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48" r:id="rId1"/>
  </p:sldMasterIdLst>
  <p:notesMasterIdLst>
    <p:notesMasterId r:id="rId4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416">
          <p15:clr>
            <a:srgbClr val="A4A3A4"/>
          </p15:clr>
        </p15:guide>
        <p15:guide id="2" orient="horz" pos="327">
          <p15:clr>
            <a:srgbClr val="A4A3A4"/>
          </p15:clr>
        </p15:guide>
        <p15:guide id="3" orient="horz" pos="2402">
          <p15:clr>
            <a:srgbClr val="A4A3A4"/>
          </p15:clr>
        </p15:guide>
        <p15:guide id="4" orient="horz" pos="2674">
          <p15:clr>
            <a:srgbClr val="A4A3A4"/>
          </p15:clr>
        </p15:guide>
        <p15:guide id="5" orient="horz" pos="3083">
          <p15:clr>
            <a:srgbClr val="A4A3A4"/>
          </p15:clr>
        </p15:guide>
        <p15:guide id="6" pos="295">
          <p15:clr>
            <a:srgbClr val="A4A3A4"/>
          </p15:clr>
        </p15:guide>
        <p15:guide id="7" pos="2880">
          <p15:clr>
            <a:srgbClr val="A4A3A4"/>
          </p15:clr>
        </p15:guide>
        <p15:guide id="8" pos="5465">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7" roundtripDataSignature="AMtx7mi0a48b+RWq4sb99V5zcafmtbKCF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3" d="100"/>
          <a:sy n="143" d="100"/>
        </p:scale>
        <p:origin x="684" y="120"/>
      </p:cViewPr>
      <p:guideLst>
        <p:guide orient="horz" pos="1416"/>
        <p:guide orient="horz" pos="327"/>
        <p:guide orient="horz" pos="2402"/>
        <p:guide orient="horz" pos="2674"/>
        <p:guide orient="horz" pos="3083"/>
        <p:guide pos="295"/>
        <p:guide pos="2880"/>
        <p:guide pos="5465"/>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51"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customschemas.google.com/relationships/presentationmetadata" Target="metadata"/><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1"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1"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1"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1"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1"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1"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1"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1"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1"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1"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1"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1"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1"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1"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1"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1"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30"/>
              </a:spcBef>
              <a:spcAft>
                <a:spcPts val="0"/>
              </a:spcAft>
              <a:buSzPts val="1400"/>
              <a:buNone/>
              <a:defRPr sz="1100" b="0" i="0" u="none" strike="noStrike" cap="none">
                <a:solidFill>
                  <a:schemeClr val="dk1"/>
                </a:solidFill>
                <a:latin typeface="Arial"/>
                <a:ea typeface="Arial"/>
                <a:cs typeface="Arial"/>
                <a:sym typeface="Arial"/>
              </a:defRPr>
            </a:lvl1pPr>
            <a:lvl2pPr marL="914400" marR="0" lvl="1" indent="-228600" algn="l" rtl="0">
              <a:spcBef>
                <a:spcPts val="330"/>
              </a:spcBef>
              <a:spcAft>
                <a:spcPts val="0"/>
              </a:spcAft>
              <a:buSzPts val="1400"/>
              <a:buNone/>
              <a:defRPr sz="1100" b="0" i="0" u="none" strike="noStrike" cap="none">
                <a:solidFill>
                  <a:schemeClr val="dk1"/>
                </a:solidFill>
                <a:latin typeface="Arial"/>
                <a:ea typeface="Arial"/>
                <a:cs typeface="Arial"/>
                <a:sym typeface="Arial"/>
              </a:defRPr>
            </a:lvl2pPr>
            <a:lvl3pPr marL="1371600" marR="0" lvl="2" indent="-228600" algn="l" rtl="0">
              <a:spcBef>
                <a:spcPts val="330"/>
              </a:spcBef>
              <a:spcAft>
                <a:spcPts val="0"/>
              </a:spcAft>
              <a:buSzPts val="1400"/>
              <a:buNone/>
              <a:defRPr sz="1100" b="0" i="0" u="none" strike="noStrike" cap="none">
                <a:solidFill>
                  <a:schemeClr val="dk1"/>
                </a:solidFill>
                <a:latin typeface="Arial"/>
                <a:ea typeface="Arial"/>
                <a:cs typeface="Arial"/>
                <a:sym typeface="Arial"/>
              </a:defRPr>
            </a:lvl3pPr>
            <a:lvl4pPr marL="1828800" marR="0" lvl="3" indent="-228600" algn="l" rtl="0">
              <a:spcBef>
                <a:spcPts val="330"/>
              </a:spcBef>
              <a:spcAft>
                <a:spcPts val="0"/>
              </a:spcAft>
              <a:buSzPts val="1400"/>
              <a:buNone/>
              <a:defRPr sz="1100" b="0" i="0" u="none" strike="noStrike" cap="none">
                <a:solidFill>
                  <a:schemeClr val="dk1"/>
                </a:solidFill>
                <a:latin typeface="Arial"/>
                <a:ea typeface="Arial"/>
                <a:cs typeface="Arial"/>
                <a:sym typeface="Arial"/>
              </a:defRPr>
            </a:lvl4pPr>
            <a:lvl5pPr marL="2286000" marR="0" lvl="4" indent="-228600" algn="l" rtl="0">
              <a:spcBef>
                <a:spcPts val="330"/>
              </a:spcBef>
              <a:spcAft>
                <a:spcPts val="0"/>
              </a:spcAft>
              <a:buSzPts val="1400"/>
              <a:buNone/>
              <a:defRPr sz="11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1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1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1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1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1"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1"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1"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1"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1"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1"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1"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1"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‹Nº›</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7" name="Google Shape;37;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38" name="Google Shape;38;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0</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68" name="Google Shape;368;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9" name="Google Shape;369;p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92" name="Google Shape;392;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393" name="Google Shape;393;p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06" name="Google Shape;406;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407" name="Google Shape;407;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29" name="Google Shape;429;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430" name="Google Shape;430;p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51" name="Google Shape;451;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452" name="Google Shape;452;p1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87" name="Google Shape;487;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8" name="Google Shape;488;p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22" name="Google Shape;522;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523" name="Google Shape;523;p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55" name="Google Shape;555;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556" name="Google Shape;556;p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78" name="Google Shape;578;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9" name="Google Shape;579;p1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97" name="Google Shape;597;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598" name="Google Shape;598;p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9" name="Google Shape;49;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50" name="Google Shape;50;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11" name="Google Shape;611;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2" name="Google Shape;612;p2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39" name="Google Shape;639;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640" name="Google Shape;640;p2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Google Shape;656;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7" name="Google Shape;657;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658" name="Google Shape;658;p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71" name="Google Shape;671;p2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2" name="Google Shape;672;p2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7"/>
        <p:cNvGrpSpPr/>
        <p:nvPr/>
      </p:nvGrpSpPr>
      <p:grpSpPr>
        <a:xfrm>
          <a:off x="0" y="0"/>
          <a:ext cx="0" cy="0"/>
          <a:chOff x="0" y="0"/>
          <a:chExt cx="0" cy="0"/>
        </a:xfrm>
      </p:grpSpPr>
      <p:sp>
        <p:nvSpPr>
          <p:cNvPr id="738" name="Google Shape;738;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39" name="Google Shape;739;p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740" name="Google Shape;740;p2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75" name="Google Shape;775;p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6" name="Google Shape;776;p2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4"/>
        <p:cNvGrpSpPr/>
        <p:nvPr/>
      </p:nvGrpSpPr>
      <p:grpSpPr>
        <a:xfrm>
          <a:off x="0" y="0"/>
          <a:ext cx="0" cy="0"/>
          <a:chOff x="0" y="0"/>
          <a:chExt cx="0" cy="0"/>
        </a:xfrm>
      </p:grpSpPr>
      <p:sp>
        <p:nvSpPr>
          <p:cNvPr id="805" name="Google Shape;805;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06" name="Google Shape;806;p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807" name="Google Shape;807;p2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20" name="Google Shape;820;p2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821" name="Google Shape;821;p2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7"/>
        <p:cNvGrpSpPr/>
        <p:nvPr/>
      </p:nvGrpSpPr>
      <p:grpSpPr>
        <a:xfrm>
          <a:off x="0" y="0"/>
          <a:ext cx="0" cy="0"/>
          <a:chOff x="0" y="0"/>
          <a:chExt cx="0" cy="0"/>
        </a:xfrm>
      </p:grpSpPr>
      <p:sp>
        <p:nvSpPr>
          <p:cNvPr id="868" name="Google Shape;868;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69" name="Google Shape;869;p2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0" name="Google Shape;870;p2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0"/>
        <p:cNvGrpSpPr/>
        <p:nvPr/>
      </p:nvGrpSpPr>
      <p:grpSpPr>
        <a:xfrm>
          <a:off x="0" y="0"/>
          <a:ext cx="0" cy="0"/>
          <a:chOff x="0" y="0"/>
          <a:chExt cx="0" cy="0"/>
        </a:xfrm>
      </p:grpSpPr>
      <p:sp>
        <p:nvSpPr>
          <p:cNvPr id="891" name="Google Shape;891;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92" name="Google Shape;892;p2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893" name="Google Shape;893;p2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90" name="Google Shape;90;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91" name="Google Shape;91;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1"/>
        <p:cNvGrpSpPr/>
        <p:nvPr/>
      </p:nvGrpSpPr>
      <p:grpSpPr>
        <a:xfrm>
          <a:off x="0" y="0"/>
          <a:ext cx="0" cy="0"/>
          <a:chOff x="0" y="0"/>
          <a:chExt cx="0" cy="0"/>
        </a:xfrm>
      </p:grpSpPr>
      <p:sp>
        <p:nvSpPr>
          <p:cNvPr id="932" name="Google Shape;932;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933" name="Google Shape;933;p3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934" name="Google Shape;934;p3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Google Shape;94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948" name="Google Shape;948;p3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949" name="Google Shape;949;p3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9"/>
        <p:cNvGrpSpPr/>
        <p:nvPr/>
      </p:nvGrpSpPr>
      <p:grpSpPr>
        <a:xfrm>
          <a:off x="0" y="0"/>
          <a:ext cx="0" cy="0"/>
          <a:chOff x="0" y="0"/>
          <a:chExt cx="0" cy="0"/>
        </a:xfrm>
      </p:grpSpPr>
      <p:sp>
        <p:nvSpPr>
          <p:cNvPr id="970" name="Google Shape;970;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971" name="Google Shape;971;p3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972" name="Google Shape;972;p3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6"/>
        <p:cNvGrpSpPr/>
        <p:nvPr/>
      </p:nvGrpSpPr>
      <p:grpSpPr>
        <a:xfrm>
          <a:off x="0" y="0"/>
          <a:ext cx="0" cy="0"/>
          <a:chOff x="0" y="0"/>
          <a:chExt cx="0" cy="0"/>
        </a:xfrm>
      </p:grpSpPr>
      <p:sp>
        <p:nvSpPr>
          <p:cNvPr id="997" name="Google Shape;997;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998" name="Google Shape;998;p3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999" name="Google Shape;999;p3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8"/>
        <p:cNvGrpSpPr/>
        <p:nvPr/>
      </p:nvGrpSpPr>
      <p:grpSpPr>
        <a:xfrm>
          <a:off x="0" y="0"/>
          <a:ext cx="0" cy="0"/>
          <a:chOff x="0" y="0"/>
          <a:chExt cx="0" cy="0"/>
        </a:xfrm>
      </p:grpSpPr>
      <p:sp>
        <p:nvSpPr>
          <p:cNvPr id="1039" name="Google Shape;1039;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40" name="Google Shape;1040;p3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041" name="Google Shape;1041;p3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2"/>
        <p:cNvGrpSpPr/>
        <p:nvPr/>
      </p:nvGrpSpPr>
      <p:grpSpPr>
        <a:xfrm>
          <a:off x="0" y="0"/>
          <a:ext cx="0" cy="0"/>
          <a:chOff x="0" y="0"/>
          <a:chExt cx="0" cy="0"/>
        </a:xfrm>
      </p:grpSpPr>
      <p:sp>
        <p:nvSpPr>
          <p:cNvPr id="1053" name="Google Shape;1053;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54" name="Google Shape;1054;p3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5" name="Google Shape;1055;p3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8"/>
        <p:cNvGrpSpPr/>
        <p:nvPr/>
      </p:nvGrpSpPr>
      <p:grpSpPr>
        <a:xfrm>
          <a:off x="0" y="0"/>
          <a:ext cx="0" cy="0"/>
          <a:chOff x="0" y="0"/>
          <a:chExt cx="0" cy="0"/>
        </a:xfrm>
      </p:grpSpPr>
      <p:sp>
        <p:nvSpPr>
          <p:cNvPr id="1069" name="Google Shape;1069;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70" name="Google Shape;1070;p3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1" name="Google Shape;1071;p3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8"/>
        <p:cNvGrpSpPr/>
        <p:nvPr/>
      </p:nvGrpSpPr>
      <p:grpSpPr>
        <a:xfrm>
          <a:off x="0" y="0"/>
          <a:ext cx="0" cy="0"/>
          <a:chOff x="0" y="0"/>
          <a:chExt cx="0" cy="0"/>
        </a:xfrm>
      </p:grpSpPr>
      <p:sp>
        <p:nvSpPr>
          <p:cNvPr id="1099" name="Google Shape;1099;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100" name="Google Shape;1100;p3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101" name="Google Shape;1101;p3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8"/>
        <p:cNvGrpSpPr/>
        <p:nvPr/>
      </p:nvGrpSpPr>
      <p:grpSpPr>
        <a:xfrm>
          <a:off x="0" y="0"/>
          <a:ext cx="0" cy="0"/>
          <a:chOff x="0" y="0"/>
          <a:chExt cx="0" cy="0"/>
        </a:xfrm>
      </p:grpSpPr>
      <p:sp>
        <p:nvSpPr>
          <p:cNvPr id="1129" name="Google Shape;1129;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130" name="Google Shape;1130;p3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131" name="Google Shape;1131;p3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2"/>
        <p:cNvGrpSpPr/>
        <p:nvPr/>
      </p:nvGrpSpPr>
      <p:grpSpPr>
        <a:xfrm>
          <a:off x="0" y="0"/>
          <a:ext cx="0" cy="0"/>
          <a:chOff x="0" y="0"/>
          <a:chExt cx="0" cy="0"/>
        </a:xfrm>
      </p:grpSpPr>
      <p:sp>
        <p:nvSpPr>
          <p:cNvPr id="1183" name="Google Shape;1183;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184" name="Google Shape;1184;p3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185" name="Google Shape;1185;p3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3" name="Google Shape;103;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04" name="Google Shape;104;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8"/>
        <p:cNvGrpSpPr/>
        <p:nvPr/>
      </p:nvGrpSpPr>
      <p:grpSpPr>
        <a:xfrm>
          <a:off x="0" y="0"/>
          <a:ext cx="0" cy="0"/>
          <a:chOff x="0" y="0"/>
          <a:chExt cx="0" cy="0"/>
        </a:xfrm>
      </p:grpSpPr>
      <p:sp>
        <p:nvSpPr>
          <p:cNvPr id="1209" name="Google Shape;1209;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10" name="Google Shape;1210;p4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211" name="Google Shape;1211;p4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39</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9"/>
        <p:cNvGrpSpPr/>
        <p:nvPr/>
      </p:nvGrpSpPr>
      <p:grpSpPr>
        <a:xfrm>
          <a:off x="0" y="0"/>
          <a:ext cx="0" cy="0"/>
          <a:chOff x="0" y="0"/>
          <a:chExt cx="0" cy="0"/>
        </a:xfrm>
      </p:grpSpPr>
      <p:sp>
        <p:nvSpPr>
          <p:cNvPr id="1240" name="Google Shape;1240;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41" name="Google Shape;1241;p4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242" name="Google Shape;1242;p4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30" name="Google Shape;130;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49" name="Google Shape;149;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 name="Google Shape;150;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70" name="Google Shape;170;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07" name="Google Shape;307;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308" name="Google Shape;308;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38" name="Google Shape;338;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9" name="Google Shape;339;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和内容">
  <p:cSld name="标题和内容">
    <p:spTree>
      <p:nvGrpSpPr>
        <p:cNvPr id="1" name="Shape 19"/>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两栏内容">
  <p:cSld name="两栏内容">
    <p:spTree>
      <p:nvGrpSpPr>
        <p:cNvPr id="1" name="Shape 20"/>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21"/>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比较">
  <p:cSld name="比较">
    <p:spTree>
      <p:nvGrpSpPr>
        <p:cNvPr id="1" name="Shape 22"/>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仅标题">
  <p:cSld name="仅标题">
    <p:spTree>
      <p:nvGrpSpPr>
        <p:cNvPr id="1" name="Shape 23"/>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内容与标题">
  <p:cSld name="内容与标题">
    <p:spTree>
      <p:nvGrpSpPr>
        <p:cNvPr id="1" name="Shape 24"/>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25"/>
        <p:cNvGrpSpPr/>
        <p:nvPr/>
      </p:nvGrpSpPr>
      <p:grpSpPr>
        <a:xfrm>
          <a:off x="0" y="0"/>
          <a:ext cx="0" cy="0"/>
          <a:chOff x="0" y="0"/>
          <a:chExt cx="0" cy="0"/>
        </a:xfrm>
      </p:grpSpPr>
      <p:sp>
        <p:nvSpPr>
          <p:cNvPr id="26" name="Google Shape;26;p49"/>
          <p:cNvSpPr txBox="1">
            <a:spLocks noGrp="1"/>
          </p:cNvSpPr>
          <p:nvPr>
            <p:ph type="title"/>
          </p:nvPr>
        </p:nvSpPr>
        <p:spPr>
          <a:xfrm>
            <a:off x="1792288" y="3600454"/>
            <a:ext cx="5486400" cy="425055"/>
          </a:xfrm>
          <a:prstGeom prst="rect">
            <a:avLst/>
          </a:prstGeom>
          <a:noFill/>
          <a:ln>
            <a:noFill/>
          </a:ln>
        </p:spPr>
        <p:txBody>
          <a:bodyPr spcFirstLastPara="1" wrap="square" lIns="72525" tIns="36250" rIns="72525" bIns="36250" anchor="b" anchorCtr="0">
            <a:noAutofit/>
          </a:bodyPr>
          <a:lstStyle>
            <a:lvl1pPr marR="0" lvl="0" algn="l" rtl="0">
              <a:spcBef>
                <a:spcPts val="0"/>
              </a:spcBef>
              <a:spcAft>
                <a:spcPts val="0"/>
              </a:spcAft>
              <a:buSzPts val="1400"/>
              <a:buNone/>
              <a:defRPr sz="1900" b="1"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2600" b="1"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600" b="1"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600" b="1"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600" b="1"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600" b="1"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600" b="1"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600" b="1"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600" b="1" i="0" u="none" strike="noStrike" cap="none">
                <a:solidFill>
                  <a:schemeClr val="dk1"/>
                </a:solidFill>
                <a:latin typeface="Arial"/>
                <a:ea typeface="Arial"/>
                <a:cs typeface="Arial"/>
                <a:sym typeface="Arial"/>
              </a:defRPr>
            </a:lvl9pPr>
          </a:lstStyle>
          <a:p>
            <a:endParaRPr/>
          </a:p>
        </p:txBody>
      </p:sp>
      <p:sp>
        <p:nvSpPr>
          <p:cNvPr id="27" name="Google Shape;27;p49"/>
          <p:cNvSpPr>
            <a:spLocks noGrp="1"/>
          </p:cNvSpPr>
          <p:nvPr>
            <p:ph type="pic" idx="2"/>
          </p:nvPr>
        </p:nvSpPr>
        <p:spPr>
          <a:xfrm>
            <a:off x="1792288" y="459581"/>
            <a:ext cx="5486400" cy="3086100"/>
          </a:xfrm>
          <a:prstGeom prst="rect">
            <a:avLst/>
          </a:prstGeom>
          <a:noFill/>
          <a:ln>
            <a:noFill/>
          </a:ln>
        </p:spPr>
      </p:sp>
      <p:sp>
        <p:nvSpPr>
          <p:cNvPr id="28" name="Google Shape;28;p49"/>
          <p:cNvSpPr txBox="1">
            <a:spLocks noGrp="1"/>
          </p:cNvSpPr>
          <p:nvPr>
            <p:ph type="body" idx="1"/>
          </p:nvPr>
        </p:nvSpPr>
        <p:spPr>
          <a:xfrm>
            <a:off x="1792288" y="4025509"/>
            <a:ext cx="5486400" cy="603645"/>
          </a:xfrm>
          <a:prstGeom prst="rect">
            <a:avLst/>
          </a:prstGeom>
          <a:noFill/>
          <a:ln>
            <a:noFill/>
          </a:ln>
        </p:spPr>
        <p:txBody>
          <a:bodyPr spcFirstLastPara="1" wrap="square" lIns="72525" tIns="36250" rIns="72525" bIns="36250" anchor="t" anchorCtr="0">
            <a:noAutofit/>
          </a:bodyPr>
          <a:lstStyle>
            <a:lvl1pPr marL="457200" marR="0" lvl="0" indent="-228600" algn="l" rtl="0">
              <a:lnSpc>
                <a:spcPct val="120000"/>
              </a:lnSpc>
              <a:spcBef>
                <a:spcPts val="260"/>
              </a:spcBef>
              <a:spcAft>
                <a:spcPts val="0"/>
              </a:spcAft>
              <a:buClr>
                <a:schemeClr val="accent1"/>
              </a:buClr>
              <a:buSzPts val="780"/>
              <a:buFont typeface="Noto Sans Symbols"/>
              <a:buNone/>
              <a:defRPr sz="1300" b="1" i="0" u="none" strike="noStrike" cap="none">
                <a:solidFill>
                  <a:schemeClr val="dk1"/>
                </a:solidFill>
                <a:latin typeface="Arial"/>
                <a:ea typeface="Arial"/>
                <a:cs typeface="Arial"/>
                <a:sym typeface="Arial"/>
              </a:defRPr>
            </a:lvl1pPr>
            <a:lvl2pPr marL="914400" marR="0" lvl="1" indent="-228600" algn="l" rtl="0">
              <a:lnSpc>
                <a:spcPct val="120000"/>
              </a:lnSpc>
              <a:spcBef>
                <a:spcPts val="220"/>
              </a:spcBef>
              <a:spcAft>
                <a:spcPts val="0"/>
              </a:spcAft>
              <a:buClr>
                <a:schemeClr val="accent1"/>
              </a:buClr>
              <a:buSzPts val="660"/>
              <a:buFont typeface="Noto Sans Symbols"/>
              <a:buNone/>
              <a:defRPr sz="1100" b="0" i="0" u="none" strike="noStrike" cap="none">
                <a:solidFill>
                  <a:schemeClr val="dk1"/>
                </a:solidFill>
                <a:latin typeface="Arial"/>
                <a:ea typeface="Arial"/>
                <a:cs typeface="Arial"/>
                <a:sym typeface="Arial"/>
              </a:defRPr>
            </a:lvl2pPr>
            <a:lvl3pPr marL="1371600" marR="0" lvl="2" indent="-228600" algn="l" rtl="0">
              <a:lnSpc>
                <a:spcPct val="120000"/>
              </a:lnSpc>
              <a:spcBef>
                <a:spcPts val="200"/>
              </a:spcBef>
              <a:spcAft>
                <a:spcPts val="0"/>
              </a:spcAft>
              <a:buClr>
                <a:schemeClr val="accent1"/>
              </a:buClr>
              <a:buSzPts val="600"/>
              <a:buFont typeface="Noto Sans Symbols"/>
              <a:buNone/>
              <a:defRPr sz="1000" b="0" i="0" u="none" strike="noStrike" cap="none">
                <a:solidFill>
                  <a:schemeClr val="dk1"/>
                </a:solidFill>
                <a:latin typeface="Arial"/>
                <a:ea typeface="Arial"/>
                <a:cs typeface="Arial"/>
                <a:sym typeface="Arial"/>
              </a:defRPr>
            </a:lvl3pPr>
            <a:lvl4pPr marL="1828800" marR="0" lvl="3" indent="-228600" algn="l" rtl="0">
              <a:lnSpc>
                <a:spcPct val="120000"/>
              </a:lnSpc>
              <a:spcBef>
                <a:spcPts val="160"/>
              </a:spcBef>
              <a:spcAft>
                <a:spcPts val="0"/>
              </a:spcAft>
              <a:buClr>
                <a:schemeClr val="accent1"/>
              </a:buClr>
              <a:buSzPts val="480"/>
              <a:buFont typeface="Noto Sans Symbols"/>
              <a:buNone/>
              <a:defRPr sz="800" b="0" i="0" u="none" strike="noStrike" cap="none">
                <a:solidFill>
                  <a:schemeClr val="dk1"/>
                </a:solidFill>
                <a:latin typeface="Arial"/>
                <a:ea typeface="Arial"/>
                <a:cs typeface="Arial"/>
                <a:sym typeface="Arial"/>
              </a:defRPr>
            </a:lvl4pPr>
            <a:lvl5pPr marL="2286000" marR="0" lvl="4" indent="-228600" algn="l" rtl="0">
              <a:lnSpc>
                <a:spcPct val="120000"/>
              </a:lnSpc>
              <a:spcBef>
                <a:spcPts val="160"/>
              </a:spcBef>
              <a:spcAft>
                <a:spcPts val="0"/>
              </a:spcAft>
              <a:buClr>
                <a:schemeClr val="accent1"/>
              </a:buClr>
              <a:buSzPts val="480"/>
              <a:buFont typeface="Noto Sans Symbols"/>
              <a:buNone/>
              <a:defRPr sz="800" b="0" i="0" u="none" strike="noStrike" cap="none">
                <a:solidFill>
                  <a:schemeClr val="dk1"/>
                </a:solidFill>
                <a:latin typeface="Arial"/>
                <a:ea typeface="Arial"/>
                <a:cs typeface="Arial"/>
                <a:sym typeface="Arial"/>
              </a:defRPr>
            </a:lvl5pPr>
            <a:lvl6pPr marL="2743200" marR="0" lvl="5" indent="-228600" algn="l" rtl="0">
              <a:lnSpc>
                <a:spcPct val="120000"/>
              </a:lnSpc>
              <a:spcBef>
                <a:spcPts val="160"/>
              </a:spcBef>
              <a:spcAft>
                <a:spcPts val="0"/>
              </a:spcAft>
              <a:buClr>
                <a:schemeClr val="accent1"/>
              </a:buClr>
              <a:buSzPts val="480"/>
              <a:buFont typeface="Noto Sans Symbols"/>
              <a:buNone/>
              <a:defRPr sz="800" b="0" i="0" u="none" strike="noStrike" cap="none">
                <a:solidFill>
                  <a:schemeClr val="dk1"/>
                </a:solidFill>
                <a:latin typeface="Arial"/>
                <a:ea typeface="Arial"/>
                <a:cs typeface="Arial"/>
                <a:sym typeface="Arial"/>
              </a:defRPr>
            </a:lvl6pPr>
            <a:lvl7pPr marL="3200400" marR="0" lvl="6" indent="-228600" algn="l" rtl="0">
              <a:lnSpc>
                <a:spcPct val="120000"/>
              </a:lnSpc>
              <a:spcBef>
                <a:spcPts val="160"/>
              </a:spcBef>
              <a:spcAft>
                <a:spcPts val="0"/>
              </a:spcAft>
              <a:buClr>
                <a:schemeClr val="accent1"/>
              </a:buClr>
              <a:buSzPts val="480"/>
              <a:buFont typeface="Noto Sans Symbols"/>
              <a:buNone/>
              <a:defRPr sz="800" b="0" i="0" u="none" strike="noStrike" cap="none">
                <a:solidFill>
                  <a:schemeClr val="dk1"/>
                </a:solidFill>
                <a:latin typeface="Arial"/>
                <a:ea typeface="Arial"/>
                <a:cs typeface="Arial"/>
                <a:sym typeface="Arial"/>
              </a:defRPr>
            </a:lvl7pPr>
            <a:lvl8pPr marL="3657600" marR="0" lvl="7" indent="-228600" algn="l" rtl="0">
              <a:lnSpc>
                <a:spcPct val="120000"/>
              </a:lnSpc>
              <a:spcBef>
                <a:spcPts val="160"/>
              </a:spcBef>
              <a:spcAft>
                <a:spcPts val="0"/>
              </a:spcAft>
              <a:buClr>
                <a:schemeClr val="accent1"/>
              </a:buClr>
              <a:buSzPts val="480"/>
              <a:buFont typeface="Noto Sans Symbols"/>
              <a:buNone/>
              <a:defRPr sz="800" b="0" i="0" u="none" strike="noStrike" cap="none">
                <a:solidFill>
                  <a:schemeClr val="dk1"/>
                </a:solidFill>
                <a:latin typeface="Arial"/>
                <a:ea typeface="Arial"/>
                <a:cs typeface="Arial"/>
                <a:sym typeface="Arial"/>
              </a:defRPr>
            </a:lvl8pPr>
            <a:lvl9pPr marL="4114800" marR="0" lvl="8" indent="-228600" algn="l" rtl="0">
              <a:lnSpc>
                <a:spcPct val="120000"/>
              </a:lnSpc>
              <a:spcBef>
                <a:spcPts val="160"/>
              </a:spcBef>
              <a:spcAft>
                <a:spcPts val="0"/>
              </a:spcAft>
              <a:buClr>
                <a:schemeClr val="accent1"/>
              </a:buClr>
              <a:buSzPts val="480"/>
              <a:buFont typeface="Noto Sans Symbols"/>
              <a:buNone/>
              <a:defRPr sz="800" b="0" i="0" u="none" strike="noStrike" cap="none">
                <a:solidFill>
                  <a:schemeClr val="dk1"/>
                </a:solidFill>
                <a:latin typeface="Arial"/>
                <a:ea typeface="Arial"/>
                <a:cs typeface="Arial"/>
                <a:sym typeface="Arial"/>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29"/>
        <p:cNvGrpSpPr/>
        <p:nvPr/>
      </p:nvGrpSpPr>
      <p:grpSpPr>
        <a:xfrm>
          <a:off x="0" y="0"/>
          <a:ext cx="0" cy="0"/>
          <a:chOff x="0" y="0"/>
          <a:chExt cx="0" cy="0"/>
        </a:xfrm>
      </p:grpSpPr>
      <p:sp>
        <p:nvSpPr>
          <p:cNvPr id="30" name="Google Shape;30;p50"/>
          <p:cNvSpPr txBox="1">
            <a:spLocks noGrp="1"/>
          </p:cNvSpPr>
          <p:nvPr>
            <p:ph type="title"/>
          </p:nvPr>
        </p:nvSpPr>
        <p:spPr>
          <a:xfrm>
            <a:off x="468671" y="87314"/>
            <a:ext cx="8206671" cy="486455"/>
          </a:xfrm>
          <a:prstGeom prst="rect">
            <a:avLst/>
          </a:prstGeom>
          <a:noFill/>
          <a:ln>
            <a:noFill/>
          </a:ln>
        </p:spPr>
        <p:txBody>
          <a:bodyPr spcFirstLastPara="1" wrap="square" lIns="72525" tIns="36250" rIns="72525" bIns="36250" anchor="t" anchorCtr="0">
            <a:noAutofit/>
          </a:bodyPr>
          <a:lstStyle>
            <a:lvl1pPr marR="0" lvl="0" algn="l" rtl="0">
              <a:spcBef>
                <a:spcPts val="0"/>
              </a:spcBef>
              <a:spcAft>
                <a:spcPts val="0"/>
              </a:spcAft>
              <a:buSzPts val="1400"/>
              <a:buNone/>
              <a:defRPr sz="2600" b="1"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2600" b="1"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600" b="1"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600" b="1"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600" b="1"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600" b="1"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600" b="1"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600" b="1"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600" b="1" i="0" u="none" strike="noStrike" cap="none">
                <a:solidFill>
                  <a:schemeClr val="dk1"/>
                </a:solidFill>
                <a:latin typeface="Arial"/>
                <a:ea typeface="Arial"/>
                <a:cs typeface="Arial"/>
                <a:sym typeface="Arial"/>
              </a:defRPr>
            </a:lvl9pPr>
          </a:lstStyle>
          <a:p>
            <a:endParaRPr/>
          </a:p>
        </p:txBody>
      </p:sp>
      <p:sp>
        <p:nvSpPr>
          <p:cNvPr id="31" name="Google Shape;31;p50"/>
          <p:cNvSpPr txBox="1">
            <a:spLocks noGrp="1"/>
          </p:cNvSpPr>
          <p:nvPr>
            <p:ph type="body" idx="1"/>
          </p:nvPr>
        </p:nvSpPr>
        <p:spPr>
          <a:xfrm rot="5400000">
            <a:off x="2557016" y="-1352425"/>
            <a:ext cx="4029982" cy="8206671"/>
          </a:xfrm>
          <a:prstGeom prst="rect">
            <a:avLst/>
          </a:prstGeom>
          <a:noFill/>
          <a:ln>
            <a:noFill/>
          </a:ln>
        </p:spPr>
        <p:txBody>
          <a:bodyPr spcFirstLastPara="1" wrap="square" lIns="72525" tIns="36250" rIns="72525" bIns="36250" anchor="t" anchorCtr="0">
            <a:noAutofit/>
          </a:bodyPr>
          <a:lstStyle>
            <a:lvl1pPr marL="457200" marR="0" lvl="0" indent="-300990" algn="l" rtl="0">
              <a:lnSpc>
                <a:spcPct val="120000"/>
              </a:lnSpc>
              <a:spcBef>
                <a:spcPts val="380"/>
              </a:spcBef>
              <a:spcAft>
                <a:spcPts val="0"/>
              </a:spcAft>
              <a:buClr>
                <a:schemeClr val="accent1"/>
              </a:buClr>
              <a:buSzPts val="1140"/>
              <a:buFont typeface="Noto Sans Symbols"/>
              <a:buChar char="●"/>
              <a:defRPr sz="1900" b="1" i="0" u="none" strike="noStrike" cap="none">
                <a:solidFill>
                  <a:schemeClr val="dk1"/>
                </a:solidFill>
                <a:latin typeface="Arial"/>
                <a:ea typeface="Arial"/>
                <a:cs typeface="Arial"/>
                <a:sym typeface="Arial"/>
              </a:defRPr>
            </a:lvl1pPr>
            <a:lvl2pPr marL="914400" marR="0" lvl="1" indent="-297180" algn="l" rtl="0">
              <a:lnSpc>
                <a:spcPct val="120000"/>
              </a:lnSpc>
              <a:spcBef>
                <a:spcPts val="360"/>
              </a:spcBef>
              <a:spcAft>
                <a:spcPts val="0"/>
              </a:spcAft>
              <a:buClr>
                <a:schemeClr val="accent1"/>
              </a:buClr>
              <a:buSzPts val="1080"/>
              <a:buFont typeface="Noto Sans Symbols"/>
              <a:buChar char="●"/>
              <a:defRPr sz="1800" b="0" i="0" u="none" strike="noStrike" cap="none">
                <a:solidFill>
                  <a:schemeClr val="dk1"/>
                </a:solidFill>
                <a:latin typeface="Arial"/>
                <a:ea typeface="Arial"/>
                <a:cs typeface="Arial"/>
                <a:sym typeface="Arial"/>
              </a:defRPr>
            </a:lvl2pPr>
            <a:lvl3pPr marL="1371600" marR="0" lvl="2" indent="-281939" algn="l" rtl="0">
              <a:lnSpc>
                <a:spcPct val="120000"/>
              </a:lnSpc>
              <a:spcBef>
                <a:spcPts val="280"/>
              </a:spcBef>
              <a:spcAft>
                <a:spcPts val="0"/>
              </a:spcAft>
              <a:buClr>
                <a:schemeClr val="accent1"/>
              </a:buClr>
              <a:buSzPts val="840"/>
              <a:buFont typeface="Noto Sans Symbols"/>
              <a:buChar char="●"/>
              <a:defRPr sz="1400" b="0" i="0" u="none" strike="noStrike" cap="none">
                <a:solidFill>
                  <a:schemeClr val="dk1"/>
                </a:solidFill>
                <a:latin typeface="Arial"/>
                <a:ea typeface="Arial"/>
                <a:cs typeface="Arial"/>
                <a:sym typeface="Arial"/>
              </a:defRPr>
            </a:lvl3pPr>
            <a:lvl4pPr marL="1828800" marR="0" lvl="3" indent="-278130" algn="l" rtl="0">
              <a:lnSpc>
                <a:spcPct val="120000"/>
              </a:lnSpc>
              <a:spcBef>
                <a:spcPts val="260"/>
              </a:spcBef>
              <a:spcAft>
                <a:spcPts val="0"/>
              </a:spcAft>
              <a:buClr>
                <a:schemeClr val="accent1"/>
              </a:buClr>
              <a:buSzPts val="780"/>
              <a:buFont typeface="Noto Sans Symbols"/>
              <a:buChar char="●"/>
              <a:defRPr sz="1300" b="0" i="0" u="none" strike="noStrike" cap="none">
                <a:solidFill>
                  <a:schemeClr val="dk1"/>
                </a:solidFill>
                <a:latin typeface="Arial"/>
                <a:ea typeface="Arial"/>
                <a:cs typeface="Arial"/>
                <a:sym typeface="Arial"/>
              </a:defRPr>
            </a:lvl4pPr>
            <a:lvl5pPr marL="2286000" marR="0" lvl="4" indent="-270510" algn="l" rtl="0">
              <a:lnSpc>
                <a:spcPct val="120000"/>
              </a:lnSpc>
              <a:spcBef>
                <a:spcPts val="220"/>
              </a:spcBef>
              <a:spcAft>
                <a:spcPts val="0"/>
              </a:spcAft>
              <a:buClr>
                <a:schemeClr val="accent1"/>
              </a:buClr>
              <a:buSzPts val="660"/>
              <a:buFont typeface="Noto Sans Symbols"/>
              <a:buChar char="●"/>
              <a:defRPr sz="1100" b="0" i="0" u="none" strike="noStrike" cap="none">
                <a:solidFill>
                  <a:schemeClr val="dk1"/>
                </a:solidFill>
                <a:latin typeface="Arial"/>
                <a:ea typeface="Arial"/>
                <a:cs typeface="Arial"/>
                <a:sym typeface="Arial"/>
              </a:defRPr>
            </a:lvl5pPr>
            <a:lvl6pPr marL="2743200" marR="0" lvl="5" indent="-270510" algn="l" rtl="0">
              <a:lnSpc>
                <a:spcPct val="120000"/>
              </a:lnSpc>
              <a:spcBef>
                <a:spcPts val="220"/>
              </a:spcBef>
              <a:spcAft>
                <a:spcPts val="0"/>
              </a:spcAft>
              <a:buClr>
                <a:schemeClr val="accent1"/>
              </a:buClr>
              <a:buSzPts val="660"/>
              <a:buFont typeface="Noto Sans Symbols"/>
              <a:buChar char="●"/>
              <a:defRPr sz="1100" b="0" i="0" u="none" strike="noStrike" cap="none">
                <a:solidFill>
                  <a:schemeClr val="dk1"/>
                </a:solidFill>
                <a:latin typeface="Arial"/>
                <a:ea typeface="Arial"/>
                <a:cs typeface="Arial"/>
                <a:sym typeface="Arial"/>
              </a:defRPr>
            </a:lvl6pPr>
            <a:lvl7pPr marL="3200400" marR="0" lvl="6" indent="-270510" algn="l" rtl="0">
              <a:lnSpc>
                <a:spcPct val="120000"/>
              </a:lnSpc>
              <a:spcBef>
                <a:spcPts val="220"/>
              </a:spcBef>
              <a:spcAft>
                <a:spcPts val="0"/>
              </a:spcAft>
              <a:buClr>
                <a:schemeClr val="accent1"/>
              </a:buClr>
              <a:buSzPts val="660"/>
              <a:buFont typeface="Noto Sans Symbols"/>
              <a:buChar char="●"/>
              <a:defRPr sz="1100" b="0" i="0" u="none" strike="noStrike" cap="none">
                <a:solidFill>
                  <a:schemeClr val="dk1"/>
                </a:solidFill>
                <a:latin typeface="Arial"/>
                <a:ea typeface="Arial"/>
                <a:cs typeface="Arial"/>
                <a:sym typeface="Arial"/>
              </a:defRPr>
            </a:lvl7pPr>
            <a:lvl8pPr marL="3657600" marR="0" lvl="7" indent="-270509" algn="l" rtl="0">
              <a:lnSpc>
                <a:spcPct val="120000"/>
              </a:lnSpc>
              <a:spcBef>
                <a:spcPts val="220"/>
              </a:spcBef>
              <a:spcAft>
                <a:spcPts val="0"/>
              </a:spcAft>
              <a:buClr>
                <a:schemeClr val="accent1"/>
              </a:buClr>
              <a:buSzPts val="660"/>
              <a:buFont typeface="Noto Sans Symbols"/>
              <a:buChar char="●"/>
              <a:defRPr sz="1100" b="0" i="0" u="none" strike="noStrike" cap="none">
                <a:solidFill>
                  <a:schemeClr val="dk1"/>
                </a:solidFill>
                <a:latin typeface="Arial"/>
                <a:ea typeface="Arial"/>
                <a:cs typeface="Arial"/>
                <a:sym typeface="Arial"/>
              </a:defRPr>
            </a:lvl8pPr>
            <a:lvl9pPr marL="4114800" marR="0" lvl="8" indent="-270509" algn="l" rtl="0">
              <a:lnSpc>
                <a:spcPct val="120000"/>
              </a:lnSpc>
              <a:spcBef>
                <a:spcPts val="220"/>
              </a:spcBef>
              <a:spcAft>
                <a:spcPts val="0"/>
              </a:spcAft>
              <a:buClr>
                <a:schemeClr val="accent1"/>
              </a:buClr>
              <a:buSzPts val="660"/>
              <a:buFont typeface="Noto Sans Symbols"/>
              <a:buChar char="●"/>
              <a:defRPr sz="1100" b="0" i="0" u="none" strike="noStrike" cap="none">
                <a:solidFill>
                  <a:schemeClr val="dk1"/>
                </a:solidFill>
                <a:latin typeface="Arial"/>
                <a:ea typeface="Arial"/>
                <a:cs typeface="Arial"/>
                <a:sym typeface="Arial"/>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垂直排列标题与文本" type="vertTitleAndTx">
  <p:cSld name="VERTICAL_TITLE_AND_VERTICAL_TEXT">
    <p:spTree>
      <p:nvGrpSpPr>
        <p:cNvPr id="1" name="Shape 32"/>
        <p:cNvGrpSpPr/>
        <p:nvPr/>
      </p:nvGrpSpPr>
      <p:grpSpPr>
        <a:xfrm>
          <a:off x="0" y="0"/>
          <a:ext cx="0" cy="0"/>
          <a:chOff x="0" y="0"/>
          <a:chExt cx="0" cy="0"/>
        </a:xfrm>
      </p:grpSpPr>
      <p:sp>
        <p:nvSpPr>
          <p:cNvPr id="33" name="Google Shape;33;p51"/>
          <p:cNvSpPr txBox="1">
            <a:spLocks noGrp="1"/>
          </p:cNvSpPr>
          <p:nvPr>
            <p:ph type="title"/>
          </p:nvPr>
        </p:nvSpPr>
        <p:spPr>
          <a:xfrm rot="5400000">
            <a:off x="5310585" y="1400975"/>
            <a:ext cx="4679156" cy="2051050"/>
          </a:xfrm>
          <a:prstGeom prst="rect">
            <a:avLst/>
          </a:prstGeom>
          <a:noFill/>
          <a:ln>
            <a:noFill/>
          </a:ln>
        </p:spPr>
        <p:txBody>
          <a:bodyPr spcFirstLastPara="1" wrap="square" lIns="72525" tIns="36250" rIns="72525" bIns="36250" anchor="t" anchorCtr="0">
            <a:noAutofit/>
          </a:bodyPr>
          <a:lstStyle>
            <a:lvl1pPr marR="0" lvl="0" algn="l" rtl="0">
              <a:spcBef>
                <a:spcPts val="0"/>
              </a:spcBef>
              <a:spcAft>
                <a:spcPts val="0"/>
              </a:spcAft>
              <a:buSzPts val="1400"/>
              <a:buNone/>
              <a:defRPr sz="2600" b="1"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2600" b="1"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600" b="1"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600" b="1"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600" b="1"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600" b="1"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600" b="1"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600" b="1"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600" b="1" i="0" u="none" strike="noStrike" cap="none">
                <a:solidFill>
                  <a:schemeClr val="dk1"/>
                </a:solidFill>
                <a:latin typeface="Arial"/>
                <a:ea typeface="Arial"/>
                <a:cs typeface="Arial"/>
                <a:sym typeface="Arial"/>
              </a:defRPr>
            </a:lvl9pPr>
          </a:lstStyle>
          <a:p>
            <a:endParaRPr/>
          </a:p>
        </p:txBody>
      </p:sp>
      <p:sp>
        <p:nvSpPr>
          <p:cNvPr id="34" name="Google Shape;34;p51"/>
          <p:cNvSpPr txBox="1">
            <a:spLocks noGrp="1"/>
          </p:cNvSpPr>
          <p:nvPr>
            <p:ph type="body" idx="1"/>
          </p:nvPr>
        </p:nvSpPr>
        <p:spPr>
          <a:xfrm rot="5400000">
            <a:off x="1130702" y="-575463"/>
            <a:ext cx="4679156" cy="6003925"/>
          </a:xfrm>
          <a:prstGeom prst="rect">
            <a:avLst/>
          </a:prstGeom>
          <a:noFill/>
          <a:ln>
            <a:noFill/>
          </a:ln>
        </p:spPr>
        <p:txBody>
          <a:bodyPr spcFirstLastPara="1" wrap="square" lIns="72525" tIns="36250" rIns="72525" bIns="36250" anchor="t" anchorCtr="0">
            <a:noAutofit/>
          </a:bodyPr>
          <a:lstStyle>
            <a:lvl1pPr marL="457200" marR="0" lvl="0" indent="-300990" algn="l" rtl="0">
              <a:lnSpc>
                <a:spcPct val="120000"/>
              </a:lnSpc>
              <a:spcBef>
                <a:spcPts val="380"/>
              </a:spcBef>
              <a:spcAft>
                <a:spcPts val="0"/>
              </a:spcAft>
              <a:buClr>
                <a:schemeClr val="accent1"/>
              </a:buClr>
              <a:buSzPts val="1140"/>
              <a:buFont typeface="Noto Sans Symbols"/>
              <a:buChar char="●"/>
              <a:defRPr sz="1900" b="1" i="0" u="none" strike="noStrike" cap="none">
                <a:solidFill>
                  <a:schemeClr val="dk1"/>
                </a:solidFill>
                <a:latin typeface="Arial"/>
                <a:ea typeface="Arial"/>
                <a:cs typeface="Arial"/>
                <a:sym typeface="Arial"/>
              </a:defRPr>
            </a:lvl1pPr>
            <a:lvl2pPr marL="914400" marR="0" lvl="1" indent="-297180" algn="l" rtl="0">
              <a:lnSpc>
                <a:spcPct val="120000"/>
              </a:lnSpc>
              <a:spcBef>
                <a:spcPts val="360"/>
              </a:spcBef>
              <a:spcAft>
                <a:spcPts val="0"/>
              </a:spcAft>
              <a:buClr>
                <a:schemeClr val="accent1"/>
              </a:buClr>
              <a:buSzPts val="1080"/>
              <a:buFont typeface="Noto Sans Symbols"/>
              <a:buChar char="●"/>
              <a:defRPr sz="1800" b="0" i="0" u="none" strike="noStrike" cap="none">
                <a:solidFill>
                  <a:schemeClr val="dk1"/>
                </a:solidFill>
                <a:latin typeface="Arial"/>
                <a:ea typeface="Arial"/>
                <a:cs typeface="Arial"/>
                <a:sym typeface="Arial"/>
              </a:defRPr>
            </a:lvl2pPr>
            <a:lvl3pPr marL="1371600" marR="0" lvl="2" indent="-281939" algn="l" rtl="0">
              <a:lnSpc>
                <a:spcPct val="120000"/>
              </a:lnSpc>
              <a:spcBef>
                <a:spcPts val="280"/>
              </a:spcBef>
              <a:spcAft>
                <a:spcPts val="0"/>
              </a:spcAft>
              <a:buClr>
                <a:schemeClr val="accent1"/>
              </a:buClr>
              <a:buSzPts val="840"/>
              <a:buFont typeface="Noto Sans Symbols"/>
              <a:buChar char="●"/>
              <a:defRPr sz="1400" b="0" i="0" u="none" strike="noStrike" cap="none">
                <a:solidFill>
                  <a:schemeClr val="dk1"/>
                </a:solidFill>
                <a:latin typeface="Arial"/>
                <a:ea typeface="Arial"/>
                <a:cs typeface="Arial"/>
                <a:sym typeface="Arial"/>
              </a:defRPr>
            </a:lvl3pPr>
            <a:lvl4pPr marL="1828800" marR="0" lvl="3" indent="-278130" algn="l" rtl="0">
              <a:lnSpc>
                <a:spcPct val="120000"/>
              </a:lnSpc>
              <a:spcBef>
                <a:spcPts val="260"/>
              </a:spcBef>
              <a:spcAft>
                <a:spcPts val="0"/>
              </a:spcAft>
              <a:buClr>
                <a:schemeClr val="accent1"/>
              </a:buClr>
              <a:buSzPts val="780"/>
              <a:buFont typeface="Noto Sans Symbols"/>
              <a:buChar char="●"/>
              <a:defRPr sz="1300" b="0" i="0" u="none" strike="noStrike" cap="none">
                <a:solidFill>
                  <a:schemeClr val="dk1"/>
                </a:solidFill>
                <a:latin typeface="Arial"/>
                <a:ea typeface="Arial"/>
                <a:cs typeface="Arial"/>
                <a:sym typeface="Arial"/>
              </a:defRPr>
            </a:lvl4pPr>
            <a:lvl5pPr marL="2286000" marR="0" lvl="4" indent="-270510" algn="l" rtl="0">
              <a:lnSpc>
                <a:spcPct val="120000"/>
              </a:lnSpc>
              <a:spcBef>
                <a:spcPts val="220"/>
              </a:spcBef>
              <a:spcAft>
                <a:spcPts val="0"/>
              </a:spcAft>
              <a:buClr>
                <a:schemeClr val="accent1"/>
              </a:buClr>
              <a:buSzPts val="660"/>
              <a:buFont typeface="Noto Sans Symbols"/>
              <a:buChar char="●"/>
              <a:defRPr sz="1100" b="0" i="0" u="none" strike="noStrike" cap="none">
                <a:solidFill>
                  <a:schemeClr val="dk1"/>
                </a:solidFill>
                <a:latin typeface="Arial"/>
                <a:ea typeface="Arial"/>
                <a:cs typeface="Arial"/>
                <a:sym typeface="Arial"/>
              </a:defRPr>
            </a:lvl5pPr>
            <a:lvl6pPr marL="2743200" marR="0" lvl="5" indent="-270510" algn="l" rtl="0">
              <a:lnSpc>
                <a:spcPct val="120000"/>
              </a:lnSpc>
              <a:spcBef>
                <a:spcPts val="220"/>
              </a:spcBef>
              <a:spcAft>
                <a:spcPts val="0"/>
              </a:spcAft>
              <a:buClr>
                <a:schemeClr val="accent1"/>
              </a:buClr>
              <a:buSzPts val="660"/>
              <a:buFont typeface="Noto Sans Symbols"/>
              <a:buChar char="●"/>
              <a:defRPr sz="1100" b="0" i="0" u="none" strike="noStrike" cap="none">
                <a:solidFill>
                  <a:schemeClr val="dk1"/>
                </a:solidFill>
                <a:latin typeface="Arial"/>
                <a:ea typeface="Arial"/>
                <a:cs typeface="Arial"/>
                <a:sym typeface="Arial"/>
              </a:defRPr>
            </a:lvl6pPr>
            <a:lvl7pPr marL="3200400" marR="0" lvl="6" indent="-270510" algn="l" rtl="0">
              <a:lnSpc>
                <a:spcPct val="120000"/>
              </a:lnSpc>
              <a:spcBef>
                <a:spcPts val="220"/>
              </a:spcBef>
              <a:spcAft>
                <a:spcPts val="0"/>
              </a:spcAft>
              <a:buClr>
                <a:schemeClr val="accent1"/>
              </a:buClr>
              <a:buSzPts val="660"/>
              <a:buFont typeface="Noto Sans Symbols"/>
              <a:buChar char="●"/>
              <a:defRPr sz="1100" b="0" i="0" u="none" strike="noStrike" cap="none">
                <a:solidFill>
                  <a:schemeClr val="dk1"/>
                </a:solidFill>
                <a:latin typeface="Arial"/>
                <a:ea typeface="Arial"/>
                <a:cs typeface="Arial"/>
                <a:sym typeface="Arial"/>
              </a:defRPr>
            </a:lvl7pPr>
            <a:lvl8pPr marL="3657600" marR="0" lvl="7" indent="-270509" algn="l" rtl="0">
              <a:lnSpc>
                <a:spcPct val="120000"/>
              </a:lnSpc>
              <a:spcBef>
                <a:spcPts val="220"/>
              </a:spcBef>
              <a:spcAft>
                <a:spcPts val="0"/>
              </a:spcAft>
              <a:buClr>
                <a:schemeClr val="accent1"/>
              </a:buClr>
              <a:buSzPts val="660"/>
              <a:buFont typeface="Noto Sans Symbols"/>
              <a:buChar char="●"/>
              <a:defRPr sz="1100" b="0" i="0" u="none" strike="noStrike" cap="none">
                <a:solidFill>
                  <a:schemeClr val="dk1"/>
                </a:solidFill>
                <a:latin typeface="Arial"/>
                <a:ea typeface="Arial"/>
                <a:cs typeface="Arial"/>
                <a:sym typeface="Arial"/>
              </a:defRPr>
            </a:lvl8pPr>
            <a:lvl9pPr marL="4114800" marR="0" lvl="8" indent="-270509" algn="l" rtl="0">
              <a:lnSpc>
                <a:spcPct val="120000"/>
              </a:lnSpc>
              <a:spcBef>
                <a:spcPts val="220"/>
              </a:spcBef>
              <a:spcAft>
                <a:spcPts val="0"/>
              </a:spcAft>
              <a:buClr>
                <a:schemeClr val="accent1"/>
              </a:buClr>
              <a:buSzPts val="660"/>
              <a:buFont typeface="Noto Sans Symbols"/>
              <a:buChar char="●"/>
              <a:defRPr sz="1100" b="0" i="0" u="none" strike="noStrike" cap="none">
                <a:solidFill>
                  <a:schemeClr val="dk1"/>
                </a:solidFill>
                <a:latin typeface="Arial"/>
                <a:ea typeface="Arial"/>
                <a:cs typeface="Arial"/>
                <a:sym typeface="Arial"/>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s://plantillaspowerpoint.org/" TargetMode="Externa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2"/>
          <p:cNvSpPr/>
          <p:nvPr/>
        </p:nvSpPr>
        <p:spPr>
          <a:xfrm>
            <a:off x="0" y="4948014"/>
            <a:ext cx="9144000" cy="200249"/>
          </a:xfrm>
          <a:prstGeom prst="rect">
            <a:avLst/>
          </a:prstGeom>
          <a:solidFill>
            <a:srgbClr val="0070C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800" b="1" i="0" u="none" strike="noStrike" cap="none">
              <a:solidFill>
                <a:srgbClr val="FFFFFF"/>
              </a:solidFill>
              <a:latin typeface="SimSun"/>
              <a:ea typeface="SimSun"/>
              <a:cs typeface="SimSun"/>
              <a:sym typeface="SimSun"/>
            </a:endParaRPr>
          </a:p>
        </p:txBody>
      </p:sp>
      <p:sp>
        <p:nvSpPr>
          <p:cNvPr id="11" name="Google Shape;11;p42"/>
          <p:cNvSpPr/>
          <p:nvPr/>
        </p:nvSpPr>
        <p:spPr>
          <a:xfrm>
            <a:off x="0" y="4948014"/>
            <a:ext cx="796529" cy="200249"/>
          </a:xfrm>
          <a:prstGeom prst="rect">
            <a:avLst/>
          </a:prstGeom>
          <a:solidFill>
            <a:srgbClr val="00B0F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800" b="1" i="0" u="none" strike="noStrike" cap="none">
              <a:solidFill>
                <a:srgbClr val="FFFFFF"/>
              </a:solidFill>
              <a:latin typeface="SimSun"/>
              <a:ea typeface="SimSun"/>
              <a:cs typeface="SimSun"/>
              <a:sym typeface="SimSun"/>
            </a:endParaRPr>
          </a:p>
        </p:txBody>
      </p:sp>
      <p:cxnSp>
        <p:nvCxnSpPr>
          <p:cNvPr id="12" name="Google Shape;12;p42"/>
          <p:cNvCxnSpPr/>
          <p:nvPr/>
        </p:nvCxnSpPr>
        <p:spPr>
          <a:xfrm>
            <a:off x="1" y="664116"/>
            <a:ext cx="8072716" cy="0"/>
          </a:xfrm>
          <a:prstGeom prst="straightConnector1">
            <a:avLst/>
          </a:prstGeom>
          <a:noFill/>
          <a:ln w="12700" cap="flat" cmpd="sng">
            <a:solidFill>
              <a:srgbClr val="A5A5A5"/>
            </a:solidFill>
            <a:prstDash val="solid"/>
            <a:round/>
            <a:headEnd type="none" w="med" len="med"/>
            <a:tailEnd type="none" w="med" len="med"/>
          </a:ln>
        </p:spPr>
      </p:cxnSp>
      <p:cxnSp>
        <p:nvCxnSpPr>
          <p:cNvPr id="13" name="Google Shape;13;p42"/>
          <p:cNvCxnSpPr/>
          <p:nvPr/>
        </p:nvCxnSpPr>
        <p:spPr>
          <a:xfrm rot="10800000">
            <a:off x="8072716" y="340266"/>
            <a:ext cx="0" cy="323850"/>
          </a:xfrm>
          <a:prstGeom prst="straightConnector1">
            <a:avLst/>
          </a:prstGeom>
          <a:noFill/>
          <a:ln w="38100" cap="flat" cmpd="sng">
            <a:solidFill>
              <a:srgbClr val="A5A5A5"/>
            </a:solidFill>
            <a:prstDash val="solid"/>
            <a:round/>
            <a:headEnd type="none" w="med" len="med"/>
            <a:tailEnd type="none" w="med" len="med"/>
          </a:ln>
        </p:spPr>
      </p:cxnSp>
      <p:cxnSp>
        <p:nvCxnSpPr>
          <p:cNvPr id="14" name="Google Shape;14;p42"/>
          <p:cNvCxnSpPr/>
          <p:nvPr/>
        </p:nvCxnSpPr>
        <p:spPr>
          <a:xfrm rot="10800000">
            <a:off x="8151044" y="447423"/>
            <a:ext cx="0" cy="216694"/>
          </a:xfrm>
          <a:prstGeom prst="straightConnector1">
            <a:avLst/>
          </a:prstGeom>
          <a:noFill/>
          <a:ln w="38100" cap="flat" cmpd="sng">
            <a:solidFill>
              <a:srgbClr val="00B0F0"/>
            </a:solidFill>
            <a:prstDash val="solid"/>
            <a:round/>
            <a:headEnd type="none" w="med" len="med"/>
            <a:tailEnd type="none" w="med" len="med"/>
          </a:ln>
        </p:spPr>
      </p:cxnSp>
      <p:grpSp>
        <p:nvGrpSpPr>
          <p:cNvPr id="15" name="Google Shape;15;p42"/>
          <p:cNvGrpSpPr/>
          <p:nvPr/>
        </p:nvGrpSpPr>
        <p:grpSpPr>
          <a:xfrm>
            <a:off x="124023" y="127670"/>
            <a:ext cx="415529" cy="415528"/>
            <a:chOff x="179512" y="132378"/>
            <a:chExt cx="415529" cy="415528"/>
          </a:xfrm>
        </p:grpSpPr>
        <p:sp>
          <p:nvSpPr>
            <p:cNvPr id="16" name="Google Shape;16;p42"/>
            <p:cNvSpPr/>
            <p:nvPr/>
          </p:nvSpPr>
          <p:spPr>
            <a:xfrm>
              <a:off x="179512" y="132378"/>
              <a:ext cx="415529" cy="415528"/>
            </a:xfrm>
            <a:prstGeom prst="ellipse">
              <a:avLst/>
            </a:prstGeom>
            <a:solidFill>
              <a:srgbClr val="0070C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800" b="1" i="0" u="none" strike="noStrike" cap="none">
                <a:solidFill>
                  <a:srgbClr val="FFFFFF"/>
                </a:solidFill>
                <a:latin typeface="Arial"/>
                <a:ea typeface="Arial"/>
                <a:cs typeface="Arial"/>
                <a:sym typeface="Arial"/>
              </a:endParaRPr>
            </a:p>
          </p:txBody>
        </p:sp>
        <p:sp>
          <p:nvSpPr>
            <p:cNvPr id="17" name="Google Shape;17;p42"/>
            <p:cNvSpPr/>
            <p:nvPr/>
          </p:nvSpPr>
          <p:spPr>
            <a:xfrm rot="-8296809" flipH="1">
              <a:off x="248569" y="216436"/>
              <a:ext cx="278606" cy="232172"/>
            </a:xfrm>
            <a:custGeom>
              <a:avLst/>
              <a:gdLst/>
              <a:ahLst/>
              <a:cxnLst/>
              <a:rect l="l" t="t" r="r" b="b"/>
              <a:pathLst>
                <a:path w="101" h="84" extrusionOk="0">
                  <a:moveTo>
                    <a:pt x="69" y="51"/>
                  </a:moveTo>
                  <a:cubicBezTo>
                    <a:pt x="69" y="51"/>
                    <a:pt x="28" y="51"/>
                    <a:pt x="9" y="51"/>
                  </a:cubicBezTo>
                  <a:cubicBezTo>
                    <a:pt x="4" y="51"/>
                    <a:pt x="0" y="47"/>
                    <a:pt x="0" y="42"/>
                  </a:cubicBezTo>
                  <a:cubicBezTo>
                    <a:pt x="0" y="37"/>
                    <a:pt x="4" y="33"/>
                    <a:pt x="9" y="33"/>
                  </a:cubicBezTo>
                  <a:cubicBezTo>
                    <a:pt x="25" y="33"/>
                    <a:pt x="69" y="33"/>
                    <a:pt x="69" y="33"/>
                  </a:cubicBezTo>
                  <a:cubicBezTo>
                    <a:pt x="69" y="33"/>
                    <a:pt x="66" y="30"/>
                    <a:pt x="52" y="16"/>
                  </a:cubicBezTo>
                  <a:cubicBezTo>
                    <a:pt x="49" y="13"/>
                    <a:pt x="49" y="7"/>
                    <a:pt x="52" y="4"/>
                  </a:cubicBezTo>
                  <a:cubicBezTo>
                    <a:pt x="56" y="0"/>
                    <a:pt x="62" y="0"/>
                    <a:pt x="65" y="4"/>
                  </a:cubicBezTo>
                  <a:cubicBezTo>
                    <a:pt x="76" y="15"/>
                    <a:pt x="97" y="36"/>
                    <a:pt x="97" y="36"/>
                  </a:cubicBezTo>
                  <a:cubicBezTo>
                    <a:pt x="101" y="39"/>
                    <a:pt x="101" y="45"/>
                    <a:pt x="97" y="49"/>
                  </a:cubicBezTo>
                  <a:cubicBezTo>
                    <a:pt x="97" y="49"/>
                    <a:pt x="79" y="67"/>
                    <a:pt x="65" y="80"/>
                  </a:cubicBezTo>
                  <a:cubicBezTo>
                    <a:pt x="62" y="84"/>
                    <a:pt x="56" y="84"/>
                    <a:pt x="53" y="80"/>
                  </a:cubicBezTo>
                  <a:cubicBezTo>
                    <a:pt x="49" y="77"/>
                    <a:pt x="49" y="71"/>
                    <a:pt x="53" y="68"/>
                  </a:cubicBezTo>
                  <a:cubicBezTo>
                    <a:pt x="64" y="57"/>
                    <a:pt x="69" y="51"/>
                    <a:pt x="69" y="51"/>
                  </a:cubicBezTo>
                  <a:close/>
                </a:path>
              </a:pathLst>
            </a:custGeom>
            <a:solidFill>
              <a:srgbClr val="FFFFF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800" b="1">
                <a:solidFill>
                  <a:srgbClr val="000000"/>
                </a:solidFill>
                <a:latin typeface="Calibri"/>
                <a:ea typeface="Calibri"/>
                <a:cs typeface="Calibri"/>
                <a:sym typeface="Calibri"/>
              </a:endParaRPr>
            </a:p>
          </p:txBody>
        </p:sp>
      </p:grpSp>
      <p:sp>
        <p:nvSpPr>
          <p:cNvPr id="18" name="Google Shape;18;p42"/>
          <p:cNvSpPr/>
          <p:nvPr/>
        </p:nvSpPr>
        <p:spPr>
          <a:xfrm>
            <a:off x="8197679" y="347887"/>
            <a:ext cx="926065" cy="377008"/>
          </a:xfrm>
          <a:prstGeom prst="rect">
            <a:avLst/>
          </a:prstGeom>
          <a:noFill/>
          <a:ln>
            <a:noFill/>
          </a:ln>
        </p:spPr>
        <p:txBody>
          <a:bodyPr spcFirstLastPara="1" wrap="square" lIns="68550" tIns="34275" rIns="68550" bIns="34275" anchor="t" anchorCtr="0">
            <a:spAutoFit/>
          </a:bodyPr>
          <a:lstStyle/>
          <a:p>
            <a:pPr marL="0" marR="0" lvl="0" indent="0" algn="l" rtl="0">
              <a:spcBef>
                <a:spcPts val="0"/>
              </a:spcBef>
              <a:spcAft>
                <a:spcPts val="0"/>
              </a:spcAft>
              <a:buNone/>
            </a:pPr>
            <a:r>
              <a:rPr lang="en-US" sz="2000" b="1">
                <a:solidFill>
                  <a:srgbClr val="0070C0"/>
                </a:solidFill>
                <a:latin typeface="Microsoft JhengHei"/>
                <a:ea typeface="Microsoft JhengHei"/>
                <a:cs typeface="Microsoft JhengHei"/>
                <a:sym typeface="Microsoft JhengHei"/>
              </a:rPr>
              <a:t>LOGO</a:t>
            </a:r>
            <a:endParaRPr/>
          </a:p>
        </p:txBody>
      </p:sp>
      <p:sp>
        <p:nvSpPr>
          <p:cNvPr id="19" name="TextBox 11"/>
          <p:cNvSpPr txBox="1"/>
          <p:nvPr userDrawn="1"/>
        </p:nvSpPr>
        <p:spPr>
          <a:xfrm rot="16200000">
            <a:off x="-2376914" y="1426074"/>
            <a:ext cx="4446020" cy="246221"/>
          </a:xfrm>
          <a:prstGeom prst="rect">
            <a:avLst/>
          </a:prstGeom>
          <a:noFill/>
        </p:spPr>
        <p:txBody>
          <a:bodyPr wrap="square" rtlCol="0" anchor="ctr">
            <a:spAutoFit/>
          </a:bodyPr>
          <a:lstStyle/>
          <a:p>
            <a:r>
              <a:rPr lang="bs-Latn-BA" sz="1000" dirty="0">
                <a:solidFill>
                  <a:schemeClr val="bg1">
                    <a:lumMod val="65000"/>
                  </a:schemeClr>
                </a:solidFill>
              </a:rPr>
              <a:t>Find</a:t>
            </a:r>
            <a:r>
              <a:rPr lang="bs-Latn-BA" sz="1000" baseline="0" dirty="0">
                <a:solidFill>
                  <a:schemeClr val="bg1">
                    <a:lumMod val="65000"/>
                  </a:schemeClr>
                </a:solidFill>
              </a:rPr>
              <a:t> m</a:t>
            </a:r>
            <a:r>
              <a:rPr lang="bs-Latn-BA" sz="1000" dirty="0">
                <a:solidFill>
                  <a:schemeClr val="bg1">
                    <a:lumMod val="65000"/>
                  </a:schemeClr>
                </a:solidFill>
              </a:rPr>
              <a:t>ore PowerPoint templates</a:t>
            </a:r>
            <a:r>
              <a:rPr lang="bs-Latn-BA" sz="1000" baseline="0" dirty="0">
                <a:solidFill>
                  <a:schemeClr val="bg1">
                    <a:lumMod val="65000"/>
                  </a:schemeClr>
                </a:solidFill>
              </a:rPr>
              <a:t> on </a:t>
            </a:r>
            <a:r>
              <a:rPr lang="es-PE" sz="1000" b="1" baseline="0" dirty="0" smtClean="0">
                <a:solidFill>
                  <a:schemeClr val="bg1">
                    <a:lumMod val="65000"/>
                  </a:schemeClr>
                </a:solidFill>
                <a:hlinkClick r:id="rId11"/>
              </a:rPr>
              <a:t>plantillaspowerpoint.org</a:t>
            </a:r>
            <a:endParaRPr lang="en-US" sz="1000" dirty="0">
              <a:solidFill>
                <a:schemeClr val="bg1">
                  <a:lumMod val="65000"/>
                </a:schemeClr>
              </a:solidFill>
            </a:endParaRPr>
          </a:p>
        </p:txBody>
      </p:sp>
      <p:pic>
        <p:nvPicPr>
          <p:cNvPr id="20" name="Imagen 19"/>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rot="16200000">
            <a:off x="-795605" y="4222716"/>
            <a:ext cx="1245186" cy="344147"/>
          </a:xfrm>
          <a:prstGeom prst="rect">
            <a:avLst/>
          </a:prstGeom>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300"/>
                                        <p:tgtEl>
                                          <p:spTgt spid="15"/>
                                        </p:tgtEl>
                                        <p:attrNameLst>
                                          <p:attrName>ppt_x</p:attrName>
                                        </p:attrNameLst>
                                      </p:cBhvr>
                                      <p:tavLst>
                                        <p:tav tm="0">
                                          <p:val>
                                            <p:strVal val="#ppt_x-1"/>
                                          </p:val>
                                        </p:tav>
                                        <p:tav tm="100000">
                                          <p:val>
                                            <p:strVal val="#ppt_x"/>
                                          </p:val>
                                        </p:tav>
                                      </p:tavLst>
                                    </p:anim>
                                  </p:childTnLst>
                                </p:cTn>
                              </p:par>
                            </p:childTnLst>
                          </p:cTn>
                        </p:par>
                        <p:par>
                          <p:cTn id="8" fill="hold">
                            <p:stCondLst>
                              <p:cond delay="3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800"/>
                            </p:stCondLst>
                            <p:childTnLst>
                              <p:par>
                                <p:cTn id="13" presetID="10" presetClass="entr" presetSubtype="0"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300"/>
                                        <p:tgtEl>
                                          <p:spTgt spid="13"/>
                                        </p:tgtEl>
                                      </p:cBhvr>
                                    </p:animEffect>
                                  </p:childTnLst>
                                </p:cTn>
                              </p:par>
                            </p:childTnLst>
                          </p:cTn>
                        </p:par>
                        <p:par>
                          <p:cTn id="16" fill="hold">
                            <p:stCondLst>
                              <p:cond delay="1100"/>
                            </p:stCondLst>
                            <p:childTnLst>
                              <p:par>
                                <p:cTn id="17" presetID="10" presetClass="entr" presetSubtype="0"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300"/>
                                        <p:tgtEl>
                                          <p:spTgt spid="14"/>
                                        </p:tgtEl>
                                      </p:cBhvr>
                                    </p:animEffect>
                                  </p:childTnLst>
                                </p:cTn>
                              </p:par>
                            </p:childTnLst>
                          </p:cTn>
                        </p:par>
                        <p:par>
                          <p:cTn id="20" fill="hold">
                            <p:stCondLst>
                              <p:cond delay="1400"/>
                            </p:stCondLst>
                            <p:childTnLst>
                              <p:par>
                                <p:cTn id="21" presetID="10" presetClass="entr" presetSubtype="0"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http://www.rapidesign.cn/"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11.jpg"/><Relationship Id="rId4" Type="http://schemas.openxmlformats.org/officeDocument/2006/relationships/image" Target="../media/image10.jpg"/></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8.jpg"/><Relationship Id="rId4" Type="http://schemas.openxmlformats.org/officeDocument/2006/relationships/image" Target="../media/image17.jpg"/></Relationships>
</file>

<file path=ppt/slides/_rels/slide1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2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27.jpg"/><Relationship Id="rId4" Type="http://schemas.openxmlformats.org/officeDocument/2006/relationships/image" Target="../media/image26.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jp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34.jpg"/><Relationship Id="rId5" Type="http://schemas.openxmlformats.org/officeDocument/2006/relationships/image" Target="../media/image33.png"/><Relationship Id="rId4" Type="http://schemas.openxmlformats.org/officeDocument/2006/relationships/image" Target="../media/image32.jp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7.jpg"/><Relationship Id="rId4" Type="http://schemas.openxmlformats.org/officeDocument/2006/relationships/image" Target="../media/image36.jpg"/></Relationships>
</file>

<file path=ppt/slides/_rels/slide27.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hyperlink" Target="http://www.rapidesign.cn/" TargetMode="External"/><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8" Type="http://schemas.openxmlformats.org/officeDocument/2006/relationships/image" Target="../media/image49.jpg"/><Relationship Id="rId3" Type="http://schemas.openxmlformats.org/officeDocument/2006/relationships/image" Target="../media/image44.jpg"/><Relationship Id="rId7" Type="http://schemas.openxmlformats.org/officeDocument/2006/relationships/image" Target="../media/image48.jp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47.jpg"/><Relationship Id="rId5" Type="http://schemas.openxmlformats.org/officeDocument/2006/relationships/image" Target="../media/image46.jpg"/><Relationship Id="rId4" Type="http://schemas.openxmlformats.org/officeDocument/2006/relationships/image" Target="../media/image45.jpg"/></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1.jpg"/><Relationship Id="rId4" Type="http://schemas.openxmlformats.org/officeDocument/2006/relationships/image" Target="../media/image50.jp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56.jpg"/><Relationship Id="rId5" Type="http://schemas.openxmlformats.org/officeDocument/2006/relationships/image" Target="../media/image55.jpg"/><Relationship Id="rId4" Type="http://schemas.openxmlformats.org/officeDocument/2006/relationships/image" Target="../media/image54.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39"/>
        <p:cNvGrpSpPr/>
        <p:nvPr/>
      </p:nvGrpSpPr>
      <p:grpSpPr>
        <a:xfrm>
          <a:off x="0" y="0"/>
          <a:ext cx="0" cy="0"/>
          <a:chOff x="0" y="0"/>
          <a:chExt cx="0" cy="0"/>
        </a:xfrm>
      </p:grpSpPr>
      <p:sp>
        <p:nvSpPr>
          <p:cNvPr id="40" name="Google Shape;40;p1"/>
          <p:cNvSpPr/>
          <p:nvPr/>
        </p:nvSpPr>
        <p:spPr>
          <a:xfrm>
            <a:off x="-252536" y="843558"/>
            <a:ext cx="9396536" cy="3456384"/>
          </a:xfrm>
          <a:prstGeom prst="rect">
            <a:avLst/>
          </a:prstGeom>
          <a:solidFill>
            <a:schemeClr val="dk1">
              <a:alpha val="60784"/>
            </a:schemeClr>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1" i="0" u="none" strike="noStrike" cap="none" dirty="0">
              <a:solidFill>
                <a:schemeClr val="dk1"/>
              </a:solidFill>
              <a:latin typeface="Arial"/>
              <a:ea typeface="Arial"/>
              <a:cs typeface="Arial"/>
              <a:sym typeface="Arial"/>
            </a:endParaRPr>
          </a:p>
        </p:txBody>
      </p:sp>
      <p:pic>
        <p:nvPicPr>
          <p:cNvPr id="41" name="Google Shape;41;p1"/>
          <p:cNvPicPr preferRelativeResize="0"/>
          <p:nvPr/>
        </p:nvPicPr>
        <p:blipFill rotWithShape="1">
          <a:blip r:embed="rId3">
            <a:alphaModFix/>
          </a:blip>
          <a:srcRect/>
          <a:stretch/>
        </p:blipFill>
        <p:spPr>
          <a:xfrm>
            <a:off x="2339752" y="2509454"/>
            <a:ext cx="2338275" cy="1658488"/>
          </a:xfrm>
          <a:prstGeom prst="rect">
            <a:avLst/>
          </a:prstGeom>
          <a:noFill/>
          <a:ln>
            <a:noFill/>
          </a:ln>
        </p:spPr>
      </p:pic>
      <p:pic>
        <p:nvPicPr>
          <p:cNvPr id="42" name="Google Shape;42;p1"/>
          <p:cNvPicPr preferRelativeResize="0"/>
          <p:nvPr/>
        </p:nvPicPr>
        <p:blipFill rotWithShape="1">
          <a:blip r:embed="rId4">
            <a:alphaModFix/>
          </a:blip>
          <a:srcRect/>
          <a:stretch/>
        </p:blipFill>
        <p:spPr>
          <a:xfrm>
            <a:off x="5580112" y="417017"/>
            <a:ext cx="2697726" cy="4309466"/>
          </a:xfrm>
          <a:prstGeom prst="rect">
            <a:avLst/>
          </a:prstGeom>
          <a:noFill/>
          <a:ln>
            <a:noFill/>
          </a:ln>
        </p:spPr>
      </p:pic>
      <p:sp>
        <p:nvSpPr>
          <p:cNvPr id="43" name="Google Shape;43;p1"/>
          <p:cNvSpPr/>
          <p:nvPr/>
        </p:nvSpPr>
        <p:spPr>
          <a:xfrm>
            <a:off x="611560" y="987574"/>
            <a:ext cx="6048672" cy="500137"/>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US" sz="2800" b="0" dirty="0">
                <a:solidFill>
                  <a:schemeClr val="lt1"/>
                </a:solidFill>
                <a:latin typeface="Arial"/>
                <a:ea typeface="Arial"/>
                <a:cs typeface="Arial"/>
                <a:sym typeface="Arial"/>
              </a:rPr>
              <a:t>Etiquette on-the-job training PPT</a:t>
            </a:r>
            <a:endParaRPr sz="2800" b="0" dirty="0">
              <a:solidFill>
                <a:schemeClr val="lt1"/>
              </a:solidFill>
              <a:latin typeface="Arial"/>
              <a:ea typeface="Arial"/>
              <a:cs typeface="Arial"/>
              <a:sym typeface="Arial"/>
            </a:endParaRPr>
          </a:p>
        </p:txBody>
      </p:sp>
      <p:sp>
        <p:nvSpPr>
          <p:cNvPr id="44" name="Google Shape;44;p1"/>
          <p:cNvSpPr/>
          <p:nvPr/>
        </p:nvSpPr>
        <p:spPr>
          <a:xfrm>
            <a:off x="1558179" y="1570308"/>
            <a:ext cx="4014494" cy="46166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500" b="0" dirty="0">
                <a:solidFill>
                  <a:schemeClr val="lt1"/>
                </a:solidFill>
                <a:latin typeface="Arial"/>
                <a:ea typeface="Arial"/>
                <a:cs typeface="Arial"/>
                <a:sym typeface="Arial"/>
              </a:rPr>
              <a:t>Enterprise employees entering the flight attendant etiquette training work</a:t>
            </a:r>
            <a:endParaRPr sz="1500" b="0" dirty="0">
              <a:solidFill>
                <a:schemeClr val="lt1"/>
              </a:solidFill>
              <a:latin typeface="Arial"/>
              <a:ea typeface="Arial"/>
              <a:cs typeface="Arial"/>
              <a:sym typeface="Arial"/>
            </a:endParaRPr>
          </a:p>
        </p:txBody>
      </p:sp>
      <p:sp>
        <p:nvSpPr>
          <p:cNvPr id="45" name="Google Shape;45;p1"/>
          <p:cNvSpPr/>
          <p:nvPr/>
        </p:nvSpPr>
        <p:spPr>
          <a:xfrm>
            <a:off x="899592" y="2139702"/>
            <a:ext cx="282615" cy="283912"/>
          </a:xfrm>
          <a:custGeom>
            <a:avLst/>
            <a:gdLst/>
            <a:ahLst/>
            <a:cxnLst/>
            <a:rect l="l" t="t" r="r" b="b"/>
            <a:pathLst>
              <a:path w="490" h="490" extrusionOk="0">
                <a:moveTo>
                  <a:pt x="245" y="0"/>
                </a:moveTo>
                <a:cubicBezTo>
                  <a:pt x="380" y="0"/>
                  <a:pt x="490" y="110"/>
                  <a:pt x="490" y="245"/>
                </a:cubicBezTo>
                <a:cubicBezTo>
                  <a:pt x="490" y="381"/>
                  <a:pt x="380" y="490"/>
                  <a:pt x="245" y="490"/>
                </a:cubicBezTo>
                <a:cubicBezTo>
                  <a:pt x="110" y="490"/>
                  <a:pt x="0" y="381"/>
                  <a:pt x="0" y="245"/>
                </a:cubicBezTo>
                <a:cubicBezTo>
                  <a:pt x="0" y="110"/>
                  <a:pt x="110" y="0"/>
                  <a:pt x="245" y="0"/>
                </a:cubicBezTo>
                <a:close/>
                <a:moveTo>
                  <a:pt x="436" y="250"/>
                </a:moveTo>
                <a:cubicBezTo>
                  <a:pt x="435" y="254"/>
                  <a:pt x="431" y="256"/>
                  <a:pt x="427" y="256"/>
                </a:cubicBezTo>
                <a:lnTo>
                  <a:pt x="394" y="256"/>
                </a:lnTo>
                <a:cubicBezTo>
                  <a:pt x="391" y="256"/>
                  <a:pt x="388" y="255"/>
                  <a:pt x="386" y="253"/>
                </a:cubicBezTo>
                <a:lnTo>
                  <a:pt x="245" y="105"/>
                </a:lnTo>
                <a:lnTo>
                  <a:pt x="104" y="253"/>
                </a:lnTo>
                <a:cubicBezTo>
                  <a:pt x="102" y="255"/>
                  <a:pt x="99" y="256"/>
                  <a:pt x="96" y="256"/>
                </a:cubicBezTo>
                <a:lnTo>
                  <a:pt x="63" y="256"/>
                </a:lnTo>
                <a:cubicBezTo>
                  <a:pt x="59" y="256"/>
                  <a:pt x="55" y="254"/>
                  <a:pt x="54" y="250"/>
                </a:cubicBezTo>
                <a:cubicBezTo>
                  <a:pt x="52" y="246"/>
                  <a:pt x="53" y="242"/>
                  <a:pt x="56" y="239"/>
                </a:cubicBezTo>
                <a:lnTo>
                  <a:pt x="236" y="52"/>
                </a:lnTo>
                <a:cubicBezTo>
                  <a:pt x="238" y="49"/>
                  <a:pt x="242" y="48"/>
                  <a:pt x="245" y="48"/>
                </a:cubicBezTo>
                <a:cubicBezTo>
                  <a:pt x="248" y="48"/>
                  <a:pt x="252" y="49"/>
                  <a:pt x="254" y="52"/>
                </a:cubicBezTo>
                <a:lnTo>
                  <a:pt x="434" y="239"/>
                </a:lnTo>
                <a:cubicBezTo>
                  <a:pt x="437" y="242"/>
                  <a:pt x="438" y="246"/>
                  <a:pt x="436" y="250"/>
                </a:cubicBezTo>
                <a:close/>
                <a:moveTo>
                  <a:pt x="113" y="267"/>
                </a:moveTo>
                <a:lnTo>
                  <a:pt x="113" y="267"/>
                </a:lnTo>
                <a:lnTo>
                  <a:pt x="113" y="379"/>
                </a:lnTo>
                <a:cubicBezTo>
                  <a:pt x="113" y="389"/>
                  <a:pt x="120" y="398"/>
                  <a:pt x="129" y="398"/>
                </a:cubicBezTo>
                <a:lnTo>
                  <a:pt x="202" y="398"/>
                </a:lnTo>
                <a:lnTo>
                  <a:pt x="202" y="276"/>
                </a:lnTo>
                <a:cubicBezTo>
                  <a:pt x="202" y="266"/>
                  <a:pt x="211" y="257"/>
                  <a:pt x="221" y="257"/>
                </a:cubicBezTo>
                <a:lnTo>
                  <a:pt x="269" y="257"/>
                </a:lnTo>
                <a:cubicBezTo>
                  <a:pt x="279" y="257"/>
                  <a:pt x="288" y="266"/>
                  <a:pt x="288" y="276"/>
                </a:cubicBezTo>
                <a:lnTo>
                  <a:pt x="288" y="398"/>
                </a:lnTo>
                <a:lnTo>
                  <a:pt x="361" y="398"/>
                </a:lnTo>
                <a:cubicBezTo>
                  <a:pt x="370" y="398"/>
                  <a:pt x="377" y="389"/>
                  <a:pt x="377" y="379"/>
                </a:cubicBezTo>
                <a:lnTo>
                  <a:pt x="377" y="268"/>
                </a:lnTo>
                <a:lnTo>
                  <a:pt x="245" y="130"/>
                </a:lnTo>
                <a:lnTo>
                  <a:pt x="113" y="267"/>
                </a:lnTo>
                <a:close/>
              </a:path>
            </a:pathLst>
          </a:custGeom>
          <a:solidFill>
            <a:schemeClr val="lt1"/>
          </a:solidFill>
          <a:ln>
            <a:noFill/>
          </a:ln>
        </p:spPr>
        <p:txBody>
          <a:bodyPr spcFirstLastPara="1" wrap="square" lIns="68550" tIns="34275" rIns="68550" bIns="34275"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46" name="Google Shape;46;p1"/>
          <p:cNvSpPr txBox="1"/>
          <p:nvPr/>
        </p:nvSpPr>
        <p:spPr>
          <a:xfrm>
            <a:off x="1257020" y="2163973"/>
            <a:ext cx="7094892" cy="256575"/>
          </a:xfrm>
          <a:prstGeom prst="rect">
            <a:avLst/>
          </a:prstGeom>
          <a:noFill/>
          <a:ln>
            <a:noFill/>
          </a:ln>
        </p:spPr>
        <p:txBody>
          <a:bodyPr spcFirstLastPara="1" wrap="square" lIns="68550" tIns="34275" rIns="68550" bIns="34275" anchor="ctr" anchorCtr="0">
            <a:noAutofit/>
          </a:bodyPr>
          <a:lstStyle/>
          <a:p>
            <a:pPr marL="0" marR="0" lvl="0" indent="0" algn="l" rtl="0">
              <a:spcBef>
                <a:spcPts val="0"/>
              </a:spcBef>
              <a:spcAft>
                <a:spcPts val="0"/>
              </a:spcAft>
              <a:buClr>
                <a:schemeClr val="lt1"/>
              </a:buClr>
              <a:buSzPts val="1400"/>
              <a:buFont typeface="Arial"/>
              <a:buNone/>
            </a:pPr>
            <a:r>
              <a:rPr lang="en-US" sz="1400" b="0" dirty="0">
                <a:solidFill>
                  <a:schemeClr val="lt1"/>
                </a:solidFill>
                <a:latin typeface="Arial"/>
                <a:ea typeface="Arial"/>
                <a:cs typeface="Arial"/>
                <a:sym typeface="Arial"/>
              </a:rPr>
              <a:t>Department: Etiquette Department        Trainer: teacher </a:t>
            </a:r>
            <a:r>
              <a:rPr lang="en-US" sz="1400" b="0" dirty="0" err="1">
                <a:solidFill>
                  <a:schemeClr val="lt1"/>
                </a:solidFill>
                <a:latin typeface="Arial"/>
                <a:ea typeface="Arial"/>
                <a:cs typeface="Arial"/>
                <a:sym typeface="Arial"/>
              </a:rPr>
              <a:t>Bao</a:t>
            </a:r>
            <a:r>
              <a:rPr lang="en-US" sz="1400" b="0" dirty="0">
                <a:solidFill>
                  <a:schemeClr val="lt1"/>
                </a:solidFill>
                <a:latin typeface="Arial"/>
                <a:ea typeface="Arial"/>
                <a:cs typeface="Arial"/>
                <a:sym typeface="Arial"/>
              </a:rPr>
              <a:t>        Time: January 2019</a:t>
            </a:r>
            <a:endParaRPr sz="1400" b="0" dirty="0">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1"/>
                                        </p:tgtEl>
                                        <p:attrNameLst>
                                          <p:attrName>style.visibility</p:attrName>
                                        </p:attrNameLst>
                                      </p:cBhvr>
                                      <p:to>
                                        <p:strVal val="visible"/>
                                      </p:to>
                                    </p:set>
                                    <p:animEffect transition="in" filter="fade">
                                      <p:cBhvr>
                                        <p:cTn id="11" dur="500"/>
                                        <p:tgtEl>
                                          <p:spTgt spid="41"/>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fade">
                                      <p:cBhvr>
                                        <p:cTn id="15" dur="1000"/>
                                        <p:tgtEl>
                                          <p:spTgt spid="42"/>
                                        </p:tgtEl>
                                      </p:cBhvr>
                                    </p:animEffect>
                                  </p:childTnLst>
                                </p:cTn>
                              </p:par>
                            </p:childTnLst>
                          </p:cTn>
                        </p:par>
                        <p:par>
                          <p:cTn id="16" fill="hold">
                            <p:stCondLst>
                              <p:cond delay="2000"/>
                            </p:stCondLst>
                            <p:childTnLst>
                              <p:par>
                                <p:cTn id="17" presetID="2" presetClass="entr" presetSubtype="2" fill="hold" nodeType="afterEffect">
                                  <p:stCondLst>
                                    <p:cond delay="0"/>
                                  </p:stCondLst>
                                  <p:childTnLst>
                                    <p:set>
                                      <p:cBhvr>
                                        <p:cTn id="18" dur="1" fill="hold">
                                          <p:stCondLst>
                                            <p:cond delay="0"/>
                                          </p:stCondLst>
                                        </p:cTn>
                                        <p:tgtEl>
                                          <p:spTgt spid="43"/>
                                        </p:tgtEl>
                                        <p:attrNameLst>
                                          <p:attrName>style.visibility</p:attrName>
                                        </p:attrNameLst>
                                      </p:cBhvr>
                                      <p:to>
                                        <p:strVal val="visible"/>
                                      </p:to>
                                    </p:set>
                                    <p:anim calcmode="lin" valueType="num">
                                      <p:cBhvr additive="base">
                                        <p:cTn id="19" dur="500"/>
                                        <p:tgtEl>
                                          <p:spTgt spid="43"/>
                                        </p:tgtEl>
                                        <p:attrNameLst>
                                          <p:attrName>ppt_x</p:attrName>
                                        </p:attrNameLst>
                                      </p:cBhvr>
                                      <p:tavLst>
                                        <p:tav tm="0">
                                          <p:val>
                                            <p:strVal val="#ppt_x+1"/>
                                          </p:val>
                                        </p:tav>
                                        <p:tav tm="100000">
                                          <p:val>
                                            <p:strVal val="#ppt_x"/>
                                          </p:val>
                                        </p:tav>
                                      </p:tavLst>
                                    </p:anim>
                                  </p:childTnLst>
                                </p:cTn>
                              </p:par>
                            </p:childTnLst>
                          </p:cTn>
                        </p:par>
                        <p:par>
                          <p:cTn id="20" fill="hold">
                            <p:stCondLst>
                              <p:cond delay="2500"/>
                            </p:stCondLst>
                            <p:childTnLst>
                              <p:par>
                                <p:cTn id="21" presetID="10" presetClass="entr" presetSubtype="0" fill="hold" nodeType="after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fade">
                                      <p:cBhvr>
                                        <p:cTn id="23" dur="1000"/>
                                        <p:tgtEl>
                                          <p:spTgt spid="44"/>
                                        </p:tgtEl>
                                      </p:cBhvr>
                                    </p:animEffect>
                                  </p:childTnLst>
                                </p:cTn>
                              </p:par>
                            </p:childTnLst>
                          </p:cTn>
                        </p:par>
                        <p:par>
                          <p:cTn id="24" fill="hold">
                            <p:stCondLst>
                              <p:cond delay="3500"/>
                            </p:stCondLst>
                            <p:childTnLst>
                              <p:par>
                                <p:cTn id="25" presetID="2" presetClass="entr" presetSubtype="8" fill="hold" nodeType="afterEffect">
                                  <p:stCondLst>
                                    <p:cond delay="0"/>
                                  </p:stCondLst>
                                  <p:childTnLst>
                                    <p:set>
                                      <p:cBhvr>
                                        <p:cTn id="26" dur="1" fill="hold">
                                          <p:stCondLst>
                                            <p:cond delay="0"/>
                                          </p:stCondLst>
                                        </p:cTn>
                                        <p:tgtEl>
                                          <p:spTgt spid="45"/>
                                        </p:tgtEl>
                                        <p:attrNameLst>
                                          <p:attrName>style.visibility</p:attrName>
                                        </p:attrNameLst>
                                      </p:cBhvr>
                                      <p:to>
                                        <p:strVal val="visible"/>
                                      </p:to>
                                    </p:set>
                                    <p:anim calcmode="lin" valueType="num">
                                      <p:cBhvr additive="base">
                                        <p:cTn id="27" dur="500"/>
                                        <p:tgtEl>
                                          <p:spTgt spid="45"/>
                                        </p:tgtEl>
                                        <p:attrNameLst>
                                          <p:attrName>ppt_x</p:attrName>
                                        </p:attrNameLst>
                                      </p:cBhvr>
                                      <p:tavLst>
                                        <p:tav tm="0">
                                          <p:val>
                                            <p:strVal val="#ppt_x-1"/>
                                          </p:val>
                                        </p:tav>
                                        <p:tav tm="100000">
                                          <p:val>
                                            <p:strVal val="#ppt_x"/>
                                          </p:val>
                                        </p:tav>
                                      </p:tavLst>
                                    </p:anim>
                                  </p:childTnLst>
                                </p:cTn>
                              </p:par>
                            </p:childTnLst>
                          </p:cTn>
                        </p:par>
                        <p:par>
                          <p:cTn id="28" fill="hold">
                            <p:stCondLst>
                              <p:cond delay="4000"/>
                            </p:stCondLst>
                            <p:childTnLst>
                              <p:par>
                                <p:cTn id="29" presetID="10" presetClass="entr" presetSubtype="0" fill="hold" nodeType="afterEffect">
                                  <p:stCondLst>
                                    <p:cond delay="0"/>
                                  </p:stCondLst>
                                  <p:childTnLst>
                                    <p:set>
                                      <p:cBhvr>
                                        <p:cTn id="30" dur="1" fill="hold">
                                          <p:stCondLst>
                                            <p:cond delay="0"/>
                                          </p:stCondLst>
                                        </p:cTn>
                                        <p:tgtEl>
                                          <p:spTgt spid="46"/>
                                        </p:tgtEl>
                                        <p:attrNameLst>
                                          <p:attrName>style.visibility</p:attrName>
                                        </p:attrNameLst>
                                      </p:cBhvr>
                                      <p:to>
                                        <p:strVal val="visible"/>
                                      </p:to>
                                    </p:set>
                                    <p:animEffect transition="in" filter="fade">
                                      <p:cBhvr>
                                        <p:cTn id="31"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grpSp>
        <p:nvGrpSpPr>
          <p:cNvPr id="371" name="Google Shape;371;p10"/>
          <p:cNvGrpSpPr/>
          <p:nvPr/>
        </p:nvGrpSpPr>
        <p:grpSpPr>
          <a:xfrm>
            <a:off x="1446511" y="1079029"/>
            <a:ext cx="6138862" cy="982182"/>
            <a:chOff x="0" y="0"/>
            <a:chExt cx="6137874" cy="982786"/>
          </a:xfrm>
        </p:grpSpPr>
        <p:grpSp>
          <p:nvGrpSpPr>
            <p:cNvPr id="372" name="Google Shape;372;p10"/>
            <p:cNvGrpSpPr/>
            <p:nvPr/>
          </p:nvGrpSpPr>
          <p:grpSpPr>
            <a:xfrm>
              <a:off x="748003" y="0"/>
              <a:ext cx="909655" cy="937201"/>
              <a:chOff x="0" y="0"/>
              <a:chExt cx="909655" cy="937201"/>
            </a:xfrm>
          </p:grpSpPr>
          <p:sp>
            <p:nvSpPr>
              <p:cNvPr id="373" name="Google Shape;373;p10">
                <a:hlinkClick r:id="rId3"/>
              </p:cNvPr>
              <p:cNvSpPr/>
              <p:nvPr/>
            </p:nvSpPr>
            <p:spPr>
              <a:xfrm>
                <a:off x="0" y="75809"/>
                <a:ext cx="907774" cy="861392"/>
              </a:xfrm>
              <a:prstGeom prst="wedgeEllipseCallout">
                <a:avLst>
                  <a:gd name="adj1" fmla="val -71926"/>
                  <a:gd name="adj2" fmla="val -1347"/>
                </a:avLst>
              </a:prstGeom>
              <a:solidFill>
                <a:schemeClr val="accent2"/>
              </a:solidFill>
              <a:ln w="12700" cap="flat" cmpd="sng">
                <a:solidFill>
                  <a:schemeClr val="lt1"/>
                </a:solidFill>
                <a:prstDash val="solid"/>
                <a:bevel/>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374" name="Google Shape;374;p10"/>
              <p:cNvSpPr/>
              <p:nvPr/>
            </p:nvSpPr>
            <p:spPr>
              <a:xfrm>
                <a:off x="90882" y="0"/>
                <a:ext cx="818773" cy="825927"/>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3600" b="1">
                    <a:solidFill>
                      <a:schemeClr val="lt1"/>
                    </a:solidFill>
                    <a:latin typeface="Arial"/>
                    <a:ea typeface="Arial"/>
                    <a:cs typeface="Arial"/>
                    <a:sym typeface="Arial"/>
                  </a:rPr>
                  <a:t>01</a:t>
                </a:r>
                <a:endParaRPr sz="3600" b="1">
                  <a:solidFill>
                    <a:schemeClr val="lt1"/>
                  </a:solidFill>
                  <a:latin typeface="Arial"/>
                  <a:ea typeface="Arial"/>
                  <a:cs typeface="Arial"/>
                  <a:sym typeface="Arial"/>
                </a:endParaRPr>
              </a:p>
            </p:txBody>
          </p:sp>
        </p:grpSp>
        <p:sp>
          <p:nvSpPr>
            <p:cNvPr id="375" name="Google Shape;375;p10">
              <a:hlinkClick r:id="rId3"/>
            </p:cNvPr>
            <p:cNvSpPr/>
            <p:nvPr/>
          </p:nvSpPr>
          <p:spPr>
            <a:xfrm>
              <a:off x="0" y="282298"/>
              <a:ext cx="416698" cy="416698"/>
            </a:xfrm>
            <a:custGeom>
              <a:avLst/>
              <a:gdLst/>
              <a:ahLst/>
              <a:cxnLst/>
              <a:rect l="l" t="t" r="r" b="b"/>
              <a:pathLst>
                <a:path w="144" h="144" extrusionOk="0">
                  <a:moveTo>
                    <a:pt x="138" y="61"/>
                  </a:moveTo>
                  <a:cubicBezTo>
                    <a:pt x="132" y="61"/>
                    <a:pt x="132" y="61"/>
                    <a:pt x="132" y="61"/>
                  </a:cubicBezTo>
                  <a:cubicBezTo>
                    <a:pt x="129" y="61"/>
                    <a:pt x="126" y="59"/>
                    <a:pt x="125" y="56"/>
                  </a:cubicBezTo>
                  <a:cubicBezTo>
                    <a:pt x="121" y="46"/>
                    <a:pt x="121" y="46"/>
                    <a:pt x="121" y="46"/>
                  </a:cubicBezTo>
                  <a:cubicBezTo>
                    <a:pt x="119" y="44"/>
                    <a:pt x="120" y="40"/>
                    <a:pt x="122" y="38"/>
                  </a:cubicBezTo>
                  <a:cubicBezTo>
                    <a:pt x="127" y="33"/>
                    <a:pt x="127" y="33"/>
                    <a:pt x="127" y="33"/>
                  </a:cubicBezTo>
                  <a:cubicBezTo>
                    <a:pt x="129" y="31"/>
                    <a:pt x="129" y="27"/>
                    <a:pt x="127" y="25"/>
                  </a:cubicBezTo>
                  <a:cubicBezTo>
                    <a:pt x="119" y="17"/>
                    <a:pt x="119" y="17"/>
                    <a:pt x="119" y="17"/>
                  </a:cubicBezTo>
                  <a:cubicBezTo>
                    <a:pt x="117" y="15"/>
                    <a:pt x="113" y="15"/>
                    <a:pt x="111" y="17"/>
                  </a:cubicBezTo>
                  <a:cubicBezTo>
                    <a:pt x="106" y="22"/>
                    <a:pt x="106" y="22"/>
                    <a:pt x="106" y="22"/>
                  </a:cubicBezTo>
                  <a:cubicBezTo>
                    <a:pt x="104" y="24"/>
                    <a:pt x="100" y="25"/>
                    <a:pt x="98" y="23"/>
                  </a:cubicBezTo>
                  <a:cubicBezTo>
                    <a:pt x="88" y="19"/>
                    <a:pt x="88" y="19"/>
                    <a:pt x="88" y="19"/>
                  </a:cubicBezTo>
                  <a:cubicBezTo>
                    <a:pt x="85" y="18"/>
                    <a:pt x="83" y="15"/>
                    <a:pt x="83" y="12"/>
                  </a:cubicBezTo>
                  <a:cubicBezTo>
                    <a:pt x="83" y="6"/>
                    <a:pt x="83" y="6"/>
                    <a:pt x="83" y="6"/>
                  </a:cubicBezTo>
                  <a:cubicBezTo>
                    <a:pt x="83" y="2"/>
                    <a:pt x="81" y="0"/>
                    <a:pt x="78" y="0"/>
                  </a:cubicBezTo>
                  <a:cubicBezTo>
                    <a:pt x="66" y="0"/>
                    <a:pt x="66" y="0"/>
                    <a:pt x="66" y="0"/>
                  </a:cubicBezTo>
                  <a:cubicBezTo>
                    <a:pt x="63" y="0"/>
                    <a:pt x="61" y="2"/>
                    <a:pt x="61" y="6"/>
                  </a:cubicBezTo>
                  <a:cubicBezTo>
                    <a:pt x="61" y="12"/>
                    <a:pt x="61" y="12"/>
                    <a:pt x="61" y="12"/>
                  </a:cubicBezTo>
                  <a:cubicBezTo>
                    <a:pt x="61" y="15"/>
                    <a:pt x="59" y="18"/>
                    <a:pt x="56" y="19"/>
                  </a:cubicBezTo>
                  <a:cubicBezTo>
                    <a:pt x="46" y="23"/>
                    <a:pt x="46" y="23"/>
                    <a:pt x="46" y="23"/>
                  </a:cubicBezTo>
                  <a:cubicBezTo>
                    <a:pt x="44" y="25"/>
                    <a:pt x="40" y="24"/>
                    <a:pt x="38" y="22"/>
                  </a:cubicBezTo>
                  <a:cubicBezTo>
                    <a:pt x="33" y="17"/>
                    <a:pt x="33" y="17"/>
                    <a:pt x="33" y="17"/>
                  </a:cubicBezTo>
                  <a:cubicBezTo>
                    <a:pt x="31" y="15"/>
                    <a:pt x="27" y="15"/>
                    <a:pt x="25" y="17"/>
                  </a:cubicBezTo>
                  <a:cubicBezTo>
                    <a:pt x="17" y="25"/>
                    <a:pt x="17" y="25"/>
                    <a:pt x="17" y="25"/>
                  </a:cubicBezTo>
                  <a:cubicBezTo>
                    <a:pt x="15" y="27"/>
                    <a:pt x="15" y="31"/>
                    <a:pt x="17" y="33"/>
                  </a:cubicBezTo>
                  <a:cubicBezTo>
                    <a:pt x="22" y="38"/>
                    <a:pt x="22" y="38"/>
                    <a:pt x="22" y="38"/>
                  </a:cubicBezTo>
                  <a:cubicBezTo>
                    <a:pt x="24" y="40"/>
                    <a:pt x="25" y="44"/>
                    <a:pt x="23" y="46"/>
                  </a:cubicBezTo>
                  <a:cubicBezTo>
                    <a:pt x="19" y="56"/>
                    <a:pt x="19" y="56"/>
                    <a:pt x="19" y="56"/>
                  </a:cubicBezTo>
                  <a:cubicBezTo>
                    <a:pt x="18" y="59"/>
                    <a:pt x="15" y="61"/>
                    <a:pt x="12" y="61"/>
                  </a:cubicBezTo>
                  <a:cubicBezTo>
                    <a:pt x="6" y="61"/>
                    <a:pt x="6" y="61"/>
                    <a:pt x="6" y="61"/>
                  </a:cubicBezTo>
                  <a:cubicBezTo>
                    <a:pt x="2" y="61"/>
                    <a:pt x="0" y="63"/>
                    <a:pt x="0" y="66"/>
                  </a:cubicBezTo>
                  <a:cubicBezTo>
                    <a:pt x="0" y="78"/>
                    <a:pt x="0" y="78"/>
                    <a:pt x="0" y="78"/>
                  </a:cubicBezTo>
                  <a:cubicBezTo>
                    <a:pt x="0" y="81"/>
                    <a:pt x="2" y="83"/>
                    <a:pt x="6" y="83"/>
                  </a:cubicBezTo>
                  <a:cubicBezTo>
                    <a:pt x="12" y="83"/>
                    <a:pt x="12" y="83"/>
                    <a:pt x="12" y="83"/>
                  </a:cubicBezTo>
                  <a:cubicBezTo>
                    <a:pt x="15" y="83"/>
                    <a:pt x="18" y="85"/>
                    <a:pt x="19" y="88"/>
                  </a:cubicBezTo>
                  <a:cubicBezTo>
                    <a:pt x="23" y="98"/>
                    <a:pt x="23" y="98"/>
                    <a:pt x="23" y="98"/>
                  </a:cubicBezTo>
                  <a:cubicBezTo>
                    <a:pt x="25" y="100"/>
                    <a:pt x="24" y="104"/>
                    <a:pt x="22" y="106"/>
                  </a:cubicBezTo>
                  <a:cubicBezTo>
                    <a:pt x="17" y="111"/>
                    <a:pt x="17" y="111"/>
                    <a:pt x="17" y="111"/>
                  </a:cubicBezTo>
                  <a:cubicBezTo>
                    <a:pt x="15" y="113"/>
                    <a:pt x="15" y="117"/>
                    <a:pt x="17" y="119"/>
                  </a:cubicBezTo>
                  <a:cubicBezTo>
                    <a:pt x="25" y="127"/>
                    <a:pt x="25" y="127"/>
                    <a:pt x="25" y="127"/>
                  </a:cubicBezTo>
                  <a:cubicBezTo>
                    <a:pt x="27" y="129"/>
                    <a:pt x="31" y="129"/>
                    <a:pt x="33" y="127"/>
                  </a:cubicBezTo>
                  <a:cubicBezTo>
                    <a:pt x="38" y="122"/>
                    <a:pt x="38" y="122"/>
                    <a:pt x="38" y="122"/>
                  </a:cubicBezTo>
                  <a:cubicBezTo>
                    <a:pt x="40" y="120"/>
                    <a:pt x="44" y="119"/>
                    <a:pt x="46" y="121"/>
                  </a:cubicBezTo>
                  <a:cubicBezTo>
                    <a:pt x="56" y="125"/>
                    <a:pt x="56" y="125"/>
                    <a:pt x="56" y="125"/>
                  </a:cubicBezTo>
                  <a:cubicBezTo>
                    <a:pt x="59" y="126"/>
                    <a:pt x="61" y="129"/>
                    <a:pt x="61" y="132"/>
                  </a:cubicBezTo>
                  <a:cubicBezTo>
                    <a:pt x="61" y="138"/>
                    <a:pt x="61" y="138"/>
                    <a:pt x="61" y="138"/>
                  </a:cubicBezTo>
                  <a:cubicBezTo>
                    <a:pt x="61" y="142"/>
                    <a:pt x="63" y="144"/>
                    <a:pt x="66" y="144"/>
                  </a:cubicBezTo>
                  <a:cubicBezTo>
                    <a:pt x="78" y="144"/>
                    <a:pt x="78" y="144"/>
                    <a:pt x="78" y="144"/>
                  </a:cubicBezTo>
                  <a:cubicBezTo>
                    <a:pt x="81" y="144"/>
                    <a:pt x="83" y="142"/>
                    <a:pt x="83" y="138"/>
                  </a:cubicBezTo>
                  <a:cubicBezTo>
                    <a:pt x="83" y="132"/>
                    <a:pt x="83" y="132"/>
                    <a:pt x="83" y="132"/>
                  </a:cubicBezTo>
                  <a:cubicBezTo>
                    <a:pt x="83" y="129"/>
                    <a:pt x="85" y="126"/>
                    <a:pt x="88" y="125"/>
                  </a:cubicBezTo>
                  <a:cubicBezTo>
                    <a:pt x="98" y="121"/>
                    <a:pt x="98" y="121"/>
                    <a:pt x="98" y="121"/>
                  </a:cubicBezTo>
                  <a:cubicBezTo>
                    <a:pt x="100" y="119"/>
                    <a:pt x="104" y="120"/>
                    <a:pt x="106" y="122"/>
                  </a:cubicBezTo>
                  <a:cubicBezTo>
                    <a:pt x="111" y="127"/>
                    <a:pt x="111" y="127"/>
                    <a:pt x="111" y="127"/>
                  </a:cubicBezTo>
                  <a:cubicBezTo>
                    <a:pt x="113" y="129"/>
                    <a:pt x="117" y="129"/>
                    <a:pt x="119" y="127"/>
                  </a:cubicBezTo>
                  <a:cubicBezTo>
                    <a:pt x="127" y="119"/>
                    <a:pt x="127" y="119"/>
                    <a:pt x="127" y="119"/>
                  </a:cubicBezTo>
                  <a:cubicBezTo>
                    <a:pt x="129" y="117"/>
                    <a:pt x="129" y="113"/>
                    <a:pt x="127" y="111"/>
                  </a:cubicBezTo>
                  <a:cubicBezTo>
                    <a:pt x="122" y="106"/>
                    <a:pt x="122" y="106"/>
                    <a:pt x="122" y="106"/>
                  </a:cubicBezTo>
                  <a:cubicBezTo>
                    <a:pt x="120" y="104"/>
                    <a:pt x="119" y="100"/>
                    <a:pt x="121" y="98"/>
                  </a:cubicBezTo>
                  <a:cubicBezTo>
                    <a:pt x="125" y="88"/>
                    <a:pt x="125" y="88"/>
                    <a:pt x="125" y="88"/>
                  </a:cubicBezTo>
                  <a:cubicBezTo>
                    <a:pt x="126" y="85"/>
                    <a:pt x="129" y="83"/>
                    <a:pt x="132" y="83"/>
                  </a:cubicBezTo>
                  <a:cubicBezTo>
                    <a:pt x="138" y="83"/>
                    <a:pt x="138" y="83"/>
                    <a:pt x="138" y="83"/>
                  </a:cubicBezTo>
                  <a:cubicBezTo>
                    <a:pt x="142" y="83"/>
                    <a:pt x="144" y="81"/>
                    <a:pt x="144" y="78"/>
                  </a:cubicBezTo>
                  <a:cubicBezTo>
                    <a:pt x="144" y="66"/>
                    <a:pt x="144" y="66"/>
                    <a:pt x="144" y="66"/>
                  </a:cubicBezTo>
                  <a:cubicBezTo>
                    <a:pt x="144" y="63"/>
                    <a:pt x="142" y="61"/>
                    <a:pt x="138" y="61"/>
                  </a:cubicBezTo>
                  <a:moveTo>
                    <a:pt x="100" y="72"/>
                  </a:moveTo>
                  <a:cubicBezTo>
                    <a:pt x="100" y="87"/>
                    <a:pt x="87" y="100"/>
                    <a:pt x="72" y="100"/>
                  </a:cubicBezTo>
                  <a:cubicBezTo>
                    <a:pt x="57" y="100"/>
                    <a:pt x="44" y="87"/>
                    <a:pt x="44" y="72"/>
                  </a:cubicBezTo>
                  <a:cubicBezTo>
                    <a:pt x="44" y="57"/>
                    <a:pt x="57" y="44"/>
                    <a:pt x="72" y="44"/>
                  </a:cubicBezTo>
                  <a:cubicBezTo>
                    <a:pt x="87" y="44"/>
                    <a:pt x="100" y="57"/>
                    <a:pt x="100" y="72"/>
                  </a:cubicBezTo>
                </a:path>
              </a:pathLst>
            </a:custGeom>
            <a:solidFill>
              <a:schemeClr val="accent2"/>
            </a:solidFill>
            <a:ln w="12700" cap="flat" cmpd="sng">
              <a:solidFill>
                <a:schemeClr val="lt1"/>
              </a:solidFill>
              <a:prstDash val="solid"/>
              <a:bevel/>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chemeClr val="lt1"/>
                </a:solidFill>
                <a:latin typeface="Arial"/>
                <a:ea typeface="Arial"/>
                <a:cs typeface="Arial"/>
                <a:sym typeface="Arial"/>
              </a:endParaRPr>
            </a:p>
          </p:txBody>
        </p:sp>
        <p:sp>
          <p:nvSpPr>
            <p:cNvPr id="376" name="Google Shape;376;p10">
              <a:hlinkClick r:id="rId3"/>
            </p:cNvPr>
            <p:cNvSpPr/>
            <p:nvPr/>
          </p:nvSpPr>
          <p:spPr>
            <a:xfrm>
              <a:off x="1791160" y="142359"/>
              <a:ext cx="4346714" cy="840427"/>
            </a:xfrm>
            <a:prstGeom prst="rect">
              <a:avLst/>
            </a:prstGeom>
            <a:noFill/>
            <a:ln>
              <a:noFill/>
            </a:ln>
          </p:spPr>
          <p:txBody>
            <a:bodyPr spcFirstLastPara="1" wrap="square" lIns="91425" tIns="45700" rIns="91425" bIns="45700" anchor="t" anchorCtr="0">
              <a:spAutoFit/>
            </a:bodyPr>
            <a:lstStyle/>
            <a:p>
              <a:pPr marL="0" marR="0" lvl="0" indent="0" algn="just" rtl="0">
                <a:lnSpc>
                  <a:spcPct val="166666"/>
                </a:lnSpc>
                <a:spcBef>
                  <a:spcPts val="0"/>
                </a:spcBef>
                <a:spcAft>
                  <a:spcPts val="0"/>
                </a:spcAft>
                <a:buNone/>
              </a:pPr>
              <a:r>
                <a:rPr lang="en-US" sz="900" b="1">
                  <a:solidFill>
                    <a:srgbClr val="000000"/>
                  </a:solidFill>
                  <a:latin typeface="Arial"/>
                  <a:ea typeface="Arial"/>
                  <a:cs typeface="Arial"/>
                  <a:sym typeface="Arial"/>
                </a:rPr>
                <a:t>With the domestic top PPT production technology, the top PPT design team, adhere to the spirit of excellence, reject the mediocrity of work, help you achieve beautiful, refined, rigorous, dynamic PPT display effect, let your PPT create excellent value</a:t>
              </a:r>
              <a:endParaRPr sz="900" b="1">
                <a:solidFill>
                  <a:srgbClr val="000000"/>
                </a:solidFill>
                <a:latin typeface="Arial"/>
                <a:ea typeface="Arial"/>
                <a:cs typeface="Arial"/>
                <a:sym typeface="Arial"/>
              </a:endParaRPr>
            </a:p>
          </p:txBody>
        </p:sp>
      </p:grpSp>
      <p:grpSp>
        <p:nvGrpSpPr>
          <p:cNvPr id="377" name="Google Shape;377;p10"/>
          <p:cNvGrpSpPr/>
          <p:nvPr/>
        </p:nvGrpSpPr>
        <p:grpSpPr>
          <a:xfrm>
            <a:off x="1433811" y="2274416"/>
            <a:ext cx="6073775" cy="1021954"/>
            <a:chOff x="0" y="0"/>
            <a:chExt cx="6073843" cy="1022297"/>
          </a:xfrm>
        </p:grpSpPr>
        <p:grpSp>
          <p:nvGrpSpPr>
            <p:cNvPr id="378" name="Google Shape;378;p10"/>
            <p:cNvGrpSpPr/>
            <p:nvPr/>
          </p:nvGrpSpPr>
          <p:grpSpPr>
            <a:xfrm>
              <a:off x="4596980" y="0"/>
              <a:ext cx="907774" cy="940115"/>
              <a:chOff x="0" y="0"/>
              <a:chExt cx="907774" cy="940115"/>
            </a:xfrm>
          </p:grpSpPr>
          <p:sp>
            <p:nvSpPr>
              <p:cNvPr id="379" name="Google Shape;379;p10">
                <a:hlinkClick r:id="rId3"/>
              </p:cNvPr>
              <p:cNvSpPr/>
              <p:nvPr/>
            </p:nvSpPr>
            <p:spPr>
              <a:xfrm>
                <a:off x="0" y="78723"/>
                <a:ext cx="907774" cy="861392"/>
              </a:xfrm>
              <a:prstGeom prst="wedgeEllipseCallout">
                <a:avLst>
                  <a:gd name="adj1" fmla="val 68944"/>
                  <a:gd name="adj2" fmla="val -579"/>
                </a:avLst>
              </a:prstGeom>
              <a:solidFill>
                <a:schemeClr val="accent2"/>
              </a:solidFill>
              <a:ln w="12700" cap="flat" cmpd="sng">
                <a:solidFill>
                  <a:schemeClr val="lt1"/>
                </a:solidFill>
                <a:prstDash val="solid"/>
                <a:bevel/>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380" name="Google Shape;380;p10">
                <a:hlinkClick r:id="rId3"/>
              </p:cNvPr>
              <p:cNvSpPr/>
              <p:nvPr/>
            </p:nvSpPr>
            <p:spPr>
              <a:xfrm>
                <a:off x="53429" y="0"/>
                <a:ext cx="802749" cy="825696"/>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3600" b="1">
                    <a:solidFill>
                      <a:schemeClr val="lt1"/>
                    </a:solidFill>
                    <a:latin typeface="Arial"/>
                    <a:ea typeface="Arial"/>
                    <a:cs typeface="Arial"/>
                    <a:sym typeface="Arial"/>
                  </a:rPr>
                  <a:t>02</a:t>
                </a:r>
                <a:endParaRPr sz="3600" b="1">
                  <a:solidFill>
                    <a:schemeClr val="lt1"/>
                  </a:solidFill>
                  <a:latin typeface="Arial"/>
                  <a:ea typeface="Arial"/>
                  <a:cs typeface="Arial"/>
                  <a:sym typeface="Arial"/>
                </a:endParaRPr>
              </a:p>
            </p:txBody>
          </p:sp>
        </p:grpSp>
        <p:sp>
          <p:nvSpPr>
            <p:cNvPr id="381" name="Google Shape;381;p10">
              <a:hlinkClick r:id="rId3"/>
            </p:cNvPr>
            <p:cNvSpPr/>
            <p:nvPr/>
          </p:nvSpPr>
          <p:spPr>
            <a:xfrm>
              <a:off x="5784879" y="276641"/>
              <a:ext cx="288964" cy="464319"/>
            </a:xfrm>
            <a:custGeom>
              <a:avLst/>
              <a:gdLst/>
              <a:ahLst/>
              <a:cxnLst/>
              <a:rect l="l" t="t" r="r" b="b"/>
              <a:pathLst>
                <a:path w="96" h="156" extrusionOk="0">
                  <a:moveTo>
                    <a:pt x="96" y="48"/>
                  </a:moveTo>
                  <a:cubicBezTo>
                    <a:pt x="96" y="21"/>
                    <a:pt x="75" y="0"/>
                    <a:pt x="48" y="0"/>
                  </a:cubicBezTo>
                  <a:cubicBezTo>
                    <a:pt x="21" y="0"/>
                    <a:pt x="0" y="21"/>
                    <a:pt x="0" y="48"/>
                  </a:cubicBezTo>
                  <a:cubicBezTo>
                    <a:pt x="0" y="57"/>
                    <a:pt x="2" y="65"/>
                    <a:pt x="6" y="72"/>
                  </a:cubicBezTo>
                  <a:cubicBezTo>
                    <a:pt x="6" y="72"/>
                    <a:pt x="6" y="72"/>
                    <a:pt x="6" y="72"/>
                  </a:cubicBezTo>
                  <a:cubicBezTo>
                    <a:pt x="48" y="156"/>
                    <a:pt x="48" y="156"/>
                    <a:pt x="48" y="156"/>
                  </a:cubicBezTo>
                  <a:cubicBezTo>
                    <a:pt x="90" y="72"/>
                    <a:pt x="90" y="72"/>
                    <a:pt x="90" y="72"/>
                  </a:cubicBezTo>
                  <a:cubicBezTo>
                    <a:pt x="90" y="72"/>
                    <a:pt x="90" y="72"/>
                    <a:pt x="90" y="72"/>
                  </a:cubicBezTo>
                  <a:cubicBezTo>
                    <a:pt x="94" y="65"/>
                    <a:pt x="96" y="57"/>
                    <a:pt x="96" y="48"/>
                  </a:cubicBezTo>
                  <a:moveTo>
                    <a:pt x="48" y="72"/>
                  </a:moveTo>
                  <a:cubicBezTo>
                    <a:pt x="35" y="72"/>
                    <a:pt x="24" y="61"/>
                    <a:pt x="24" y="48"/>
                  </a:cubicBezTo>
                  <a:cubicBezTo>
                    <a:pt x="24" y="35"/>
                    <a:pt x="35" y="24"/>
                    <a:pt x="48" y="24"/>
                  </a:cubicBezTo>
                  <a:cubicBezTo>
                    <a:pt x="61" y="24"/>
                    <a:pt x="72" y="35"/>
                    <a:pt x="72" y="48"/>
                  </a:cubicBezTo>
                  <a:cubicBezTo>
                    <a:pt x="72" y="61"/>
                    <a:pt x="61" y="72"/>
                    <a:pt x="48" y="72"/>
                  </a:cubicBezTo>
                </a:path>
              </a:pathLst>
            </a:custGeom>
            <a:solidFill>
              <a:schemeClr val="accent2"/>
            </a:solidFill>
            <a:ln w="12700" cap="flat" cmpd="sng">
              <a:solidFill>
                <a:schemeClr val="lt1"/>
              </a:solidFill>
              <a:prstDash val="solid"/>
              <a:bevel/>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chemeClr val="lt1"/>
                </a:solidFill>
                <a:latin typeface="Arial"/>
                <a:ea typeface="Arial"/>
                <a:cs typeface="Arial"/>
                <a:sym typeface="Arial"/>
              </a:endParaRPr>
            </a:p>
          </p:txBody>
        </p:sp>
        <p:sp>
          <p:nvSpPr>
            <p:cNvPr id="382" name="Google Shape;382;p10">
              <a:hlinkClick r:id="rId3"/>
            </p:cNvPr>
            <p:cNvSpPr/>
            <p:nvPr/>
          </p:nvSpPr>
          <p:spPr>
            <a:xfrm>
              <a:off x="0" y="182105"/>
              <a:ext cx="4464205" cy="840192"/>
            </a:xfrm>
            <a:prstGeom prst="rect">
              <a:avLst/>
            </a:prstGeom>
            <a:noFill/>
            <a:ln>
              <a:noFill/>
            </a:ln>
          </p:spPr>
          <p:txBody>
            <a:bodyPr spcFirstLastPara="1" wrap="square" lIns="91425" tIns="45700" rIns="91425" bIns="45700" anchor="t" anchorCtr="0">
              <a:spAutoFit/>
            </a:bodyPr>
            <a:lstStyle/>
            <a:p>
              <a:pPr marL="0" marR="0" lvl="0" indent="0" algn="l" rtl="0">
                <a:lnSpc>
                  <a:spcPct val="166666"/>
                </a:lnSpc>
                <a:spcBef>
                  <a:spcPts val="0"/>
                </a:spcBef>
                <a:spcAft>
                  <a:spcPts val="0"/>
                </a:spcAft>
                <a:buNone/>
              </a:pPr>
              <a:r>
                <a:rPr lang="en-US" sz="900" b="1">
                  <a:solidFill>
                    <a:srgbClr val="000000"/>
                  </a:solidFill>
                  <a:latin typeface="Arial"/>
                  <a:ea typeface="Arial"/>
                  <a:cs typeface="Arial"/>
                  <a:sym typeface="Arial"/>
                </a:rPr>
                <a:t>With the domestic top PPT production technology, the top PPT design team, adhere to the spirit of excellence, reject the mediocrity of work, help you achieve beautiful, refined, rigorous, dynamic PPT display effect, let your PPT create excellent value</a:t>
              </a:r>
              <a:endParaRPr sz="1800" b="1">
                <a:solidFill>
                  <a:srgbClr val="000000"/>
                </a:solidFill>
                <a:latin typeface="Arial"/>
                <a:ea typeface="Arial"/>
                <a:cs typeface="Arial"/>
                <a:sym typeface="Arial"/>
              </a:endParaRPr>
            </a:p>
          </p:txBody>
        </p:sp>
      </p:grpSp>
      <p:grpSp>
        <p:nvGrpSpPr>
          <p:cNvPr id="383" name="Google Shape;383;p10"/>
          <p:cNvGrpSpPr/>
          <p:nvPr/>
        </p:nvGrpSpPr>
        <p:grpSpPr>
          <a:xfrm>
            <a:off x="1358667" y="3610198"/>
            <a:ext cx="6226705" cy="979409"/>
            <a:chOff x="-44980" y="40347"/>
            <a:chExt cx="6226623" cy="978554"/>
          </a:xfrm>
        </p:grpSpPr>
        <p:grpSp>
          <p:nvGrpSpPr>
            <p:cNvPr id="384" name="Google Shape;384;p10"/>
            <p:cNvGrpSpPr/>
            <p:nvPr/>
          </p:nvGrpSpPr>
          <p:grpSpPr>
            <a:xfrm>
              <a:off x="791772" y="40347"/>
              <a:ext cx="907774" cy="904977"/>
              <a:chOff x="0" y="40347"/>
              <a:chExt cx="907774" cy="904977"/>
            </a:xfrm>
          </p:grpSpPr>
          <p:sp>
            <p:nvSpPr>
              <p:cNvPr id="385" name="Google Shape;385;p10">
                <a:hlinkClick r:id="rId3"/>
              </p:cNvPr>
              <p:cNvSpPr/>
              <p:nvPr/>
            </p:nvSpPr>
            <p:spPr>
              <a:xfrm>
                <a:off x="0" y="83932"/>
                <a:ext cx="907774" cy="861392"/>
              </a:xfrm>
              <a:prstGeom prst="wedgeEllipseCallout">
                <a:avLst>
                  <a:gd name="adj1" fmla="val -71926"/>
                  <a:gd name="adj2" fmla="val -1347"/>
                </a:avLst>
              </a:prstGeom>
              <a:solidFill>
                <a:schemeClr val="accent2"/>
              </a:solidFill>
              <a:ln w="12700" cap="flat" cmpd="sng">
                <a:solidFill>
                  <a:schemeClr val="lt1"/>
                </a:solidFill>
                <a:prstDash val="solid"/>
                <a:bevel/>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386" name="Google Shape;386;p10">
                <a:hlinkClick r:id="rId3"/>
              </p:cNvPr>
              <p:cNvSpPr/>
              <p:nvPr/>
            </p:nvSpPr>
            <p:spPr>
              <a:xfrm>
                <a:off x="69260" y="40347"/>
                <a:ext cx="802749" cy="824698"/>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3600" b="1">
                    <a:solidFill>
                      <a:schemeClr val="lt1"/>
                    </a:solidFill>
                    <a:latin typeface="Arial"/>
                    <a:ea typeface="Arial"/>
                    <a:cs typeface="Arial"/>
                    <a:sym typeface="Arial"/>
                  </a:rPr>
                  <a:t>03</a:t>
                </a:r>
                <a:endParaRPr sz="3600" b="1">
                  <a:solidFill>
                    <a:schemeClr val="lt1"/>
                  </a:solidFill>
                  <a:latin typeface="Arial"/>
                  <a:ea typeface="Arial"/>
                  <a:cs typeface="Arial"/>
                  <a:sym typeface="Arial"/>
                </a:endParaRPr>
              </a:p>
            </p:txBody>
          </p:sp>
        </p:grpSp>
        <p:sp>
          <p:nvSpPr>
            <p:cNvPr id="387" name="Google Shape;387;p10">
              <a:hlinkClick r:id="rId3"/>
            </p:cNvPr>
            <p:cNvSpPr/>
            <p:nvPr/>
          </p:nvSpPr>
          <p:spPr>
            <a:xfrm>
              <a:off x="1834929" y="179724"/>
              <a:ext cx="4346714" cy="839177"/>
            </a:xfrm>
            <a:prstGeom prst="rect">
              <a:avLst/>
            </a:prstGeom>
            <a:noFill/>
            <a:ln>
              <a:noFill/>
            </a:ln>
          </p:spPr>
          <p:txBody>
            <a:bodyPr spcFirstLastPara="1" wrap="square" lIns="91425" tIns="45700" rIns="91425" bIns="45700" anchor="t" anchorCtr="0">
              <a:spAutoFit/>
            </a:bodyPr>
            <a:lstStyle/>
            <a:p>
              <a:pPr marL="0" marR="0" lvl="0" indent="0" algn="just" rtl="0">
                <a:lnSpc>
                  <a:spcPct val="166666"/>
                </a:lnSpc>
                <a:spcBef>
                  <a:spcPts val="0"/>
                </a:spcBef>
                <a:spcAft>
                  <a:spcPts val="0"/>
                </a:spcAft>
                <a:buNone/>
              </a:pPr>
              <a:r>
                <a:rPr lang="en-US" sz="900" b="1">
                  <a:solidFill>
                    <a:srgbClr val="000000"/>
                  </a:solidFill>
                  <a:latin typeface="Arial"/>
                  <a:ea typeface="Arial"/>
                  <a:cs typeface="Arial"/>
                  <a:sym typeface="Arial"/>
                </a:rPr>
                <a:t>With the domestic top PPT production technology, the top PPT design team, adhere to the spirit of excellence, reject the mediocrity of work, help you achieve beautiful, refined, rigorous, dynamic PPT display effect, let your PPT create excellent value</a:t>
              </a:r>
              <a:endParaRPr sz="900" b="1">
                <a:solidFill>
                  <a:srgbClr val="000000"/>
                </a:solidFill>
                <a:latin typeface="Arial"/>
                <a:ea typeface="Arial"/>
                <a:cs typeface="Arial"/>
                <a:sym typeface="Arial"/>
              </a:endParaRPr>
            </a:p>
          </p:txBody>
        </p:sp>
        <p:sp>
          <p:nvSpPr>
            <p:cNvPr id="388" name="Google Shape;388;p10">
              <a:hlinkClick r:id="rId3"/>
            </p:cNvPr>
            <p:cNvSpPr/>
            <p:nvPr/>
          </p:nvSpPr>
          <p:spPr>
            <a:xfrm rot="-870355">
              <a:off x="0" y="293318"/>
              <a:ext cx="504236" cy="423324"/>
            </a:xfrm>
            <a:custGeom>
              <a:avLst/>
              <a:gdLst/>
              <a:ahLst/>
              <a:cxnLst/>
              <a:rect l="l" t="t" r="r" b="b"/>
              <a:pathLst>
                <a:path w="179" h="150" extrusionOk="0">
                  <a:moveTo>
                    <a:pt x="108" y="0"/>
                  </a:moveTo>
                  <a:cubicBezTo>
                    <a:pt x="114" y="11"/>
                    <a:pt x="124" y="33"/>
                    <a:pt x="132" y="36"/>
                  </a:cubicBezTo>
                  <a:cubicBezTo>
                    <a:pt x="133" y="36"/>
                    <a:pt x="134" y="35"/>
                    <a:pt x="135" y="34"/>
                  </a:cubicBezTo>
                  <a:cubicBezTo>
                    <a:pt x="137" y="14"/>
                    <a:pt x="168" y="6"/>
                    <a:pt x="173" y="33"/>
                  </a:cubicBezTo>
                  <a:cubicBezTo>
                    <a:pt x="179" y="61"/>
                    <a:pt x="154" y="50"/>
                    <a:pt x="142" y="58"/>
                  </a:cubicBezTo>
                  <a:cubicBezTo>
                    <a:pt x="148" y="71"/>
                    <a:pt x="155" y="84"/>
                    <a:pt x="161" y="97"/>
                  </a:cubicBezTo>
                  <a:cubicBezTo>
                    <a:pt x="152" y="102"/>
                    <a:pt x="137" y="114"/>
                    <a:pt x="127" y="116"/>
                  </a:cubicBezTo>
                  <a:cubicBezTo>
                    <a:pt x="125" y="116"/>
                    <a:pt x="125" y="114"/>
                    <a:pt x="124" y="113"/>
                  </a:cubicBezTo>
                  <a:cubicBezTo>
                    <a:pt x="128" y="90"/>
                    <a:pt x="112" y="72"/>
                    <a:pt x="90" y="96"/>
                  </a:cubicBezTo>
                  <a:cubicBezTo>
                    <a:pt x="72" y="115"/>
                    <a:pt x="109" y="125"/>
                    <a:pt x="107" y="130"/>
                  </a:cubicBezTo>
                  <a:cubicBezTo>
                    <a:pt x="96" y="137"/>
                    <a:pt x="85" y="143"/>
                    <a:pt x="74" y="150"/>
                  </a:cubicBezTo>
                  <a:cubicBezTo>
                    <a:pt x="66" y="138"/>
                    <a:pt x="59" y="125"/>
                    <a:pt x="51" y="113"/>
                  </a:cubicBezTo>
                  <a:cubicBezTo>
                    <a:pt x="50" y="114"/>
                    <a:pt x="48" y="115"/>
                    <a:pt x="47" y="115"/>
                  </a:cubicBezTo>
                  <a:cubicBezTo>
                    <a:pt x="42" y="132"/>
                    <a:pt x="18" y="149"/>
                    <a:pt x="8" y="119"/>
                  </a:cubicBezTo>
                  <a:cubicBezTo>
                    <a:pt x="0" y="94"/>
                    <a:pt x="22" y="96"/>
                    <a:pt x="36" y="94"/>
                  </a:cubicBezTo>
                  <a:cubicBezTo>
                    <a:pt x="37" y="93"/>
                    <a:pt x="38" y="93"/>
                    <a:pt x="38" y="92"/>
                  </a:cubicBezTo>
                  <a:cubicBezTo>
                    <a:pt x="32" y="79"/>
                    <a:pt x="24" y="66"/>
                    <a:pt x="18" y="53"/>
                  </a:cubicBezTo>
                  <a:cubicBezTo>
                    <a:pt x="29" y="47"/>
                    <a:pt x="41" y="40"/>
                    <a:pt x="53" y="33"/>
                  </a:cubicBezTo>
                  <a:cubicBezTo>
                    <a:pt x="62" y="42"/>
                    <a:pt x="48" y="65"/>
                    <a:pt x="72" y="65"/>
                  </a:cubicBezTo>
                  <a:cubicBezTo>
                    <a:pt x="87" y="64"/>
                    <a:pt x="100" y="45"/>
                    <a:pt x="90" y="31"/>
                  </a:cubicBezTo>
                  <a:cubicBezTo>
                    <a:pt x="84" y="28"/>
                    <a:pt x="76" y="28"/>
                    <a:pt x="74" y="24"/>
                  </a:cubicBezTo>
                  <a:cubicBezTo>
                    <a:pt x="72" y="19"/>
                    <a:pt x="74" y="21"/>
                    <a:pt x="75" y="19"/>
                  </a:cubicBezTo>
                  <a:cubicBezTo>
                    <a:pt x="86" y="13"/>
                    <a:pt x="97" y="6"/>
                    <a:pt x="108" y="0"/>
                  </a:cubicBezTo>
                </a:path>
              </a:pathLst>
            </a:custGeom>
            <a:solidFill>
              <a:schemeClr val="accent2"/>
            </a:solidFill>
            <a:ln w="12700" cap="flat" cmpd="sng">
              <a:solidFill>
                <a:schemeClr val="lt1"/>
              </a:solidFill>
              <a:prstDash val="solid"/>
              <a:bevel/>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chemeClr val="lt1"/>
                </a:solidFill>
                <a:latin typeface="Arial"/>
                <a:ea typeface="Arial"/>
                <a:cs typeface="Arial"/>
                <a:sym typeface="Arial"/>
              </a:endParaRPr>
            </a:p>
          </p:txBody>
        </p:sp>
      </p:grpSp>
      <p:sp>
        <p:nvSpPr>
          <p:cNvPr id="389" name="Google Shape;389;p10"/>
          <p:cNvSpPr txBox="1"/>
          <p:nvPr/>
        </p:nvSpPr>
        <p:spPr>
          <a:xfrm>
            <a:off x="583318" y="138718"/>
            <a:ext cx="3082570" cy="400087"/>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000" b="0" i="0">
                <a:solidFill>
                  <a:schemeClr val="dk1"/>
                </a:solidFill>
                <a:latin typeface="Arial"/>
                <a:ea typeface="Arial"/>
                <a:cs typeface="Arial"/>
                <a:sym typeface="Arial"/>
              </a:rPr>
              <a:t>Enter the title text here</a:t>
            </a:r>
            <a:endParaRPr sz="2000" b="0" i="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89"/>
                                        </p:tgtEl>
                                        <p:attrNameLst>
                                          <p:attrName>style.visibility</p:attrName>
                                        </p:attrNameLst>
                                      </p:cBhvr>
                                      <p:to>
                                        <p:strVal val="visible"/>
                                      </p:to>
                                    </p:set>
                                    <p:animEffect transition="in" filter="fade">
                                      <p:cBhvr>
                                        <p:cTn id="7" dur="1000"/>
                                        <p:tgtEl>
                                          <p:spTgt spid="389"/>
                                        </p:tgtEl>
                                      </p:cBhvr>
                                    </p:animEffect>
                                  </p:childTnLst>
                                </p:cTn>
                              </p:par>
                              <p:par>
                                <p:cTn id="8" presetID="2" presetClass="entr" presetSubtype="8" fill="hold" nodeType="withEffect">
                                  <p:stCondLst>
                                    <p:cond delay="0"/>
                                  </p:stCondLst>
                                  <p:childTnLst>
                                    <p:set>
                                      <p:cBhvr>
                                        <p:cTn id="9" dur="1" fill="hold">
                                          <p:stCondLst>
                                            <p:cond delay="0"/>
                                          </p:stCondLst>
                                        </p:cTn>
                                        <p:tgtEl>
                                          <p:spTgt spid="371"/>
                                        </p:tgtEl>
                                        <p:attrNameLst>
                                          <p:attrName>style.visibility</p:attrName>
                                        </p:attrNameLst>
                                      </p:cBhvr>
                                      <p:to>
                                        <p:strVal val="visible"/>
                                      </p:to>
                                    </p:set>
                                    <p:anim calcmode="lin" valueType="num">
                                      <p:cBhvr additive="base">
                                        <p:cTn id="10" dur="500"/>
                                        <p:tgtEl>
                                          <p:spTgt spid="371"/>
                                        </p:tgtEl>
                                        <p:attrNameLst>
                                          <p:attrName>ppt_x</p:attrName>
                                        </p:attrNameLst>
                                      </p:cBhvr>
                                      <p:tavLst>
                                        <p:tav tm="0">
                                          <p:val>
                                            <p:strVal val="#ppt_x-1"/>
                                          </p:val>
                                        </p:tav>
                                        <p:tav tm="100000">
                                          <p:val>
                                            <p:strVal val="#ppt_x"/>
                                          </p:val>
                                        </p:tav>
                                      </p:tavLst>
                                    </p:anim>
                                  </p:childTnLst>
                                </p:cTn>
                              </p:par>
                              <p:par>
                                <p:cTn id="11" presetID="2" presetClass="entr" presetSubtype="2" fill="hold" nodeType="withEffect">
                                  <p:stCondLst>
                                    <p:cond delay="200"/>
                                  </p:stCondLst>
                                  <p:childTnLst>
                                    <p:set>
                                      <p:cBhvr>
                                        <p:cTn id="12" dur="1" fill="hold">
                                          <p:stCondLst>
                                            <p:cond delay="0"/>
                                          </p:stCondLst>
                                        </p:cTn>
                                        <p:tgtEl>
                                          <p:spTgt spid="377"/>
                                        </p:tgtEl>
                                        <p:attrNameLst>
                                          <p:attrName>style.visibility</p:attrName>
                                        </p:attrNameLst>
                                      </p:cBhvr>
                                      <p:to>
                                        <p:strVal val="visible"/>
                                      </p:to>
                                    </p:set>
                                    <p:anim calcmode="lin" valueType="num">
                                      <p:cBhvr additive="base">
                                        <p:cTn id="13" dur="500"/>
                                        <p:tgtEl>
                                          <p:spTgt spid="377"/>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0"/>
                                  </p:stCondLst>
                                  <p:childTnLst>
                                    <p:set>
                                      <p:cBhvr>
                                        <p:cTn id="15" dur="1" fill="hold">
                                          <p:stCondLst>
                                            <p:cond delay="0"/>
                                          </p:stCondLst>
                                        </p:cTn>
                                        <p:tgtEl>
                                          <p:spTgt spid="383"/>
                                        </p:tgtEl>
                                        <p:attrNameLst>
                                          <p:attrName>style.visibility</p:attrName>
                                        </p:attrNameLst>
                                      </p:cBhvr>
                                      <p:to>
                                        <p:strVal val="visible"/>
                                      </p:to>
                                    </p:set>
                                    <p:anim calcmode="lin" valueType="num">
                                      <p:cBhvr additive="base">
                                        <p:cTn id="16" dur="500"/>
                                        <p:tgtEl>
                                          <p:spTgt spid="383"/>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394"/>
        <p:cNvGrpSpPr/>
        <p:nvPr/>
      </p:nvGrpSpPr>
      <p:grpSpPr>
        <a:xfrm>
          <a:off x="0" y="0"/>
          <a:ext cx="0" cy="0"/>
          <a:chOff x="0" y="0"/>
          <a:chExt cx="0" cy="0"/>
        </a:xfrm>
      </p:grpSpPr>
      <p:pic>
        <p:nvPicPr>
          <p:cNvPr id="395" name="Google Shape;395;p11"/>
          <p:cNvPicPr preferRelativeResize="0"/>
          <p:nvPr/>
        </p:nvPicPr>
        <p:blipFill rotWithShape="1">
          <a:blip r:embed="rId3">
            <a:alphaModFix/>
          </a:blip>
          <a:srcRect/>
          <a:stretch/>
        </p:blipFill>
        <p:spPr>
          <a:xfrm>
            <a:off x="571" y="0"/>
            <a:ext cx="9143429" cy="5143179"/>
          </a:xfrm>
          <a:prstGeom prst="rect">
            <a:avLst/>
          </a:prstGeom>
          <a:noFill/>
          <a:ln>
            <a:noFill/>
          </a:ln>
        </p:spPr>
      </p:pic>
      <p:sp>
        <p:nvSpPr>
          <p:cNvPr id="396" name="Google Shape;396;p11"/>
          <p:cNvSpPr/>
          <p:nvPr/>
        </p:nvSpPr>
        <p:spPr>
          <a:xfrm>
            <a:off x="0" y="1635647"/>
            <a:ext cx="3140330" cy="1766435"/>
          </a:xfrm>
          <a:prstGeom prst="rect">
            <a:avLst/>
          </a:prstGeom>
          <a:blipFill rotWithShape="1">
            <a:blip r:embed="rId4">
              <a:alphaModFix/>
            </a:blip>
            <a:stretch>
              <a:fillRect/>
            </a:stretch>
          </a:blip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397" name="Google Shape;397;p11"/>
          <p:cNvSpPr/>
          <p:nvPr/>
        </p:nvSpPr>
        <p:spPr>
          <a:xfrm>
            <a:off x="3140330" y="1635647"/>
            <a:ext cx="1765800" cy="1766435"/>
          </a:xfrm>
          <a:prstGeom prst="rect">
            <a:avLst/>
          </a:prstGeom>
          <a:blipFill rotWithShape="1">
            <a:blip r:embed="rId5">
              <a:alphaModFix/>
            </a:blip>
            <a:stretch>
              <a:fillRect/>
            </a:stretch>
          </a:blip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nvGrpSpPr>
          <p:cNvPr id="398" name="Google Shape;398;p11"/>
          <p:cNvGrpSpPr/>
          <p:nvPr/>
        </p:nvGrpSpPr>
        <p:grpSpPr>
          <a:xfrm>
            <a:off x="4677147" y="1635646"/>
            <a:ext cx="4466853" cy="1767720"/>
            <a:chOff x="4257077" y="2119893"/>
            <a:chExt cx="5955804" cy="2356960"/>
          </a:xfrm>
        </p:grpSpPr>
        <p:sp>
          <p:nvSpPr>
            <p:cNvPr id="399" name="Google Shape;399;p11"/>
            <p:cNvSpPr/>
            <p:nvPr/>
          </p:nvSpPr>
          <p:spPr>
            <a:xfrm rot="-5400000">
              <a:off x="4224440" y="3094390"/>
              <a:ext cx="473237" cy="407963"/>
            </a:xfrm>
            <a:prstGeom prst="triangle">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400" name="Google Shape;400;p11"/>
            <p:cNvSpPr/>
            <p:nvPr/>
          </p:nvSpPr>
          <p:spPr>
            <a:xfrm>
              <a:off x="4552497" y="2119893"/>
              <a:ext cx="5660384" cy="2356960"/>
            </a:xfrm>
            <a:prstGeom prst="rect">
              <a:avLst/>
            </a:prstGeom>
            <a:solidFill>
              <a:srgbClr val="0070C0"/>
            </a:solid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None/>
              </a:pPr>
              <a:endParaRPr sz="1200" b="1">
                <a:solidFill>
                  <a:schemeClr val="lt1"/>
                </a:solidFill>
                <a:latin typeface="Arial"/>
                <a:ea typeface="Arial"/>
                <a:cs typeface="Arial"/>
                <a:sym typeface="Arial"/>
              </a:endParaRPr>
            </a:p>
          </p:txBody>
        </p:sp>
      </p:grpSp>
      <p:pic>
        <p:nvPicPr>
          <p:cNvPr id="401" name="Google Shape;401;p11" descr="F:\C\PPT\PPT\企业PPT\PPT\目录\01.png"/>
          <p:cNvPicPr preferRelativeResize="0"/>
          <p:nvPr/>
        </p:nvPicPr>
        <p:blipFill rotWithShape="1">
          <a:blip r:embed="rId6">
            <a:alphaModFix/>
          </a:blip>
          <a:srcRect/>
          <a:stretch/>
        </p:blipFill>
        <p:spPr>
          <a:xfrm>
            <a:off x="5080844" y="1772375"/>
            <a:ext cx="1651396" cy="1375439"/>
          </a:xfrm>
          <a:prstGeom prst="rect">
            <a:avLst/>
          </a:prstGeom>
          <a:noFill/>
          <a:ln>
            <a:noFill/>
          </a:ln>
        </p:spPr>
      </p:pic>
      <p:sp>
        <p:nvSpPr>
          <p:cNvPr id="402" name="Google Shape;402;p11"/>
          <p:cNvSpPr txBox="1"/>
          <p:nvPr/>
        </p:nvSpPr>
        <p:spPr>
          <a:xfrm>
            <a:off x="5693282" y="2080394"/>
            <a:ext cx="738226" cy="1096264"/>
          </a:xfrm>
          <a:prstGeom prst="rect">
            <a:avLst/>
          </a:prstGeom>
          <a:noFill/>
          <a:ln>
            <a:noFill/>
          </a:ln>
        </p:spPr>
        <p:txBody>
          <a:bodyPr spcFirstLastPara="1" wrap="square" lIns="72550" tIns="36275" rIns="72550" bIns="36275" anchor="t" anchorCtr="0">
            <a:spAutoFit/>
          </a:bodyPr>
          <a:lstStyle/>
          <a:p>
            <a:pPr marL="0" marR="0" lvl="0" indent="0" algn="l" rtl="0">
              <a:spcBef>
                <a:spcPts val="0"/>
              </a:spcBef>
              <a:spcAft>
                <a:spcPts val="0"/>
              </a:spcAft>
              <a:buNone/>
            </a:pPr>
            <a:r>
              <a:rPr lang="en-US" sz="6600" b="1">
                <a:solidFill>
                  <a:srgbClr val="FFFFFF"/>
                </a:solidFill>
                <a:latin typeface="Arial"/>
                <a:ea typeface="Arial"/>
                <a:cs typeface="Arial"/>
                <a:sym typeface="Arial"/>
              </a:rPr>
              <a:t>2</a:t>
            </a:r>
            <a:endParaRPr sz="6600" b="1">
              <a:solidFill>
                <a:srgbClr val="FFFFFF"/>
              </a:solidFill>
              <a:latin typeface="Arial"/>
              <a:ea typeface="Arial"/>
              <a:cs typeface="Arial"/>
              <a:sym typeface="Arial"/>
            </a:endParaRPr>
          </a:p>
        </p:txBody>
      </p:sp>
      <p:sp>
        <p:nvSpPr>
          <p:cNvPr id="403" name="Google Shape;403;p11"/>
          <p:cNvSpPr txBox="1"/>
          <p:nvPr/>
        </p:nvSpPr>
        <p:spPr>
          <a:xfrm>
            <a:off x="6641262" y="2112652"/>
            <a:ext cx="2971298" cy="747130"/>
          </a:xfrm>
          <a:prstGeom prst="rect">
            <a:avLst/>
          </a:prstGeom>
          <a:noFill/>
          <a:ln>
            <a:noFill/>
          </a:ln>
        </p:spPr>
        <p:txBody>
          <a:bodyPr spcFirstLastPara="1" wrap="square" lIns="81525" tIns="40750" rIns="81525" bIns="40750" anchor="t" anchorCtr="0">
            <a:spAutoFit/>
          </a:bodyPr>
          <a:lstStyle/>
          <a:p>
            <a:pPr marL="0" marR="0" lvl="0" indent="0" algn="l" rtl="0">
              <a:lnSpc>
                <a:spcPct val="100000"/>
              </a:lnSpc>
              <a:spcBef>
                <a:spcPts val="0"/>
              </a:spcBef>
              <a:spcAft>
                <a:spcPts val="0"/>
              </a:spcAft>
              <a:buClr>
                <a:srgbClr val="FFFFFF"/>
              </a:buClr>
              <a:buSzPts val="2400"/>
              <a:buFont typeface="Arial"/>
              <a:buNone/>
            </a:pPr>
            <a:r>
              <a:rPr lang="en-US" sz="2400" b="1">
                <a:solidFill>
                  <a:srgbClr val="FFFFFF"/>
                </a:solidFill>
                <a:latin typeface="Arial"/>
                <a:ea typeface="Arial"/>
                <a:cs typeface="Arial"/>
                <a:sym typeface="Arial"/>
              </a:rPr>
              <a:t>Part II title</a:t>
            </a:r>
            <a:endParaRPr/>
          </a:p>
          <a:p>
            <a:pPr marL="0" marR="0" lvl="0" indent="0" algn="l" rtl="0">
              <a:lnSpc>
                <a:spcPct val="100000"/>
              </a:lnSpc>
              <a:spcBef>
                <a:spcPts val="320"/>
              </a:spcBef>
              <a:spcAft>
                <a:spcPts val="0"/>
              </a:spcAft>
              <a:buClr>
                <a:srgbClr val="FFFFFF"/>
              </a:buClr>
              <a:buSzPts val="1600"/>
              <a:buFont typeface="Arial"/>
              <a:buNone/>
            </a:pPr>
            <a:r>
              <a:rPr lang="en-US" sz="1600" b="1">
                <a:solidFill>
                  <a:srgbClr val="FFFFFF"/>
                </a:solidFill>
                <a:latin typeface="Arial"/>
                <a:ea typeface="Arial"/>
                <a:cs typeface="Arial"/>
                <a:sym typeface="Arial"/>
              </a:rPr>
              <a:t>WORK COMPLETION</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96"/>
                                        </p:tgtEl>
                                        <p:attrNameLst>
                                          <p:attrName>style.visibility</p:attrName>
                                        </p:attrNameLst>
                                      </p:cBhvr>
                                      <p:to>
                                        <p:strVal val="visible"/>
                                      </p:to>
                                    </p:set>
                                    <p:animEffect transition="in" filter="fade">
                                      <p:cBhvr>
                                        <p:cTn id="7" dur="1000"/>
                                        <p:tgtEl>
                                          <p:spTgt spid="396"/>
                                        </p:tgtEl>
                                      </p:cBhvr>
                                    </p:animEffect>
                                  </p:childTnLst>
                                </p:cTn>
                              </p:par>
                              <p:par>
                                <p:cTn id="8" presetID="10" presetClass="entr" presetSubtype="0" fill="hold" nodeType="withEffect">
                                  <p:stCondLst>
                                    <p:cond delay="500"/>
                                  </p:stCondLst>
                                  <p:childTnLst>
                                    <p:set>
                                      <p:cBhvr>
                                        <p:cTn id="9" dur="1" fill="hold">
                                          <p:stCondLst>
                                            <p:cond delay="0"/>
                                          </p:stCondLst>
                                        </p:cTn>
                                        <p:tgtEl>
                                          <p:spTgt spid="397"/>
                                        </p:tgtEl>
                                        <p:attrNameLst>
                                          <p:attrName>style.visibility</p:attrName>
                                        </p:attrNameLst>
                                      </p:cBhvr>
                                      <p:to>
                                        <p:strVal val="visible"/>
                                      </p:to>
                                    </p:set>
                                    <p:animEffect transition="in" filter="fade">
                                      <p:cBhvr>
                                        <p:cTn id="10" dur="1000"/>
                                        <p:tgtEl>
                                          <p:spTgt spid="397"/>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398"/>
                                        </p:tgtEl>
                                        <p:attrNameLst>
                                          <p:attrName>style.visibility</p:attrName>
                                        </p:attrNameLst>
                                      </p:cBhvr>
                                      <p:to>
                                        <p:strVal val="visible"/>
                                      </p:to>
                                    </p:set>
                                    <p:animEffect transition="in" filter="fade">
                                      <p:cBhvr>
                                        <p:cTn id="14" dur="1000"/>
                                        <p:tgtEl>
                                          <p:spTgt spid="398"/>
                                        </p:tgtEl>
                                      </p:cBhvr>
                                    </p:animEffect>
                                  </p:childTnLst>
                                </p:cTn>
                              </p:par>
                              <p:par>
                                <p:cTn id="15" presetID="10" presetClass="entr" presetSubtype="0" fill="hold" nodeType="withEffect">
                                  <p:stCondLst>
                                    <p:cond delay="500"/>
                                  </p:stCondLst>
                                  <p:childTnLst>
                                    <p:set>
                                      <p:cBhvr>
                                        <p:cTn id="16" dur="1" fill="hold">
                                          <p:stCondLst>
                                            <p:cond delay="0"/>
                                          </p:stCondLst>
                                        </p:cTn>
                                        <p:tgtEl>
                                          <p:spTgt spid="401"/>
                                        </p:tgtEl>
                                        <p:attrNameLst>
                                          <p:attrName>style.visibility</p:attrName>
                                        </p:attrNameLst>
                                      </p:cBhvr>
                                      <p:to>
                                        <p:strVal val="visible"/>
                                      </p:to>
                                    </p:set>
                                    <p:animEffect transition="in" filter="fade">
                                      <p:cBhvr>
                                        <p:cTn id="17" dur="300"/>
                                        <p:tgtEl>
                                          <p:spTgt spid="401"/>
                                        </p:tgtEl>
                                      </p:cBhvr>
                                    </p:animEffect>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402"/>
                                        </p:tgtEl>
                                        <p:attrNameLst>
                                          <p:attrName>style.visibility</p:attrName>
                                        </p:attrNameLst>
                                      </p:cBhvr>
                                      <p:to>
                                        <p:strVal val="visible"/>
                                      </p:to>
                                    </p:set>
                                    <p:animEffect transition="in" filter="fade">
                                      <p:cBhvr>
                                        <p:cTn id="21" dur="300"/>
                                        <p:tgtEl>
                                          <p:spTgt spid="402"/>
                                        </p:tgtEl>
                                      </p:cBhvr>
                                    </p:animEffect>
                                  </p:childTnLst>
                                </p:cTn>
                              </p:par>
                            </p:childTnLst>
                          </p:cTn>
                        </p:par>
                        <p:par>
                          <p:cTn id="22" fill="hold">
                            <p:stCondLst>
                              <p:cond delay="2300"/>
                            </p:stCondLst>
                            <p:childTnLst>
                              <p:par>
                                <p:cTn id="23" presetID="10" presetClass="entr" presetSubtype="0" fill="hold" nodeType="afterEffect">
                                  <p:stCondLst>
                                    <p:cond delay="0"/>
                                  </p:stCondLst>
                                  <p:childTnLst>
                                    <p:set>
                                      <p:cBhvr>
                                        <p:cTn id="24" dur="1" fill="hold">
                                          <p:stCondLst>
                                            <p:cond delay="0"/>
                                          </p:stCondLst>
                                        </p:cTn>
                                        <p:tgtEl>
                                          <p:spTgt spid="403">
                                            <p:txEl>
                                              <p:pRg st="0" end="0"/>
                                            </p:txEl>
                                          </p:spTgt>
                                        </p:tgtEl>
                                        <p:attrNameLst>
                                          <p:attrName>style.visibility</p:attrName>
                                        </p:attrNameLst>
                                      </p:cBhvr>
                                      <p:to>
                                        <p:strVal val="visible"/>
                                      </p:to>
                                    </p:set>
                                    <p:animEffect transition="in" filter="fade">
                                      <p:cBhvr>
                                        <p:cTn id="25" dur="300"/>
                                        <p:tgtEl>
                                          <p:spTgt spid="403">
                                            <p:txEl>
                                              <p:pRg st="0" end="0"/>
                                            </p:txEl>
                                          </p:spTgt>
                                        </p:tgtEl>
                                      </p:cBhvr>
                                    </p:animEffect>
                                  </p:childTnLst>
                                </p:cTn>
                              </p:par>
                            </p:childTnLst>
                          </p:cTn>
                        </p:par>
                        <p:par>
                          <p:cTn id="26" fill="hold">
                            <p:stCondLst>
                              <p:cond delay="2600"/>
                            </p:stCondLst>
                            <p:childTnLst>
                              <p:par>
                                <p:cTn id="27" presetID="10" presetClass="entr" presetSubtype="0" fill="hold" nodeType="afterEffect">
                                  <p:stCondLst>
                                    <p:cond delay="0"/>
                                  </p:stCondLst>
                                  <p:childTnLst>
                                    <p:set>
                                      <p:cBhvr>
                                        <p:cTn id="28" dur="1" fill="hold">
                                          <p:stCondLst>
                                            <p:cond delay="0"/>
                                          </p:stCondLst>
                                        </p:cTn>
                                        <p:tgtEl>
                                          <p:spTgt spid="403">
                                            <p:txEl>
                                              <p:pRg st="1" end="1"/>
                                            </p:txEl>
                                          </p:spTgt>
                                        </p:tgtEl>
                                        <p:attrNameLst>
                                          <p:attrName>style.visibility</p:attrName>
                                        </p:attrNameLst>
                                      </p:cBhvr>
                                      <p:to>
                                        <p:strVal val="visible"/>
                                      </p:to>
                                    </p:set>
                                    <p:animEffect transition="in" filter="fade">
                                      <p:cBhvr>
                                        <p:cTn id="29" dur="300"/>
                                        <p:tgtEl>
                                          <p:spTgt spid="40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12"/>
          <p:cNvSpPr/>
          <p:nvPr/>
        </p:nvSpPr>
        <p:spPr>
          <a:xfrm>
            <a:off x="703165" y="1022842"/>
            <a:ext cx="2949727" cy="3418515"/>
          </a:xfrm>
          <a:prstGeom prst="ellipse">
            <a:avLst/>
          </a:prstGeom>
          <a:blipFill rotWithShape="1">
            <a:blip r:embed="rId3">
              <a:alphaModFix/>
            </a:blip>
            <a:stretch>
              <a:fillRect/>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nvGrpSpPr>
          <p:cNvPr id="410" name="Google Shape;410;p12"/>
          <p:cNvGrpSpPr/>
          <p:nvPr/>
        </p:nvGrpSpPr>
        <p:grpSpPr>
          <a:xfrm>
            <a:off x="2915816" y="1022842"/>
            <a:ext cx="1296144" cy="1296144"/>
            <a:chOff x="2843808" y="1022842"/>
            <a:chExt cx="1296144" cy="1296144"/>
          </a:xfrm>
        </p:grpSpPr>
        <p:sp>
          <p:nvSpPr>
            <p:cNvPr id="411" name="Google Shape;411;p12"/>
            <p:cNvSpPr/>
            <p:nvPr/>
          </p:nvSpPr>
          <p:spPr>
            <a:xfrm>
              <a:off x="2843808" y="1022842"/>
              <a:ext cx="1296144" cy="1296144"/>
            </a:xfrm>
            <a:prstGeom prst="ellipse">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pic>
          <p:nvPicPr>
            <p:cNvPr id="412" name="Google Shape;412;p12"/>
            <p:cNvPicPr preferRelativeResize="0"/>
            <p:nvPr/>
          </p:nvPicPr>
          <p:blipFill rotWithShape="1">
            <a:blip r:embed="rId4">
              <a:alphaModFix/>
            </a:blip>
            <a:srcRect/>
            <a:stretch/>
          </p:blipFill>
          <p:spPr>
            <a:xfrm>
              <a:off x="3152995" y="1385894"/>
              <a:ext cx="677769" cy="570040"/>
            </a:xfrm>
            <a:prstGeom prst="rect">
              <a:avLst/>
            </a:prstGeom>
            <a:noFill/>
            <a:ln>
              <a:noFill/>
            </a:ln>
          </p:spPr>
        </p:pic>
      </p:grpSp>
      <p:grpSp>
        <p:nvGrpSpPr>
          <p:cNvPr id="413" name="Google Shape;413;p12"/>
          <p:cNvGrpSpPr/>
          <p:nvPr/>
        </p:nvGrpSpPr>
        <p:grpSpPr>
          <a:xfrm>
            <a:off x="4069981" y="1419622"/>
            <a:ext cx="862059" cy="862059"/>
            <a:chOff x="3926529" y="1491630"/>
            <a:chExt cx="862059" cy="862059"/>
          </a:xfrm>
        </p:grpSpPr>
        <p:sp>
          <p:nvSpPr>
            <p:cNvPr id="414" name="Google Shape;414;p12"/>
            <p:cNvSpPr/>
            <p:nvPr/>
          </p:nvSpPr>
          <p:spPr>
            <a:xfrm>
              <a:off x="3926529" y="1491630"/>
              <a:ext cx="862059" cy="862059"/>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pic>
          <p:nvPicPr>
            <p:cNvPr id="415" name="Google Shape;415;p12"/>
            <p:cNvPicPr preferRelativeResize="0"/>
            <p:nvPr/>
          </p:nvPicPr>
          <p:blipFill rotWithShape="1">
            <a:blip r:embed="rId5">
              <a:alphaModFix/>
            </a:blip>
            <a:srcRect/>
            <a:stretch/>
          </p:blipFill>
          <p:spPr>
            <a:xfrm>
              <a:off x="4190811" y="1754354"/>
              <a:ext cx="333493" cy="336609"/>
            </a:xfrm>
            <a:prstGeom prst="rect">
              <a:avLst/>
            </a:prstGeom>
            <a:noFill/>
            <a:ln>
              <a:noFill/>
            </a:ln>
          </p:spPr>
        </p:pic>
      </p:grpSp>
      <p:grpSp>
        <p:nvGrpSpPr>
          <p:cNvPr id="416" name="Google Shape;416;p12"/>
          <p:cNvGrpSpPr/>
          <p:nvPr/>
        </p:nvGrpSpPr>
        <p:grpSpPr>
          <a:xfrm>
            <a:off x="4353893" y="2211710"/>
            <a:ext cx="545633" cy="545633"/>
            <a:chOff x="4281885" y="2211710"/>
            <a:chExt cx="545633" cy="545633"/>
          </a:xfrm>
        </p:grpSpPr>
        <p:sp>
          <p:nvSpPr>
            <p:cNvPr id="417" name="Google Shape;417;p12"/>
            <p:cNvSpPr/>
            <p:nvPr/>
          </p:nvSpPr>
          <p:spPr>
            <a:xfrm>
              <a:off x="4281885" y="2211710"/>
              <a:ext cx="545633" cy="545633"/>
            </a:xfrm>
            <a:prstGeom prst="ellipse">
              <a:avLst/>
            </a:prstGeom>
            <a:solidFill>
              <a:srgbClr val="7FB3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pic>
          <p:nvPicPr>
            <p:cNvPr id="418" name="Google Shape;418;p12"/>
            <p:cNvPicPr preferRelativeResize="0"/>
            <p:nvPr/>
          </p:nvPicPr>
          <p:blipFill rotWithShape="1">
            <a:blip r:embed="rId6">
              <a:alphaModFix/>
            </a:blip>
            <a:srcRect/>
            <a:stretch/>
          </p:blipFill>
          <p:spPr>
            <a:xfrm>
              <a:off x="4421962" y="2349498"/>
              <a:ext cx="265478" cy="270055"/>
            </a:xfrm>
            <a:prstGeom prst="rect">
              <a:avLst/>
            </a:prstGeom>
            <a:noFill/>
            <a:ln>
              <a:noFill/>
            </a:ln>
          </p:spPr>
        </p:pic>
      </p:grpSp>
      <p:grpSp>
        <p:nvGrpSpPr>
          <p:cNvPr id="419" name="Google Shape;419;p12"/>
          <p:cNvGrpSpPr/>
          <p:nvPr/>
        </p:nvGrpSpPr>
        <p:grpSpPr>
          <a:xfrm>
            <a:off x="4176237" y="2643758"/>
            <a:ext cx="467771" cy="467771"/>
            <a:chOff x="4104229" y="2643758"/>
            <a:chExt cx="467771" cy="467771"/>
          </a:xfrm>
        </p:grpSpPr>
        <p:sp>
          <p:nvSpPr>
            <p:cNvPr id="420" name="Google Shape;420;p12"/>
            <p:cNvSpPr/>
            <p:nvPr/>
          </p:nvSpPr>
          <p:spPr>
            <a:xfrm>
              <a:off x="4104229" y="2643758"/>
              <a:ext cx="467771" cy="467771"/>
            </a:xfrm>
            <a:prstGeom prst="ellipse">
              <a:avLst/>
            </a:prstGeom>
            <a:solidFill>
              <a:srgbClr val="A8CCF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pic>
          <p:nvPicPr>
            <p:cNvPr id="421" name="Google Shape;421;p12"/>
            <p:cNvPicPr preferRelativeResize="0"/>
            <p:nvPr/>
          </p:nvPicPr>
          <p:blipFill rotWithShape="1">
            <a:blip r:embed="rId7">
              <a:alphaModFix/>
            </a:blip>
            <a:srcRect/>
            <a:stretch/>
          </p:blipFill>
          <p:spPr>
            <a:xfrm>
              <a:off x="4233289" y="2773068"/>
              <a:ext cx="209650" cy="209150"/>
            </a:xfrm>
            <a:prstGeom prst="rect">
              <a:avLst/>
            </a:prstGeom>
            <a:noFill/>
            <a:ln>
              <a:noFill/>
            </a:ln>
          </p:spPr>
        </p:pic>
      </p:grpSp>
      <p:sp>
        <p:nvSpPr>
          <p:cNvPr id="422" name="Google Shape;422;p12"/>
          <p:cNvSpPr/>
          <p:nvPr/>
        </p:nvSpPr>
        <p:spPr>
          <a:xfrm>
            <a:off x="5360964" y="2103945"/>
            <a:ext cx="2811436" cy="27699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0">
                <a:solidFill>
                  <a:srgbClr val="595959"/>
                </a:solidFill>
                <a:latin typeface="Arial"/>
                <a:ea typeface="Arial"/>
                <a:cs typeface="Arial"/>
                <a:sym typeface="Arial"/>
              </a:rPr>
              <a:t>Click here to add a title</a:t>
            </a:r>
            <a:endParaRPr sz="1200" b="0">
              <a:solidFill>
                <a:srgbClr val="595959"/>
              </a:solidFill>
              <a:latin typeface="Arial"/>
              <a:ea typeface="Arial"/>
              <a:cs typeface="Arial"/>
              <a:sym typeface="Arial"/>
            </a:endParaRPr>
          </a:p>
        </p:txBody>
      </p:sp>
      <p:sp>
        <p:nvSpPr>
          <p:cNvPr id="423" name="Google Shape;423;p12"/>
          <p:cNvSpPr/>
          <p:nvPr/>
        </p:nvSpPr>
        <p:spPr>
          <a:xfrm>
            <a:off x="5360964" y="2932284"/>
            <a:ext cx="2811436" cy="27699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0">
                <a:solidFill>
                  <a:srgbClr val="595959"/>
                </a:solidFill>
                <a:latin typeface="Arial"/>
                <a:ea typeface="Arial"/>
                <a:cs typeface="Arial"/>
                <a:sym typeface="Arial"/>
              </a:rPr>
              <a:t>Click here to add a title</a:t>
            </a:r>
            <a:endParaRPr sz="1200" b="0">
              <a:solidFill>
                <a:srgbClr val="595959"/>
              </a:solidFill>
              <a:latin typeface="Arial"/>
              <a:ea typeface="Arial"/>
              <a:cs typeface="Arial"/>
              <a:sym typeface="Arial"/>
            </a:endParaRPr>
          </a:p>
        </p:txBody>
      </p:sp>
      <p:sp>
        <p:nvSpPr>
          <p:cNvPr id="424" name="Google Shape;424;p12"/>
          <p:cNvSpPr/>
          <p:nvPr/>
        </p:nvSpPr>
        <p:spPr>
          <a:xfrm>
            <a:off x="5360964" y="3760623"/>
            <a:ext cx="2811436" cy="27699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0">
                <a:solidFill>
                  <a:srgbClr val="595959"/>
                </a:solidFill>
                <a:latin typeface="Arial"/>
                <a:ea typeface="Arial"/>
                <a:cs typeface="Arial"/>
                <a:sym typeface="Arial"/>
              </a:rPr>
              <a:t>Click here to add a title</a:t>
            </a:r>
            <a:endParaRPr sz="1200" b="0">
              <a:solidFill>
                <a:srgbClr val="595959"/>
              </a:solidFill>
              <a:latin typeface="Arial"/>
              <a:ea typeface="Arial"/>
              <a:cs typeface="Arial"/>
              <a:sym typeface="Arial"/>
            </a:endParaRPr>
          </a:p>
        </p:txBody>
      </p:sp>
      <p:sp>
        <p:nvSpPr>
          <p:cNvPr id="425" name="Google Shape;425;p12"/>
          <p:cNvSpPr/>
          <p:nvPr/>
        </p:nvSpPr>
        <p:spPr>
          <a:xfrm>
            <a:off x="5360964" y="1275606"/>
            <a:ext cx="2811436" cy="27699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0">
                <a:solidFill>
                  <a:srgbClr val="595959"/>
                </a:solidFill>
                <a:latin typeface="Arial"/>
                <a:ea typeface="Arial"/>
                <a:cs typeface="Arial"/>
                <a:sym typeface="Arial"/>
              </a:rPr>
              <a:t>Click here to add a title</a:t>
            </a:r>
            <a:endParaRPr sz="1200" b="0">
              <a:solidFill>
                <a:srgbClr val="595959"/>
              </a:solidFill>
              <a:latin typeface="Arial"/>
              <a:ea typeface="Arial"/>
              <a:cs typeface="Arial"/>
              <a:sym typeface="Arial"/>
            </a:endParaRPr>
          </a:p>
        </p:txBody>
      </p:sp>
      <p:sp>
        <p:nvSpPr>
          <p:cNvPr id="426" name="Google Shape;426;p12"/>
          <p:cNvSpPr txBox="1"/>
          <p:nvPr/>
        </p:nvSpPr>
        <p:spPr>
          <a:xfrm>
            <a:off x="568078" y="123478"/>
            <a:ext cx="3283842" cy="461643"/>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400" b="0" i="0">
                <a:solidFill>
                  <a:schemeClr val="dk1"/>
                </a:solidFill>
                <a:latin typeface="Arial"/>
                <a:ea typeface="Arial"/>
                <a:cs typeface="Arial"/>
                <a:sym typeface="Arial"/>
              </a:rPr>
              <a:t>Enter the title text here</a:t>
            </a:r>
            <a:endParaRPr sz="2400" b="0" i="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26"/>
                                        </p:tgtEl>
                                        <p:attrNameLst>
                                          <p:attrName>style.visibility</p:attrName>
                                        </p:attrNameLst>
                                      </p:cBhvr>
                                      <p:to>
                                        <p:strVal val="visible"/>
                                      </p:to>
                                    </p:set>
                                    <p:animEffect transition="in" filter="fade">
                                      <p:cBhvr>
                                        <p:cTn id="7" dur="1000"/>
                                        <p:tgtEl>
                                          <p:spTgt spid="426"/>
                                        </p:tgtEl>
                                      </p:cBhvr>
                                    </p:animEffect>
                                  </p:childTnLst>
                                </p:cTn>
                              </p:par>
                            </p:childTnLst>
                          </p:cTn>
                        </p:par>
                        <p:par>
                          <p:cTn id="8" fill="hold">
                            <p:stCondLst>
                              <p:cond delay="1000"/>
                            </p:stCondLst>
                            <p:childTnLst>
                              <p:par>
                                <p:cTn id="9" presetID="23" presetClass="entr" presetSubtype="16" fill="hold" nodeType="afterEffect">
                                  <p:stCondLst>
                                    <p:cond delay="0"/>
                                  </p:stCondLst>
                                  <p:childTnLst>
                                    <p:set>
                                      <p:cBhvr>
                                        <p:cTn id="10" dur="1" fill="hold">
                                          <p:stCondLst>
                                            <p:cond delay="0"/>
                                          </p:stCondLst>
                                        </p:cTn>
                                        <p:tgtEl>
                                          <p:spTgt spid="409"/>
                                        </p:tgtEl>
                                        <p:attrNameLst>
                                          <p:attrName>style.visibility</p:attrName>
                                        </p:attrNameLst>
                                      </p:cBhvr>
                                      <p:to>
                                        <p:strVal val="visible"/>
                                      </p:to>
                                    </p:set>
                                    <p:anim calcmode="lin" valueType="num">
                                      <p:cBhvr additive="base">
                                        <p:cTn id="11" dur="200"/>
                                        <p:tgtEl>
                                          <p:spTgt spid="409"/>
                                        </p:tgtEl>
                                        <p:attrNameLst>
                                          <p:attrName>ppt_w</p:attrName>
                                        </p:attrNameLst>
                                      </p:cBhvr>
                                      <p:tavLst>
                                        <p:tav tm="0">
                                          <p:val>
                                            <p:strVal val="0"/>
                                          </p:val>
                                        </p:tav>
                                        <p:tav tm="100000">
                                          <p:val>
                                            <p:strVal val="#ppt_w"/>
                                          </p:val>
                                        </p:tav>
                                      </p:tavLst>
                                    </p:anim>
                                    <p:anim calcmode="lin" valueType="num">
                                      <p:cBhvr additive="base">
                                        <p:cTn id="12" dur="200"/>
                                        <p:tgtEl>
                                          <p:spTgt spid="409"/>
                                        </p:tgtEl>
                                        <p:attrNameLst>
                                          <p:attrName>ppt_h</p:attrName>
                                        </p:attrNameLst>
                                      </p:cBhvr>
                                      <p:tavLst>
                                        <p:tav tm="0">
                                          <p:val>
                                            <p:strVal val="0"/>
                                          </p:val>
                                        </p:tav>
                                        <p:tav tm="100000">
                                          <p:val>
                                            <p:strVal val="#ppt_h"/>
                                          </p:val>
                                        </p:tav>
                                      </p:tavLst>
                                    </p:anim>
                                  </p:childTnLst>
                                </p:cTn>
                              </p:par>
                            </p:childTnLst>
                          </p:cTn>
                        </p:par>
                        <p:par>
                          <p:cTn id="13" fill="hold">
                            <p:stCondLst>
                              <p:cond delay="1200"/>
                            </p:stCondLst>
                            <p:childTnLst>
                              <p:par>
                                <p:cTn id="14" presetID="23" presetClass="entr" presetSubtype="16" fill="hold" nodeType="afterEffect">
                                  <p:stCondLst>
                                    <p:cond delay="0"/>
                                  </p:stCondLst>
                                  <p:childTnLst>
                                    <p:set>
                                      <p:cBhvr>
                                        <p:cTn id="15" dur="1" fill="hold">
                                          <p:stCondLst>
                                            <p:cond delay="0"/>
                                          </p:stCondLst>
                                        </p:cTn>
                                        <p:tgtEl>
                                          <p:spTgt spid="410"/>
                                        </p:tgtEl>
                                        <p:attrNameLst>
                                          <p:attrName>style.visibility</p:attrName>
                                        </p:attrNameLst>
                                      </p:cBhvr>
                                      <p:to>
                                        <p:strVal val="visible"/>
                                      </p:to>
                                    </p:set>
                                    <p:anim calcmode="lin" valueType="num">
                                      <p:cBhvr additive="base">
                                        <p:cTn id="16" dur="200"/>
                                        <p:tgtEl>
                                          <p:spTgt spid="410"/>
                                        </p:tgtEl>
                                        <p:attrNameLst>
                                          <p:attrName>ppt_w</p:attrName>
                                        </p:attrNameLst>
                                      </p:cBhvr>
                                      <p:tavLst>
                                        <p:tav tm="0">
                                          <p:val>
                                            <p:strVal val="0"/>
                                          </p:val>
                                        </p:tav>
                                        <p:tav tm="100000">
                                          <p:val>
                                            <p:strVal val="#ppt_w"/>
                                          </p:val>
                                        </p:tav>
                                      </p:tavLst>
                                    </p:anim>
                                    <p:anim calcmode="lin" valueType="num">
                                      <p:cBhvr additive="base">
                                        <p:cTn id="17" dur="200"/>
                                        <p:tgtEl>
                                          <p:spTgt spid="410"/>
                                        </p:tgtEl>
                                        <p:attrNameLst>
                                          <p:attrName>ppt_h</p:attrName>
                                        </p:attrNameLst>
                                      </p:cBhvr>
                                      <p:tavLst>
                                        <p:tav tm="0">
                                          <p:val>
                                            <p:strVal val="0"/>
                                          </p:val>
                                        </p:tav>
                                        <p:tav tm="100000">
                                          <p:val>
                                            <p:strVal val="#ppt_h"/>
                                          </p:val>
                                        </p:tav>
                                      </p:tavLst>
                                    </p:anim>
                                  </p:childTnLst>
                                </p:cTn>
                              </p:par>
                            </p:childTnLst>
                          </p:cTn>
                        </p:par>
                        <p:par>
                          <p:cTn id="18" fill="hold">
                            <p:stCondLst>
                              <p:cond delay="1400"/>
                            </p:stCondLst>
                            <p:childTnLst>
                              <p:par>
                                <p:cTn id="19" presetID="23" presetClass="entr" presetSubtype="16" fill="hold" nodeType="afterEffect">
                                  <p:stCondLst>
                                    <p:cond delay="0"/>
                                  </p:stCondLst>
                                  <p:childTnLst>
                                    <p:set>
                                      <p:cBhvr>
                                        <p:cTn id="20" dur="1" fill="hold">
                                          <p:stCondLst>
                                            <p:cond delay="0"/>
                                          </p:stCondLst>
                                        </p:cTn>
                                        <p:tgtEl>
                                          <p:spTgt spid="413"/>
                                        </p:tgtEl>
                                        <p:attrNameLst>
                                          <p:attrName>style.visibility</p:attrName>
                                        </p:attrNameLst>
                                      </p:cBhvr>
                                      <p:to>
                                        <p:strVal val="visible"/>
                                      </p:to>
                                    </p:set>
                                    <p:anim calcmode="lin" valueType="num">
                                      <p:cBhvr additive="base">
                                        <p:cTn id="21" dur="200"/>
                                        <p:tgtEl>
                                          <p:spTgt spid="413"/>
                                        </p:tgtEl>
                                        <p:attrNameLst>
                                          <p:attrName>ppt_w</p:attrName>
                                        </p:attrNameLst>
                                      </p:cBhvr>
                                      <p:tavLst>
                                        <p:tav tm="0">
                                          <p:val>
                                            <p:strVal val="0"/>
                                          </p:val>
                                        </p:tav>
                                        <p:tav tm="100000">
                                          <p:val>
                                            <p:strVal val="#ppt_w"/>
                                          </p:val>
                                        </p:tav>
                                      </p:tavLst>
                                    </p:anim>
                                    <p:anim calcmode="lin" valueType="num">
                                      <p:cBhvr additive="base">
                                        <p:cTn id="22" dur="200"/>
                                        <p:tgtEl>
                                          <p:spTgt spid="413"/>
                                        </p:tgtEl>
                                        <p:attrNameLst>
                                          <p:attrName>ppt_h</p:attrName>
                                        </p:attrNameLst>
                                      </p:cBhvr>
                                      <p:tavLst>
                                        <p:tav tm="0">
                                          <p:val>
                                            <p:strVal val="0"/>
                                          </p:val>
                                        </p:tav>
                                        <p:tav tm="100000">
                                          <p:val>
                                            <p:strVal val="#ppt_h"/>
                                          </p:val>
                                        </p:tav>
                                      </p:tavLst>
                                    </p:anim>
                                  </p:childTnLst>
                                </p:cTn>
                              </p:par>
                            </p:childTnLst>
                          </p:cTn>
                        </p:par>
                        <p:par>
                          <p:cTn id="23" fill="hold">
                            <p:stCondLst>
                              <p:cond delay="1600"/>
                            </p:stCondLst>
                            <p:childTnLst>
                              <p:par>
                                <p:cTn id="24" presetID="23" presetClass="entr" presetSubtype="16" fill="hold" nodeType="afterEffect">
                                  <p:stCondLst>
                                    <p:cond delay="0"/>
                                  </p:stCondLst>
                                  <p:childTnLst>
                                    <p:set>
                                      <p:cBhvr>
                                        <p:cTn id="25" dur="1" fill="hold">
                                          <p:stCondLst>
                                            <p:cond delay="0"/>
                                          </p:stCondLst>
                                        </p:cTn>
                                        <p:tgtEl>
                                          <p:spTgt spid="416"/>
                                        </p:tgtEl>
                                        <p:attrNameLst>
                                          <p:attrName>style.visibility</p:attrName>
                                        </p:attrNameLst>
                                      </p:cBhvr>
                                      <p:to>
                                        <p:strVal val="visible"/>
                                      </p:to>
                                    </p:set>
                                    <p:anim calcmode="lin" valueType="num">
                                      <p:cBhvr additive="base">
                                        <p:cTn id="26" dur="200"/>
                                        <p:tgtEl>
                                          <p:spTgt spid="416"/>
                                        </p:tgtEl>
                                        <p:attrNameLst>
                                          <p:attrName>ppt_w</p:attrName>
                                        </p:attrNameLst>
                                      </p:cBhvr>
                                      <p:tavLst>
                                        <p:tav tm="0">
                                          <p:val>
                                            <p:strVal val="0"/>
                                          </p:val>
                                        </p:tav>
                                        <p:tav tm="100000">
                                          <p:val>
                                            <p:strVal val="#ppt_w"/>
                                          </p:val>
                                        </p:tav>
                                      </p:tavLst>
                                    </p:anim>
                                    <p:anim calcmode="lin" valueType="num">
                                      <p:cBhvr additive="base">
                                        <p:cTn id="27" dur="200"/>
                                        <p:tgtEl>
                                          <p:spTgt spid="416"/>
                                        </p:tgtEl>
                                        <p:attrNameLst>
                                          <p:attrName>ppt_h</p:attrName>
                                        </p:attrNameLst>
                                      </p:cBhvr>
                                      <p:tavLst>
                                        <p:tav tm="0">
                                          <p:val>
                                            <p:strVal val="0"/>
                                          </p:val>
                                        </p:tav>
                                        <p:tav tm="100000">
                                          <p:val>
                                            <p:strVal val="#ppt_h"/>
                                          </p:val>
                                        </p:tav>
                                      </p:tavLst>
                                    </p:anim>
                                  </p:childTnLst>
                                </p:cTn>
                              </p:par>
                            </p:childTnLst>
                          </p:cTn>
                        </p:par>
                        <p:par>
                          <p:cTn id="28" fill="hold">
                            <p:stCondLst>
                              <p:cond delay="1800"/>
                            </p:stCondLst>
                            <p:childTnLst>
                              <p:par>
                                <p:cTn id="29" presetID="23" presetClass="entr" presetSubtype="16" fill="hold" nodeType="afterEffect">
                                  <p:stCondLst>
                                    <p:cond delay="0"/>
                                  </p:stCondLst>
                                  <p:childTnLst>
                                    <p:set>
                                      <p:cBhvr>
                                        <p:cTn id="30" dur="1" fill="hold">
                                          <p:stCondLst>
                                            <p:cond delay="0"/>
                                          </p:stCondLst>
                                        </p:cTn>
                                        <p:tgtEl>
                                          <p:spTgt spid="419"/>
                                        </p:tgtEl>
                                        <p:attrNameLst>
                                          <p:attrName>style.visibility</p:attrName>
                                        </p:attrNameLst>
                                      </p:cBhvr>
                                      <p:to>
                                        <p:strVal val="visible"/>
                                      </p:to>
                                    </p:set>
                                    <p:anim calcmode="lin" valueType="num">
                                      <p:cBhvr additive="base">
                                        <p:cTn id="31" dur="200"/>
                                        <p:tgtEl>
                                          <p:spTgt spid="419"/>
                                        </p:tgtEl>
                                        <p:attrNameLst>
                                          <p:attrName>ppt_w</p:attrName>
                                        </p:attrNameLst>
                                      </p:cBhvr>
                                      <p:tavLst>
                                        <p:tav tm="0">
                                          <p:val>
                                            <p:strVal val="0"/>
                                          </p:val>
                                        </p:tav>
                                        <p:tav tm="100000">
                                          <p:val>
                                            <p:strVal val="#ppt_w"/>
                                          </p:val>
                                        </p:tav>
                                      </p:tavLst>
                                    </p:anim>
                                    <p:anim calcmode="lin" valueType="num">
                                      <p:cBhvr additive="base">
                                        <p:cTn id="32" dur="200"/>
                                        <p:tgtEl>
                                          <p:spTgt spid="419"/>
                                        </p:tgtEl>
                                        <p:attrNameLst>
                                          <p:attrName>ppt_h</p:attrName>
                                        </p:attrNameLst>
                                      </p:cBhvr>
                                      <p:tavLst>
                                        <p:tav tm="0">
                                          <p:val>
                                            <p:strVal val="0"/>
                                          </p:val>
                                        </p:tav>
                                        <p:tav tm="100000">
                                          <p:val>
                                            <p:strVal val="#ppt_h"/>
                                          </p:val>
                                        </p:tav>
                                      </p:tavLst>
                                    </p:anim>
                                  </p:childTnLst>
                                </p:cTn>
                              </p:par>
                            </p:childTnLst>
                          </p:cTn>
                        </p:par>
                        <p:par>
                          <p:cTn id="33" fill="hold">
                            <p:stCondLst>
                              <p:cond delay="2000"/>
                            </p:stCondLst>
                            <p:childTnLst>
                              <p:par>
                                <p:cTn id="34" presetID="2" presetClass="entr" presetSubtype="8" fill="hold" nodeType="afterEffect">
                                  <p:stCondLst>
                                    <p:cond delay="0"/>
                                  </p:stCondLst>
                                  <p:childTnLst>
                                    <p:set>
                                      <p:cBhvr>
                                        <p:cTn id="35" dur="1" fill="hold">
                                          <p:stCondLst>
                                            <p:cond delay="0"/>
                                          </p:stCondLst>
                                        </p:cTn>
                                        <p:tgtEl>
                                          <p:spTgt spid="425"/>
                                        </p:tgtEl>
                                        <p:attrNameLst>
                                          <p:attrName>style.visibility</p:attrName>
                                        </p:attrNameLst>
                                      </p:cBhvr>
                                      <p:to>
                                        <p:strVal val="visible"/>
                                      </p:to>
                                    </p:set>
                                    <p:anim calcmode="lin" valueType="num">
                                      <p:cBhvr additive="base">
                                        <p:cTn id="36" dur="500"/>
                                        <p:tgtEl>
                                          <p:spTgt spid="425"/>
                                        </p:tgtEl>
                                        <p:attrNameLst>
                                          <p:attrName>ppt_x</p:attrName>
                                        </p:attrNameLst>
                                      </p:cBhvr>
                                      <p:tavLst>
                                        <p:tav tm="0">
                                          <p:val>
                                            <p:strVal val="#ppt_x-1"/>
                                          </p:val>
                                        </p:tav>
                                        <p:tav tm="100000">
                                          <p:val>
                                            <p:strVal val="#ppt_x"/>
                                          </p:val>
                                        </p:tav>
                                      </p:tavLst>
                                    </p:anim>
                                  </p:childTnLst>
                                </p:cTn>
                              </p:par>
                            </p:childTnLst>
                          </p:cTn>
                        </p:par>
                        <p:par>
                          <p:cTn id="37" fill="hold">
                            <p:stCondLst>
                              <p:cond delay="2500"/>
                            </p:stCondLst>
                            <p:childTnLst>
                              <p:par>
                                <p:cTn id="38" presetID="2" presetClass="entr" presetSubtype="8" fill="hold" nodeType="afterEffect">
                                  <p:stCondLst>
                                    <p:cond delay="0"/>
                                  </p:stCondLst>
                                  <p:childTnLst>
                                    <p:set>
                                      <p:cBhvr>
                                        <p:cTn id="39" dur="1" fill="hold">
                                          <p:stCondLst>
                                            <p:cond delay="0"/>
                                          </p:stCondLst>
                                        </p:cTn>
                                        <p:tgtEl>
                                          <p:spTgt spid="422"/>
                                        </p:tgtEl>
                                        <p:attrNameLst>
                                          <p:attrName>style.visibility</p:attrName>
                                        </p:attrNameLst>
                                      </p:cBhvr>
                                      <p:to>
                                        <p:strVal val="visible"/>
                                      </p:to>
                                    </p:set>
                                    <p:anim calcmode="lin" valueType="num">
                                      <p:cBhvr additive="base">
                                        <p:cTn id="40" dur="500"/>
                                        <p:tgtEl>
                                          <p:spTgt spid="422"/>
                                        </p:tgtEl>
                                        <p:attrNameLst>
                                          <p:attrName>ppt_x</p:attrName>
                                        </p:attrNameLst>
                                      </p:cBhvr>
                                      <p:tavLst>
                                        <p:tav tm="0">
                                          <p:val>
                                            <p:strVal val="#ppt_x-1"/>
                                          </p:val>
                                        </p:tav>
                                        <p:tav tm="100000">
                                          <p:val>
                                            <p:strVal val="#ppt_x"/>
                                          </p:val>
                                        </p:tav>
                                      </p:tavLst>
                                    </p:anim>
                                  </p:childTnLst>
                                </p:cTn>
                              </p:par>
                            </p:childTnLst>
                          </p:cTn>
                        </p:par>
                        <p:par>
                          <p:cTn id="41" fill="hold">
                            <p:stCondLst>
                              <p:cond delay="3000"/>
                            </p:stCondLst>
                            <p:childTnLst>
                              <p:par>
                                <p:cTn id="42" presetID="2" presetClass="entr" presetSubtype="8" fill="hold" nodeType="afterEffect">
                                  <p:stCondLst>
                                    <p:cond delay="0"/>
                                  </p:stCondLst>
                                  <p:childTnLst>
                                    <p:set>
                                      <p:cBhvr>
                                        <p:cTn id="43" dur="1" fill="hold">
                                          <p:stCondLst>
                                            <p:cond delay="0"/>
                                          </p:stCondLst>
                                        </p:cTn>
                                        <p:tgtEl>
                                          <p:spTgt spid="423"/>
                                        </p:tgtEl>
                                        <p:attrNameLst>
                                          <p:attrName>style.visibility</p:attrName>
                                        </p:attrNameLst>
                                      </p:cBhvr>
                                      <p:to>
                                        <p:strVal val="visible"/>
                                      </p:to>
                                    </p:set>
                                    <p:anim calcmode="lin" valueType="num">
                                      <p:cBhvr additive="base">
                                        <p:cTn id="44" dur="500"/>
                                        <p:tgtEl>
                                          <p:spTgt spid="423"/>
                                        </p:tgtEl>
                                        <p:attrNameLst>
                                          <p:attrName>ppt_x</p:attrName>
                                        </p:attrNameLst>
                                      </p:cBhvr>
                                      <p:tavLst>
                                        <p:tav tm="0">
                                          <p:val>
                                            <p:strVal val="#ppt_x-1"/>
                                          </p:val>
                                        </p:tav>
                                        <p:tav tm="100000">
                                          <p:val>
                                            <p:strVal val="#ppt_x"/>
                                          </p:val>
                                        </p:tav>
                                      </p:tavLst>
                                    </p:anim>
                                  </p:childTnLst>
                                </p:cTn>
                              </p:par>
                            </p:childTnLst>
                          </p:cTn>
                        </p:par>
                        <p:par>
                          <p:cTn id="45" fill="hold">
                            <p:stCondLst>
                              <p:cond delay="3500"/>
                            </p:stCondLst>
                            <p:childTnLst>
                              <p:par>
                                <p:cTn id="46" presetID="2" presetClass="entr" presetSubtype="8" fill="hold" nodeType="afterEffect">
                                  <p:stCondLst>
                                    <p:cond delay="0"/>
                                  </p:stCondLst>
                                  <p:childTnLst>
                                    <p:set>
                                      <p:cBhvr>
                                        <p:cTn id="47" dur="1" fill="hold">
                                          <p:stCondLst>
                                            <p:cond delay="0"/>
                                          </p:stCondLst>
                                        </p:cTn>
                                        <p:tgtEl>
                                          <p:spTgt spid="424"/>
                                        </p:tgtEl>
                                        <p:attrNameLst>
                                          <p:attrName>style.visibility</p:attrName>
                                        </p:attrNameLst>
                                      </p:cBhvr>
                                      <p:to>
                                        <p:strVal val="visible"/>
                                      </p:to>
                                    </p:set>
                                    <p:anim calcmode="lin" valueType="num">
                                      <p:cBhvr additive="base">
                                        <p:cTn id="48" dur="500"/>
                                        <p:tgtEl>
                                          <p:spTgt spid="424"/>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13"/>
          <p:cNvSpPr txBox="1"/>
          <p:nvPr/>
        </p:nvSpPr>
        <p:spPr>
          <a:xfrm>
            <a:off x="568077" y="123478"/>
            <a:ext cx="3427859" cy="461643"/>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400" b="0" i="0">
                <a:solidFill>
                  <a:schemeClr val="dk1"/>
                </a:solidFill>
                <a:latin typeface="Arial"/>
                <a:ea typeface="Arial"/>
                <a:cs typeface="Arial"/>
                <a:sym typeface="Arial"/>
              </a:rPr>
              <a:t>Enter the title text here</a:t>
            </a:r>
            <a:endParaRPr sz="2400" b="0" i="0">
              <a:solidFill>
                <a:schemeClr val="dk1"/>
              </a:solidFill>
              <a:latin typeface="Arial"/>
              <a:ea typeface="Arial"/>
              <a:cs typeface="Arial"/>
              <a:sym typeface="Arial"/>
            </a:endParaRPr>
          </a:p>
        </p:txBody>
      </p:sp>
      <p:pic>
        <p:nvPicPr>
          <p:cNvPr id="433" name="Google Shape;433;p13"/>
          <p:cNvPicPr preferRelativeResize="0"/>
          <p:nvPr/>
        </p:nvPicPr>
        <p:blipFill rotWithShape="1">
          <a:blip r:embed="rId3">
            <a:alphaModFix/>
          </a:blip>
          <a:srcRect/>
          <a:stretch/>
        </p:blipFill>
        <p:spPr>
          <a:xfrm>
            <a:off x="6209738" y="1700775"/>
            <a:ext cx="2463615" cy="1642411"/>
          </a:xfrm>
          <a:prstGeom prst="rect">
            <a:avLst/>
          </a:prstGeom>
          <a:noFill/>
          <a:ln>
            <a:noFill/>
          </a:ln>
        </p:spPr>
      </p:pic>
      <p:pic>
        <p:nvPicPr>
          <p:cNvPr id="434" name="Google Shape;434;p13"/>
          <p:cNvPicPr preferRelativeResize="0"/>
          <p:nvPr/>
        </p:nvPicPr>
        <p:blipFill rotWithShape="1">
          <a:blip r:embed="rId4">
            <a:alphaModFix/>
          </a:blip>
          <a:srcRect/>
          <a:stretch/>
        </p:blipFill>
        <p:spPr>
          <a:xfrm>
            <a:off x="3340193" y="1700775"/>
            <a:ext cx="2463615" cy="1642411"/>
          </a:xfrm>
          <a:prstGeom prst="rect">
            <a:avLst/>
          </a:prstGeom>
          <a:noFill/>
          <a:ln>
            <a:noFill/>
          </a:ln>
        </p:spPr>
      </p:pic>
      <p:pic>
        <p:nvPicPr>
          <p:cNvPr id="435" name="Google Shape;435;p13"/>
          <p:cNvPicPr preferRelativeResize="0"/>
          <p:nvPr/>
        </p:nvPicPr>
        <p:blipFill rotWithShape="1">
          <a:blip r:embed="rId5">
            <a:alphaModFix/>
          </a:blip>
          <a:srcRect/>
          <a:stretch/>
        </p:blipFill>
        <p:spPr>
          <a:xfrm>
            <a:off x="470647" y="1700775"/>
            <a:ext cx="2463615" cy="1642411"/>
          </a:xfrm>
          <a:prstGeom prst="rect">
            <a:avLst/>
          </a:prstGeom>
          <a:noFill/>
          <a:ln>
            <a:noFill/>
          </a:ln>
        </p:spPr>
      </p:pic>
      <p:grpSp>
        <p:nvGrpSpPr>
          <p:cNvPr id="436" name="Google Shape;436;p13"/>
          <p:cNvGrpSpPr/>
          <p:nvPr/>
        </p:nvGrpSpPr>
        <p:grpSpPr>
          <a:xfrm>
            <a:off x="470646" y="3392495"/>
            <a:ext cx="2463616" cy="1070297"/>
            <a:chOff x="406306" y="2717043"/>
            <a:chExt cx="2500311" cy="1086239"/>
          </a:xfrm>
        </p:grpSpPr>
        <p:sp>
          <p:nvSpPr>
            <p:cNvPr id="437" name="Google Shape;437;p13"/>
            <p:cNvSpPr/>
            <p:nvPr/>
          </p:nvSpPr>
          <p:spPr>
            <a:xfrm>
              <a:off x="406306" y="2717043"/>
              <a:ext cx="2500311" cy="360000"/>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b="1">
                <a:solidFill>
                  <a:schemeClr val="lt1"/>
                </a:solidFill>
                <a:latin typeface="Arial"/>
                <a:ea typeface="Arial"/>
                <a:cs typeface="Arial"/>
                <a:sym typeface="Arial"/>
              </a:endParaRPr>
            </a:p>
          </p:txBody>
        </p:sp>
        <p:sp>
          <p:nvSpPr>
            <p:cNvPr id="438" name="Google Shape;438;p13"/>
            <p:cNvSpPr txBox="1"/>
            <p:nvPr/>
          </p:nvSpPr>
          <p:spPr>
            <a:xfrm>
              <a:off x="720006" y="2787543"/>
              <a:ext cx="1942820" cy="2655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1">
                  <a:solidFill>
                    <a:schemeClr val="lt1"/>
                  </a:solidFill>
                  <a:latin typeface="Arial"/>
                  <a:ea typeface="Arial"/>
                  <a:cs typeface="Arial"/>
                  <a:sym typeface="Arial"/>
                </a:rPr>
                <a:t>Please add a subtitle here</a:t>
              </a:r>
              <a:endParaRPr sz="1100" b="1">
                <a:solidFill>
                  <a:schemeClr val="lt1"/>
                </a:solidFill>
                <a:latin typeface="Arial"/>
                <a:ea typeface="Arial"/>
                <a:cs typeface="Arial"/>
                <a:sym typeface="Arial"/>
              </a:endParaRPr>
            </a:p>
          </p:txBody>
        </p:sp>
        <p:sp>
          <p:nvSpPr>
            <p:cNvPr id="439" name="Google Shape;439;p13"/>
            <p:cNvSpPr txBox="1"/>
            <p:nvPr/>
          </p:nvSpPr>
          <p:spPr>
            <a:xfrm>
              <a:off x="406306" y="3077043"/>
              <a:ext cx="2500311" cy="726239"/>
            </a:xfrm>
            <a:prstGeom prst="rect">
              <a:avLst/>
            </a:prstGeom>
            <a:noFill/>
            <a:ln>
              <a:noFill/>
            </a:ln>
          </p:spPr>
          <p:txBody>
            <a:bodyPr spcFirstLastPara="1" wrap="square" lIns="0" tIns="45700" rIns="0" bIns="45700" anchor="t" anchorCtr="0">
              <a:spAutoFit/>
            </a:bodyPr>
            <a:lstStyle/>
            <a:p>
              <a:pPr marL="0" marR="0" lvl="0" indent="0" algn="just" rtl="0">
                <a:lnSpc>
                  <a:spcPct val="150000"/>
                </a:lnSpc>
                <a:spcBef>
                  <a:spcPts val="0"/>
                </a:spcBef>
                <a:spcAft>
                  <a:spcPts val="0"/>
                </a:spcAft>
                <a:buNone/>
              </a:pPr>
              <a:r>
                <a:rPr lang="en-US" sz="900" b="1">
                  <a:solidFill>
                    <a:schemeClr val="dk1"/>
                  </a:solidFill>
                  <a:latin typeface="Arial"/>
                  <a:ea typeface="Arial"/>
                  <a:cs typeface="Arial"/>
                  <a:sym typeface="Arial"/>
                </a:rPr>
                <a:t>Please add the body here and adjust the font size as needed. It is recommended to use 1.5x line spacing and center alignment.</a:t>
              </a:r>
              <a:endParaRPr sz="900" b="1">
                <a:solidFill>
                  <a:schemeClr val="dk1"/>
                </a:solidFill>
                <a:latin typeface="Arial"/>
                <a:ea typeface="Arial"/>
                <a:cs typeface="Arial"/>
                <a:sym typeface="Arial"/>
              </a:endParaRPr>
            </a:p>
          </p:txBody>
        </p:sp>
      </p:grpSp>
      <p:sp>
        <p:nvSpPr>
          <p:cNvPr id="440" name="Google Shape;440;p13"/>
          <p:cNvSpPr txBox="1"/>
          <p:nvPr/>
        </p:nvSpPr>
        <p:spPr>
          <a:xfrm>
            <a:off x="1511302" y="1059582"/>
            <a:ext cx="6000893" cy="459036"/>
          </a:xfrm>
          <a:prstGeom prst="rect">
            <a:avLst/>
          </a:prstGeom>
          <a:noFill/>
          <a:ln>
            <a:noFill/>
          </a:ln>
        </p:spPr>
        <p:txBody>
          <a:bodyPr spcFirstLastPara="1" wrap="square" lIns="0" tIns="34275" rIns="0" bIns="34275" anchor="t" anchorCtr="0">
            <a:spAutoFit/>
          </a:bodyPr>
          <a:lstStyle/>
          <a:p>
            <a:pPr marL="0" marR="0" lvl="0" indent="0" algn="ctr" rtl="0">
              <a:lnSpc>
                <a:spcPct val="150000"/>
              </a:lnSpc>
              <a:spcBef>
                <a:spcPts val="0"/>
              </a:spcBef>
              <a:spcAft>
                <a:spcPts val="0"/>
              </a:spcAft>
              <a:buNone/>
            </a:pPr>
            <a:r>
              <a:rPr lang="en-US" sz="900" b="1">
                <a:solidFill>
                  <a:schemeClr val="dk2"/>
                </a:solidFill>
                <a:latin typeface="Arial"/>
                <a:ea typeface="Arial"/>
                <a:cs typeface="Arial"/>
                <a:sym typeface="Arial"/>
              </a:rPr>
              <a:t>Please add the body here and adjust the font size as needed. It is recommended to use 1.5x line spacing and center alignment.</a:t>
            </a:r>
            <a:endParaRPr sz="900" b="1">
              <a:solidFill>
                <a:schemeClr val="dk2"/>
              </a:solidFill>
              <a:latin typeface="Arial"/>
              <a:ea typeface="Arial"/>
              <a:cs typeface="Arial"/>
              <a:sym typeface="Arial"/>
            </a:endParaRPr>
          </a:p>
        </p:txBody>
      </p:sp>
      <p:grpSp>
        <p:nvGrpSpPr>
          <p:cNvPr id="441" name="Google Shape;441;p13"/>
          <p:cNvGrpSpPr/>
          <p:nvPr/>
        </p:nvGrpSpPr>
        <p:grpSpPr>
          <a:xfrm>
            <a:off x="3340193" y="3392495"/>
            <a:ext cx="2463616" cy="1070297"/>
            <a:chOff x="406306" y="2717043"/>
            <a:chExt cx="2500311" cy="1086239"/>
          </a:xfrm>
        </p:grpSpPr>
        <p:sp>
          <p:nvSpPr>
            <p:cNvPr id="442" name="Google Shape;442;p13"/>
            <p:cNvSpPr/>
            <p:nvPr/>
          </p:nvSpPr>
          <p:spPr>
            <a:xfrm>
              <a:off x="406306" y="2717043"/>
              <a:ext cx="2500311" cy="360000"/>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b="1">
                <a:solidFill>
                  <a:schemeClr val="lt1"/>
                </a:solidFill>
                <a:latin typeface="Arial"/>
                <a:ea typeface="Arial"/>
                <a:cs typeface="Arial"/>
                <a:sym typeface="Arial"/>
              </a:endParaRPr>
            </a:p>
          </p:txBody>
        </p:sp>
        <p:sp>
          <p:nvSpPr>
            <p:cNvPr id="443" name="Google Shape;443;p13"/>
            <p:cNvSpPr txBox="1"/>
            <p:nvPr/>
          </p:nvSpPr>
          <p:spPr>
            <a:xfrm>
              <a:off x="720006" y="2787543"/>
              <a:ext cx="1942819" cy="2655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1">
                  <a:solidFill>
                    <a:schemeClr val="lt1"/>
                  </a:solidFill>
                  <a:latin typeface="Arial"/>
                  <a:ea typeface="Arial"/>
                  <a:cs typeface="Arial"/>
                  <a:sym typeface="Arial"/>
                </a:rPr>
                <a:t>Please add a subtitle here</a:t>
              </a:r>
              <a:endParaRPr sz="1100" b="1">
                <a:solidFill>
                  <a:schemeClr val="lt1"/>
                </a:solidFill>
                <a:latin typeface="Arial"/>
                <a:ea typeface="Arial"/>
                <a:cs typeface="Arial"/>
                <a:sym typeface="Arial"/>
              </a:endParaRPr>
            </a:p>
          </p:txBody>
        </p:sp>
        <p:sp>
          <p:nvSpPr>
            <p:cNvPr id="444" name="Google Shape;444;p13"/>
            <p:cNvSpPr txBox="1"/>
            <p:nvPr/>
          </p:nvSpPr>
          <p:spPr>
            <a:xfrm>
              <a:off x="406306" y="3077043"/>
              <a:ext cx="2500311" cy="726239"/>
            </a:xfrm>
            <a:prstGeom prst="rect">
              <a:avLst/>
            </a:prstGeom>
            <a:noFill/>
            <a:ln>
              <a:noFill/>
            </a:ln>
          </p:spPr>
          <p:txBody>
            <a:bodyPr spcFirstLastPara="1" wrap="square" lIns="0" tIns="45700" rIns="0" bIns="45700" anchor="t" anchorCtr="0">
              <a:spAutoFit/>
            </a:bodyPr>
            <a:lstStyle/>
            <a:p>
              <a:pPr marL="0" marR="0" lvl="0" indent="0" algn="just" rtl="0">
                <a:lnSpc>
                  <a:spcPct val="150000"/>
                </a:lnSpc>
                <a:spcBef>
                  <a:spcPts val="0"/>
                </a:spcBef>
                <a:spcAft>
                  <a:spcPts val="0"/>
                </a:spcAft>
                <a:buNone/>
              </a:pPr>
              <a:r>
                <a:rPr lang="en-US" sz="900" b="1">
                  <a:solidFill>
                    <a:schemeClr val="dk1"/>
                  </a:solidFill>
                  <a:latin typeface="Arial"/>
                  <a:ea typeface="Arial"/>
                  <a:cs typeface="Arial"/>
                  <a:sym typeface="Arial"/>
                </a:rPr>
                <a:t>Please add the body here and adjust the font size as needed. It is recommended to use 1.5x line spacing and center alignment.</a:t>
              </a:r>
              <a:endParaRPr sz="900" b="1">
                <a:solidFill>
                  <a:schemeClr val="dk1"/>
                </a:solidFill>
                <a:latin typeface="Arial"/>
                <a:ea typeface="Arial"/>
                <a:cs typeface="Arial"/>
                <a:sym typeface="Arial"/>
              </a:endParaRPr>
            </a:p>
          </p:txBody>
        </p:sp>
      </p:grpSp>
      <p:grpSp>
        <p:nvGrpSpPr>
          <p:cNvPr id="445" name="Google Shape;445;p13"/>
          <p:cNvGrpSpPr/>
          <p:nvPr/>
        </p:nvGrpSpPr>
        <p:grpSpPr>
          <a:xfrm>
            <a:off x="6209739" y="3392495"/>
            <a:ext cx="2463616" cy="1070297"/>
            <a:chOff x="406306" y="2717043"/>
            <a:chExt cx="2500311" cy="1086239"/>
          </a:xfrm>
        </p:grpSpPr>
        <p:sp>
          <p:nvSpPr>
            <p:cNvPr id="446" name="Google Shape;446;p13"/>
            <p:cNvSpPr/>
            <p:nvPr/>
          </p:nvSpPr>
          <p:spPr>
            <a:xfrm>
              <a:off x="406306" y="2717043"/>
              <a:ext cx="2500311" cy="360000"/>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b="1">
                <a:solidFill>
                  <a:schemeClr val="lt1"/>
                </a:solidFill>
                <a:latin typeface="Arial"/>
                <a:ea typeface="Arial"/>
                <a:cs typeface="Arial"/>
                <a:sym typeface="Arial"/>
              </a:endParaRPr>
            </a:p>
          </p:txBody>
        </p:sp>
        <p:sp>
          <p:nvSpPr>
            <p:cNvPr id="447" name="Google Shape;447;p13"/>
            <p:cNvSpPr txBox="1"/>
            <p:nvPr/>
          </p:nvSpPr>
          <p:spPr>
            <a:xfrm>
              <a:off x="720006" y="2787543"/>
              <a:ext cx="1942820" cy="2655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1">
                  <a:solidFill>
                    <a:schemeClr val="lt1"/>
                  </a:solidFill>
                  <a:latin typeface="Arial"/>
                  <a:ea typeface="Arial"/>
                  <a:cs typeface="Arial"/>
                  <a:sym typeface="Arial"/>
                </a:rPr>
                <a:t>Please add a subtitle here</a:t>
              </a:r>
              <a:endParaRPr sz="1100" b="1">
                <a:solidFill>
                  <a:schemeClr val="lt1"/>
                </a:solidFill>
                <a:latin typeface="Arial"/>
                <a:ea typeface="Arial"/>
                <a:cs typeface="Arial"/>
                <a:sym typeface="Arial"/>
              </a:endParaRPr>
            </a:p>
          </p:txBody>
        </p:sp>
        <p:sp>
          <p:nvSpPr>
            <p:cNvPr id="448" name="Google Shape;448;p13"/>
            <p:cNvSpPr txBox="1"/>
            <p:nvPr/>
          </p:nvSpPr>
          <p:spPr>
            <a:xfrm>
              <a:off x="406306" y="3077043"/>
              <a:ext cx="2500311" cy="726239"/>
            </a:xfrm>
            <a:prstGeom prst="rect">
              <a:avLst/>
            </a:prstGeom>
            <a:noFill/>
            <a:ln>
              <a:noFill/>
            </a:ln>
          </p:spPr>
          <p:txBody>
            <a:bodyPr spcFirstLastPara="1" wrap="square" lIns="0" tIns="45700" rIns="0" bIns="45700" anchor="t" anchorCtr="0">
              <a:spAutoFit/>
            </a:bodyPr>
            <a:lstStyle/>
            <a:p>
              <a:pPr marL="0" marR="0" lvl="0" indent="0" algn="just" rtl="0">
                <a:lnSpc>
                  <a:spcPct val="150000"/>
                </a:lnSpc>
                <a:spcBef>
                  <a:spcPts val="0"/>
                </a:spcBef>
                <a:spcAft>
                  <a:spcPts val="0"/>
                </a:spcAft>
                <a:buNone/>
              </a:pPr>
              <a:r>
                <a:rPr lang="en-US" sz="900" b="1">
                  <a:solidFill>
                    <a:schemeClr val="dk1"/>
                  </a:solidFill>
                  <a:latin typeface="Arial"/>
                  <a:ea typeface="Arial"/>
                  <a:cs typeface="Arial"/>
                  <a:sym typeface="Arial"/>
                </a:rPr>
                <a:t>Please add the body here and adjust the font size as needed. It is recommended to use 1.5x line spacing and center alignment.</a:t>
              </a:r>
              <a:endParaRPr sz="900" b="1">
                <a:solidFill>
                  <a:schemeClr val="dk1"/>
                </a:solidFill>
                <a:latin typeface="Arial"/>
                <a:ea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32"/>
                                        </p:tgtEl>
                                        <p:attrNameLst>
                                          <p:attrName>style.visibility</p:attrName>
                                        </p:attrNameLst>
                                      </p:cBhvr>
                                      <p:to>
                                        <p:strVal val="visible"/>
                                      </p:to>
                                    </p:set>
                                    <p:animEffect transition="in" filter="fade">
                                      <p:cBhvr>
                                        <p:cTn id="7" dur="1000"/>
                                        <p:tgtEl>
                                          <p:spTgt spid="432"/>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440"/>
                                        </p:tgtEl>
                                        <p:attrNameLst>
                                          <p:attrName>style.visibility</p:attrName>
                                        </p:attrNameLst>
                                      </p:cBhvr>
                                      <p:to>
                                        <p:strVal val="visible"/>
                                      </p:to>
                                    </p:set>
                                    <p:animEffect transition="in" filter="fade">
                                      <p:cBhvr>
                                        <p:cTn id="11" dur="1000"/>
                                        <p:tgtEl>
                                          <p:spTgt spid="440"/>
                                        </p:tgtEl>
                                      </p:cBhvr>
                                    </p:animEffect>
                                  </p:childTnLst>
                                </p:cTn>
                              </p:par>
                            </p:childTnLst>
                          </p:cTn>
                        </p:par>
                        <p:par>
                          <p:cTn id="12" fill="hold">
                            <p:stCondLst>
                              <p:cond delay="2000"/>
                            </p:stCondLst>
                            <p:childTnLst>
                              <p:par>
                                <p:cTn id="13" presetID="2" presetClass="entr" presetSubtype="8" fill="hold" nodeType="afterEffect">
                                  <p:stCondLst>
                                    <p:cond delay="0"/>
                                  </p:stCondLst>
                                  <p:childTnLst>
                                    <p:set>
                                      <p:cBhvr>
                                        <p:cTn id="14" dur="1" fill="hold">
                                          <p:stCondLst>
                                            <p:cond delay="0"/>
                                          </p:stCondLst>
                                        </p:cTn>
                                        <p:tgtEl>
                                          <p:spTgt spid="435"/>
                                        </p:tgtEl>
                                        <p:attrNameLst>
                                          <p:attrName>style.visibility</p:attrName>
                                        </p:attrNameLst>
                                      </p:cBhvr>
                                      <p:to>
                                        <p:strVal val="visible"/>
                                      </p:to>
                                    </p:set>
                                    <p:anim calcmode="lin" valueType="num">
                                      <p:cBhvr additive="base">
                                        <p:cTn id="15" dur="500"/>
                                        <p:tgtEl>
                                          <p:spTgt spid="435"/>
                                        </p:tgtEl>
                                        <p:attrNameLst>
                                          <p:attrName>ppt_x</p:attrName>
                                        </p:attrNameLst>
                                      </p:cBhvr>
                                      <p:tavLst>
                                        <p:tav tm="0">
                                          <p:val>
                                            <p:strVal val="#ppt_x-1"/>
                                          </p:val>
                                        </p:tav>
                                        <p:tav tm="100000">
                                          <p:val>
                                            <p:strVal val="#ppt_x"/>
                                          </p:val>
                                        </p:tav>
                                      </p:tavLst>
                                    </p:anim>
                                  </p:childTnLst>
                                </p:cTn>
                              </p:par>
                            </p:childTnLst>
                          </p:cTn>
                        </p:par>
                        <p:par>
                          <p:cTn id="16" fill="hold">
                            <p:stCondLst>
                              <p:cond delay="2500"/>
                            </p:stCondLst>
                            <p:childTnLst>
                              <p:par>
                                <p:cTn id="17" presetID="10" presetClass="entr" presetSubtype="0" fill="hold" nodeType="afterEffect">
                                  <p:stCondLst>
                                    <p:cond delay="0"/>
                                  </p:stCondLst>
                                  <p:childTnLst>
                                    <p:set>
                                      <p:cBhvr>
                                        <p:cTn id="18" dur="1" fill="hold">
                                          <p:stCondLst>
                                            <p:cond delay="0"/>
                                          </p:stCondLst>
                                        </p:cTn>
                                        <p:tgtEl>
                                          <p:spTgt spid="436"/>
                                        </p:tgtEl>
                                        <p:attrNameLst>
                                          <p:attrName>style.visibility</p:attrName>
                                        </p:attrNameLst>
                                      </p:cBhvr>
                                      <p:to>
                                        <p:strVal val="visible"/>
                                      </p:to>
                                    </p:set>
                                    <p:animEffect transition="in" filter="fade">
                                      <p:cBhvr>
                                        <p:cTn id="19" dur="500"/>
                                        <p:tgtEl>
                                          <p:spTgt spid="436"/>
                                        </p:tgtEl>
                                      </p:cBhvr>
                                    </p:animEffect>
                                  </p:childTnLst>
                                </p:cTn>
                              </p:par>
                            </p:childTnLst>
                          </p:cTn>
                        </p:par>
                        <p:par>
                          <p:cTn id="20" fill="hold">
                            <p:stCondLst>
                              <p:cond delay="3000"/>
                            </p:stCondLst>
                            <p:childTnLst>
                              <p:par>
                                <p:cTn id="21" presetID="2" presetClass="entr" presetSubtype="8" fill="hold" nodeType="afterEffect">
                                  <p:stCondLst>
                                    <p:cond delay="0"/>
                                  </p:stCondLst>
                                  <p:childTnLst>
                                    <p:set>
                                      <p:cBhvr>
                                        <p:cTn id="22" dur="1" fill="hold">
                                          <p:stCondLst>
                                            <p:cond delay="0"/>
                                          </p:stCondLst>
                                        </p:cTn>
                                        <p:tgtEl>
                                          <p:spTgt spid="434"/>
                                        </p:tgtEl>
                                        <p:attrNameLst>
                                          <p:attrName>style.visibility</p:attrName>
                                        </p:attrNameLst>
                                      </p:cBhvr>
                                      <p:to>
                                        <p:strVal val="visible"/>
                                      </p:to>
                                    </p:set>
                                    <p:anim calcmode="lin" valueType="num">
                                      <p:cBhvr additive="base">
                                        <p:cTn id="23" dur="500"/>
                                        <p:tgtEl>
                                          <p:spTgt spid="434"/>
                                        </p:tgtEl>
                                        <p:attrNameLst>
                                          <p:attrName>ppt_x</p:attrName>
                                        </p:attrNameLst>
                                      </p:cBhvr>
                                      <p:tavLst>
                                        <p:tav tm="0">
                                          <p:val>
                                            <p:strVal val="#ppt_x-1"/>
                                          </p:val>
                                        </p:tav>
                                        <p:tav tm="100000">
                                          <p:val>
                                            <p:strVal val="#ppt_x"/>
                                          </p:val>
                                        </p:tav>
                                      </p:tavLst>
                                    </p:anim>
                                  </p:childTnLst>
                                </p:cTn>
                              </p:par>
                            </p:childTnLst>
                          </p:cTn>
                        </p:par>
                        <p:par>
                          <p:cTn id="24" fill="hold">
                            <p:stCondLst>
                              <p:cond delay="3500"/>
                            </p:stCondLst>
                            <p:childTnLst>
                              <p:par>
                                <p:cTn id="25" presetID="10" presetClass="entr" presetSubtype="0" fill="hold" nodeType="afterEffect">
                                  <p:stCondLst>
                                    <p:cond delay="0"/>
                                  </p:stCondLst>
                                  <p:childTnLst>
                                    <p:set>
                                      <p:cBhvr>
                                        <p:cTn id="26" dur="1" fill="hold">
                                          <p:stCondLst>
                                            <p:cond delay="0"/>
                                          </p:stCondLst>
                                        </p:cTn>
                                        <p:tgtEl>
                                          <p:spTgt spid="441"/>
                                        </p:tgtEl>
                                        <p:attrNameLst>
                                          <p:attrName>style.visibility</p:attrName>
                                        </p:attrNameLst>
                                      </p:cBhvr>
                                      <p:to>
                                        <p:strVal val="visible"/>
                                      </p:to>
                                    </p:set>
                                    <p:animEffect transition="in" filter="fade">
                                      <p:cBhvr>
                                        <p:cTn id="27" dur="500"/>
                                        <p:tgtEl>
                                          <p:spTgt spid="441"/>
                                        </p:tgtEl>
                                      </p:cBhvr>
                                    </p:animEffect>
                                  </p:childTnLst>
                                </p:cTn>
                              </p:par>
                            </p:childTnLst>
                          </p:cTn>
                        </p:par>
                        <p:par>
                          <p:cTn id="28" fill="hold">
                            <p:stCondLst>
                              <p:cond delay="4000"/>
                            </p:stCondLst>
                            <p:childTnLst>
                              <p:par>
                                <p:cTn id="29" presetID="2" presetClass="entr" presetSubtype="8" fill="hold" nodeType="afterEffect">
                                  <p:stCondLst>
                                    <p:cond delay="0"/>
                                  </p:stCondLst>
                                  <p:childTnLst>
                                    <p:set>
                                      <p:cBhvr>
                                        <p:cTn id="30" dur="1" fill="hold">
                                          <p:stCondLst>
                                            <p:cond delay="0"/>
                                          </p:stCondLst>
                                        </p:cTn>
                                        <p:tgtEl>
                                          <p:spTgt spid="433"/>
                                        </p:tgtEl>
                                        <p:attrNameLst>
                                          <p:attrName>style.visibility</p:attrName>
                                        </p:attrNameLst>
                                      </p:cBhvr>
                                      <p:to>
                                        <p:strVal val="visible"/>
                                      </p:to>
                                    </p:set>
                                    <p:anim calcmode="lin" valueType="num">
                                      <p:cBhvr additive="base">
                                        <p:cTn id="31" dur="500"/>
                                        <p:tgtEl>
                                          <p:spTgt spid="433"/>
                                        </p:tgtEl>
                                        <p:attrNameLst>
                                          <p:attrName>ppt_x</p:attrName>
                                        </p:attrNameLst>
                                      </p:cBhvr>
                                      <p:tavLst>
                                        <p:tav tm="0">
                                          <p:val>
                                            <p:strVal val="#ppt_x-1"/>
                                          </p:val>
                                        </p:tav>
                                        <p:tav tm="100000">
                                          <p:val>
                                            <p:strVal val="#ppt_x"/>
                                          </p:val>
                                        </p:tav>
                                      </p:tavLst>
                                    </p:anim>
                                  </p:childTnLst>
                                </p:cTn>
                              </p:par>
                            </p:childTnLst>
                          </p:cTn>
                        </p:par>
                        <p:par>
                          <p:cTn id="32" fill="hold">
                            <p:stCondLst>
                              <p:cond delay="4500"/>
                            </p:stCondLst>
                            <p:childTnLst>
                              <p:par>
                                <p:cTn id="33" presetID="10" presetClass="entr" presetSubtype="0" fill="hold" nodeType="afterEffect">
                                  <p:stCondLst>
                                    <p:cond delay="0"/>
                                  </p:stCondLst>
                                  <p:childTnLst>
                                    <p:set>
                                      <p:cBhvr>
                                        <p:cTn id="34" dur="1" fill="hold">
                                          <p:stCondLst>
                                            <p:cond delay="0"/>
                                          </p:stCondLst>
                                        </p:cTn>
                                        <p:tgtEl>
                                          <p:spTgt spid="445"/>
                                        </p:tgtEl>
                                        <p:attrNameLst>
                                          <p:attrName>style.visibility</p:attrName>
                                        </p:attrNameLst>
                                      </p:cBhvr>
                                      <p:to>
                                        <p:strVal val="visible"/>
                                      </p:to>
                                    </p:set>
                                    <p:animEffect transition="in" filter="fade">
                                      <p:cBhvr>
                                        <p:cTn id="35" dur="500"/>
                                        <p:tgtEl>
                                          <p:spTgt spid="4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14"/>
          <p:cNvSpPr/>
          <p:nvPr/>
        </p:nvSpPr>
        <p:spPr>
          <a:xfrm>
            <a:off x="2483768" y="1347614"/>
            <a:ext cx="5780782" cy="1219944"/>
          </a:xfrm>
          <a:prstGeom prst="roundRect">
            <a:avLst>
              <a:gd name="adj" fmla="val 3818"/>
            </a:avLst>
          </a:prstGeom>
          <a:noFill/>
          <a:ln w="2540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nvGrpSpPr>
          <p:cNvPr id="455" name="Google Shape;455;p14"/>
          <p:cNvGrpSpPr/>
          <p:nvPr/>
        </p:nvGrpSpPr>
        <p:grpSpPr>
          <a:xfrm>
            <a:off x="1605840" y="1718910"/>
            <a:ext cx="1453992" cy="477352"/>
            <a:chOff x="1677848" y="1867118"/>
            <a:chExt cx="1453992" cy="477352"/>
          </a:xfrm>
        </p:grpSpPr>
        <p:sp>
          <p:nvSpPr>
            <p:cNvPr id="456" name="Google Shape;456;p14"/>
            <p:cNvSpPr/>
            <p:nvPr/>
          </p:nvSpPr>
          <p:spPr>
            <a:xfrm>
              <a:off x="1677848" y="1867118"/>
              <a:ext cx="1453992" cy="477352"/>
            </a:xfrm>
            <a:prstGeom prst="roundRect">
              <a:avLst>
                <a:gd name="adj" fmla="val 2487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457" name="Google Shape;457;p14"/>
            <p:cNvSpPr/>
            <p:nvPr/>
          </p:nvSpPr>
          <p:spPr>
            <a:xfrm>
              <a:off x="2164746" y="1921128"/>
              <a:ext cx="890580" cy="369332"/>
            </a:xfrm>
            <a:prstGeom prst="rect">
              <a:avLst/>
            </a:prstGeom>
            <a:solidFill>
              <a:srgbClr val="0070C0"/>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lt1"/>
                  </a:solidFill>
                  <a:latin typeface="Arial"/>
                  <a:ea typeface="Arial"/>
                  <a:cs typeface="Arial"/>
                  <a:sym typeface="Arial"/>
                </a:rPr>
                <a:t>32500</a:t>
              </a:r>
              <a:endParaRPr sz="1800" b="1">
                <a:solidFill>
                  <a:schemeClr val="lt1"/>
                </a:solidFill>
                <a:latin typeface="Arial"/>
                <a:ea typeface="Arial"/>
                <a:cs typeface="Arial"/>
                <a:sym typeface="Arial"/>
              </a:endParaRPr>
            </a:p>
          </p:txBody>
        </p:sp>
      </p:grpSp>
      <p:grpSp>
        <p:nvGrpSpPr>
          <p:cNvPr id="458" name="Google Shape;458;p14"/>
          <p:cNvGrpSpPr/>
          <p:nvPr/>
        </p:nvGrpSpPr>
        <p:grpSpPr>
          <a:xfrm>
            <a:off x="755576" y="1347614"/>
            <a:ext cx="1219944" cy="1219944"/>
            <a:chOff x="2438400" y="1809750"/>
            <a:chExt cx="2209800" cy="2209800"/>
          </a:xfrm>
        </p:grpSpPr>
        <p:sp>
          <p:nvSpPr>
            <p:cNvPr id="459" name="Google Shape;459;p14"/>
            <p:cNvSpPr/>
            <p:nvPr/>
          </p:nvSpPr>
          <p:spPr>
            <a:xfrm>
              <a:off x="2438400" y="1809750"/>
              <a:ext cx="2209800" cy="2209800"/>
            </a:xfrm>
            <a:prstGeom prst="ellipse">
              <a:avLst/>
            </a:prstGeom>
            <a:solidFill>
              <a:srgbClr val="0070C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460" name="Google Shape;460;p14"/>
            <p:cNvPicPr preferRelativeResize="0"/>
            <p:nvPr/>
          </p:nvPicPr>
          <p:blipFill rotWithShape="1">
            <a:blip r:embed="rId3">
              <a:alphaModFix/>
            </a:blip>
            <a:srcRect/>
            <a:stretch/>
          </p:blipFill>
          <p:spPr>
            <a:xfrm>
              <a:off x="3108036" y="2060945"/>
              <a:ext cx="870528" cy="1707410"/>
            </a:xfrm>
            <a:prstGeom prst="rect">
              <a:avLst/>
            </a:prstGeom>
            <a:noFill/>
            <a:ln>
              <a:noFill/>
            </a:ln>
          </p:spPr>
        </p:pic>
      </p:grpSp>
      <p:pic>
        <p:nvPicPr>
          <p:cNvPr id="461" name="Google Shape;461;p14"/>
          <p:cNvPicPr preferRelativeResize="0"/>
          <p:nvPr/>
        </p:nvPicPr>
        <p:blipFill rotWithShape="1">
          <a:blip r:embed="rId4">
            <a:alphaModFix/>
          </a:blip>
          <a:srcRect/>
          <a:stretch/>
        </p:blipFill>
        <p:spPr>
          <a:xfrm>
            <a:off x="3244987" y="1624964"/>
            <a:ext cx="341388" cy="669582"/>
          </a:xfrm>
          <a:prstGeom prst="rect">
            <a:avLst/>
          </a:prstGeom>
          <a:noFill/>
          <a:ln>
            <a:noFill/>
          </a:ln>
        </p:spPr>
      </p:pic>
      <p:pic>
        <p:nvPicPr>
          <p:cNvPr id="462" name="Google Shape;462;p14"/>
          <p:cNvPicPr preferRelativeResize="0"/>
          <p:nvPr/>
        </p:nvPicPr>
        <p:blipFill rotWithShape="1">
          <a:blip r:embed="rId4">
            <a:alphaModFix/>
          </a:blip>
          <a:srcRect/>
          <a:stretch/>
        </p:blipFill>
        <p:spPr>
          <a:xfrm>
            <a:off x="3592614" y="1624964"/>
            <a:ext cx="341388" cy="669582"/>
          </a:xfrm>
          <a:prstGeom prst="rect">
            <a:avLst/>
          </a:prstGeom>
          <a:noFill/>
          <a:ln>
            <a:noFill/>
          </a:ln>
        </p:spPr>
      </p:pic>
      <p:pic>
        <p:nvPicPr>
          <p:cNvPr id="463" name="Google Shape;463;p14"/>
          <p:cNvPicPr preferRelativeResize="0"/>
          <p:nvPr/>
        </p:nvPicPr>
        <p:blipFill rotWithShape="1">
          <a:blip r:embed="rId4">
            <a:alphaModFix/>
          </a:blip>
          <a:srcRect/>
          <a:stretch/>
        </p:blipFill>
        <p:spPr>
          <a:xfrm>
            <a:off x="3940241" y="1624964"/>
            <a:ext cx="341388" cy="669582"/>
          </a:xfrm>
          <a:prstGeom prst="rect">
            <a:avLst/>
          </a:prstGeom>
          <a:noFill/>
          <a:ln>
            <a:noFill/>
          </a:ln>
        </p:spPr>
      </p:pic>
      <p:pic>
        <p:nvPicPr>
          <p:cNvPr id="464" name="Google Shape;464;p14"/>
          <p:cNvPicPr preferRelativeResize="0"/>
          <p:nvPr/>
        </p:nvPicPr>
        <p:blipFill rotWithShape="1">
          <a:blip r:embed="rId4">
            <a:alphaModFix/>
          </a:blip>
          <a:srcRect/>
          <a:stretch/>
        </p:blipFill>
        <p:spPr>
          <a:xfrm>
            <a:off x="4287868" y="1624964"/>
            <a:ext cx="341388" cy="669582"/>
          </a:xfrm>
          <a:prstGeom prst="rect">
            <a:avLst/>
          </a:prstGeom>
          <a:noFill/>
          <a:ln>
            <a:noFill/>
          </a:ln>
        </p:spPr>
      </p:pic>
      <p:pic>
        <p:nvPicPr>
          <p:cNvPr id="465" name="Google Shape;465;p14"/>
          <p:cNvPicPr preferRelativeResize="0"/>
          <p:nvPr/>
        </p:nvPicPr>
        <p:blipFill rotWithShape="1">
          <a:blip r:embed="rId5">
            <a:alphaModFix/>
          </a:blip>
          <a:srcRect/>
          <a:stretch/>
        </p:blipFill>
        <p:spPr>
          <a:xfrm>
            <a:off x="4635497" y="1624964"/>
            <a:ext cx="341388" cy="669582"/>
          </a:xfrm>
          <a:prstGeom prst="rect">
            <a:avLst/>
          </a:prstGeom>
          <a:noFill/>
          <a:ln>
            <a:noFill/>
          </a:ln>
        </p:spPr>
      </p:pic>
      <p:sp>
        <p:nvSpPr>
          <p:cNvPr id="466" name="Google Shape;466;p14"/>
          <p:cNvSpPr/>
          <p:nvPr/>
        </p:nvSpPr>
        <p:spPr>
          <a:xfrm>
            <a:off x="5004048" y="1694751"/>
            <a:ext cx="1080120"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chemeClr val="dk1"/>
                </a:solidFill>
                <a:latin typeface="Arial"/>
                <a:ea typeface="Arial"/>
                <a:cs typeface="Arial"/>
                <a:sym typeface="Arial"/>
              </a:rPr>
              <a:t>80%</a:t>
            </a:r>
            <a:endParaRPr sz="3200" b="1">
              <a:solidFill>
                <a:schemeClr val="dk1"/>
              </a:solidFill>
              <a:latin typeface="Arial"/>
              <a:ea typeface="Arial"/>
              <a:cs typeface="Arial"/>
              <a:sym typeface="Arial"/>
            </a:endParaRPr>
          </a:p>
        </p:txBody>
      </p:sp>
      <p:cxnSp>
        <p:nvCxnSpPr>
          <p:cNvPr id="467" name="Google Shape;467;p14"/>
          <p:cNvCxnSpPr/>
          <p:nvPr/>
        </p:nvCxnSpPr>
        <p:spPr>
          <a:xfrm>
            <a:off x="6087738" y="1624964"/>
            <a:ext cx="0" cy="669582"/>
          </a:xfrm>
          <a:prstGeom prst="straightConnector1">
            <a:avLst/>
          </a:prstGeom>
          <a:noFill/>
          <a:ln w="9525" cap="flat" cmpd="sng">
            <a:solidFill>
              <a:srgbClr val="A5A5A5"/>
            </a:solidFill>
            <a:prstDash val="solid"/>
            <a:round/>
            <a:headEnd type="none" w="sm" len="sm"/>
            <a:tailEnd type="none" w="sm" len="sm"/>
          </a:ln>
        </p:spPr>
      </p:cxnSp>
      <p:sp>
        <p:nvSpPr>
          <p:cNvPr id="468" name="Google Shape;468;p14"/>
          <p:cNvSpPr/>
          <p:nvPr/>
        </p:nvSpPr>
        <p:spPr>
          <a:xfrm>
            <a:off x="6220012" y="1624964"/>
            <a:ext cx="1885329" cy="1000530"/>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800" b="0">
                <a:solidFill>
                  <a:srgbClr val="595959"/>
                </a:solidFill>
                <a:latin typeface="Arial"/>
                <a:ea typeface="Arial"/>
                <a:cs typeface="Arial"/>
                <a:sym typeface="Arial"/>
              </a:rPr>
              <a:t>With the development of computer technology and the advancement of printing technology, the performance and application of graphic design in the field of visual perception has become more and more abundant.</a:t>
            </a:r>
            <a:endParaRPr sz="800" b="0">
              <a:solidFill>
                <a:srgbClr val="595959"/>
              </a:solidFill>
              <a:latin typeface="Arial"/>
              <a:ea typeface="Arial"/>
              <a:cs typeface="Arial"/>
              <a:sym typeface="Arial"/>
            </a:endParaRPr>
          </a:p>
        </p:txBody>
      </p:sp>
      <p:sp>
        <p:nvSpPr>
          <p:cNvPr id="469" name="Google Shape;469;p14"/>
          <p:cNvSpPr/>
          <p:nvPr/>
        </p:nvSpPr>
        <p:spPr>
          <a:xfrm>
            <a:off x="2479377" y="2927598"/>
            <a:ext cx="5780782" cy="1219944"/>
          </a:xfrm>
          <a:prstGeom prst="roundRect">
            <a:avLst>
              <a:gd name="adj" fmla="val 3818"/>
            </a:avLst>
          </a:prstGeom>
          <a:noFill/>
          <a:ln w="2540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470" name="Google Shape;470;p14"/>
          <p:cNvSpPr/>
          <p:nvPr/>
        </p:nvSpPr>
        <p:spPr>
          <a:xfrm>
            <a:off x="4999657" y="3274735"/>
            <a:ext cx="1080120"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chemeClr val="dk1"/>
                </a:solidFill>
                <a:latin typeface="Arial"/>
                <a:ea typeface="Arial"/>
                <a:cs typeface="Arial"/>
                <a:sym typeface="Arial"/>
              </a:rPr>
              <a:t>60%</a:t>
            </a:r>
            <a:endParaRPr sz="3200" b="1">
              <a:solidFill>
                <a:schemeClr val="dk1"/>
              </a:solidFill>
              <a:latin typeface="Arial"/>
              <a:ea typeface="Arial"/>
              <a:cs typeface="Arial"/>
              <a:sym typeface="Arial"/>
            </a:endParaRPr>
          </a:p>
        </p:txBody>
      </p:sp>
      <p:cxnSp>
        <p:nvCxnSpPr>
          <p:cNvPr id="471" name="Google Shape;471;p14"/>
          <p:cNvCxnSpPr/>
          <p:nvPr/>
        </p:nvCxnSpPr>
        <p:spPr>
          <a:xfrm>
            <a:off x="6083347" y="3204948"/>
            <a:ext cx="0" cy="669582"/>
          </a:xfrm>
          <a:prstGeom prst="straightConnector1">
            <a:avLst/>
          </a:prstGeom>
          <a:noFill/>
          <a:ln w="9525" cap="flat" cmpd="sng">
            <a:solidFill>
              <a:srgbClr val="A5A5A5"/>
            </a:solidFill>
            <a:prstDash val="solid"/>
            <a:round/>
            <a:headEnd type="none" w="sm" len="sm"/>
            <a:tailEnd type="none" w="sm" len="sm"/>
          </a:ln>
        </p:spPr>
      </p:cxnSp>
      <p:sp>
        <p:nvSpPr>
          <p:cNvPr id="472" name="Google Shape;472;p14"/>
          <p:cNvSpPr/>
          <p:nvPr/>
        </p:nvSpPr>
        <p:spPr>
          <a:xfrm>
            <a:off x="6215621" y="3204948"/>
            <a:ext cx="1885329" cy="1000530"/>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800" b="0">
                <a:solidFill>
                  <a:srgbClr val="595959"/>
                </a:solidFill>
                <a:latin typeface="Arial"/>
                <a:ea typeface="Arial"/>
                <a:cs typeface="Arial"/>
                <a:sym typeface="Arial"/>
              </a:rPr>
              <a:t>With the development of computer technology and the advancement of printing technology, the performance and application of graphic design in the field of visual perception has become more and more abundant.</a:t>
            </a:r>
            <a:endParaRPr sz="800" b="0">
              <a:solidFill>
                <a:srgbClr val="595959"/>
              </a:solidFill>
              <a:latin typeface="Arial"/>
              <a:ea typeface="Arial"/>
              <a:cs typeface="Arial"/>
              <a:sym typeface="Arial"/>
            </a:endParaRPr>
          </a:p>
        </p:txBody>
      </p:sp>
      <p:grpSp>
        <p:nvGrpSpPr>
          <p:cNvPr id="473" name="Google Shape;473;p14"/>
          <p:cNvGrpSpPr/>
          <p:nvPr/>
        </p:nvGrpSpPr>
        <p:grpSpPr>
          <a:xfrm>
            <a:off x="1601449" y="3298894"/>
            <a:ext cx="1453992" cy="477352"/>
            <a:chOff x="1673457" y="3447102"/>
            <a:chExt cx="1453992" cy="477352"/>
          </a:xfrm>
        </p:grpSpPr>
        <p:sp>
          <p:nvSpPr>
            <p:cNvPr id="474" name="Google Shape;474;p14"/>
            <p:cNvSpPr/>
            <p:nvPr/>
          </p:nvSpPr>
          <p:spPr>
            <a:xfrm>
              <a:off x="1673457" y="3447102"/>
              <a:ext cx="1453992" cy="477352"/>
            </a:xfrm>
            <a:prstGeom prst="roundRect">
              <a:avLst>
                <a:gd name="adj" fmla="val 24877"/>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475" name="Google Shape;475;p14"/>
            <p:cNvSpPr/>
            <p:nvPr/>
          </p:nvSpPr>
          <p:spPr>
            <a:xfrm>
              <a:off x="2106095" y="3501111"/>
              <a:ext cx="89058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lt1"/>
                  </a:solidFill>
                  <a:latin typeface="Arial"/>
                  <a:ea typeface="Arial"/>
                  <a:cs typeface="Arial"/>
                  <a:sym typeface="Arial"/>
                </a:rPr>
                <a:t>12340</a:t>
              </a:r>
              <a:endParaRPr sz="1800" b="1">
                <a:solidFill>
                  <a:schemeClr val="lt1"/>
                </a:solidFill>
                <a:latin typeface="Arial"/>
                <a:ea typeface="Arial"/>
                <a:cs typeface="Arial"/>
                <a:sym typeface="Arial"/>
              </a:endParaRPr>
            </a:p>
          </p:txBody>
        </p:sp>
      </p:grpSp>
      <p:grpSp>
        <p:nvGrpSpPr>
          <p:cNvPr id="476" name="Google Shape;476;p14"/>
          <p:cNvGrpSpPr/>
          <p:nvPr/>
        </p:nvGrpSpPr>
        <p:grpSpPr>
          <a:xfrm>
            <a:off x="755576" y="2927598"/>
            <a:ext cx="1219944" cy="1219944"/>
            <a:chOff x="881844" y="3075806"/>
            <a:chExt cx="1219944" cy="1219944"/>
          </a:xfrm>
        </p:grpSpPr>
        <p:sp>
          <p:nvSpPr>
            <p:cNvPr id="477" name="Google Shape;477;p14"/>
            <p:cNvSpPr/>
            <p:nvPr/>
          </p:nvSpPr>
          <p:spPr>
            <a:xfrm>
              <a:off x="881844" y="3075806"/>
              <a:ext cx="1219944" cy="1219944"/>
            </a:xfrm>
            <a:prstGeom prst="ellipse">
              <a:avLst/>
            </a:prstGeom>
            <a:solidFill>
              <a:srgbClr val="00B0F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478" name="Google Shape;478;p14"/>
            <p:cNvPicPr preferRelativeResize="0"/>
            <p:nvPr/>
          </p:nvPicPr>
          <p:blipFill rotWithShape="1">
            <a:blip r:embed="rId6">
              <a:alphaModFix/>
            </a:blip>
            <a:srcRect/>
            <a:stretch/>
          </p:blipFill>
          <p:spPr>
            <a:xfrm>
              <a:off x="1260307" y="3223094"/>
              <a:ext cx="471801" cy="925367"/>
            </a:xfrm>
            <a:prstGeom prst="rect">
              <a:avLst/>
            </a:prstGeom>
            <a:noFill/>
            <a:ln>
              <a:noFill/>
            </a:ln>
          </p:spPr>
        </p:pic>
      </p:grpSp>
      <p:pic>
        <p:nvPicPr>
          <p:cNvPr id="479" name="Google Shape;479;p14"/>
          <p:cNvPicPr preferRelativeResize="0"/>
          <p:nvPr/>
        </p:nvPicPr>
        <p:blipFill rotWithShape="1">
          <a:blip r:embed="rId7">
            <a:alphaModFix/>
          </a:blip>
          <a:srcRect/>
          <a:stretch/>
        </p:blipFill>
        <p:spPr>
          <a:xfrm>
            <a:off x="3243037" y="3204948"/>
            <a:ext cx="354436" cy="695174"/>
          </a:xfrm>
          <a:prstGeom prst="rect">
            <a:avLst/>
          </a:prstGeom>
          <a:noFill/>
          <a:ln>
            <a:noFill/>
          </a:ln>
        </p:spPr>
      </p:pic>
      <p:pic>
        <p:nvPicPr>
          <p:cNvPr id="480" name="Google Shape;480;p14"/>
          <p:cNvPicPr preferRelativeResize="0"/>
          <p:nvPr/>
        </p:nvPicPr>
        <p:blipFill rotWithShape="1">
          <a:blip r:embed="rId7">
            <a:alphaModFix/>
          </a:blip>
          <a:srcRect/>
          <a:stretch/>
        </p:blipFill>
        <p:spPr>
          <a:xfrm>
            <a:off x="3587211" y="3204948"/>
            <a:ext cx="354436" cy="695174"/>
          </a:xfrm>
          <a:prstGeom prst="rect">
            <a:avLst/>
          </a:prstGeom>
          <a:noFill/>
          <a:ln>
            <a:noFill/>
          </a:ln>
        </p:spPr>
      </p:pic>
      <p:pic>
        <p:nvPicPr>
          <p:cNvPr id="481" name="Google Shape;481;p14"/>
          <p:cNvPicPr preferRelativeResize="0"/>
          <p:nvPr/>
        </p:nvPicPr>
        <p:blipFill rotWithShape="1">
          <a:blip r:embed="rId7">
            <a:alphaModFix/>
          </a:blip>
          <a:srcRect/>
          <a:stretch/>
        </p:blipFill>
        <p:spPr>
          <a:xfrm>
            <a:off x="3931385" y="3204948"/>
            <a:ext cx="354436" cy="695174"/>
          </a:xfrm>
          <a:prstGeom prst="rect">
            <a:avLst/>
          </a:prstGeom>
          <a:noFill/>
          <a:ln>
            <a:noFill/>
          </a:ln>
        </p:spPr>
      </p:pic>
      <p:pic>
        <p:nvPicPr>
          <p:cNvPr id="482" name="Google Shape;482;p14"/>
          <p:cNvPicPr preferRelativeResize="0"/>
          <p:nvPr/>
        </p:nvPicPr>
        <p:blipFill rotWithShape="1">
          <a:blip r:embed="rId8">
            <a:alphaModFix/>
          </a:blip>
          <a:srcRect/>
          <a:stretch/>
        </p:blipFill>
        <p:spPr>
          <a:xfrm>
            <a:off x="4275559" y="3204948"/>
            <a:ext cx="354436" cy="695174"/>
          </a:xfrm>
          <a:prstGeom prst="rect">
            <a:avLst/>
          </a:prstGeom>
          <a:noFill/>
          <a:ln>
            <a:noFill/>
          </a:ln>
        </p:spPr>
      </p:pic>
      <p:pic>
        <p:nvPicPr>
          <p:cNvPr id="483" name="Google Shape;483;p14"/>
          <p:cNvPicPr preferRelativeResize="0"/>
          <p:nvPr/>
        </p:nvPicPr>
        <p:blipFill rotWithShape="1">
          <a:blip r:embed="rId9">
            <a:alphaModFix/>
          </a:blip>
          <a:srcRect/>
          <a:stretch/>
        </p:blipFill>
        <p:spPr>
          <a:xfrm>
            <a:off x="4619732" y="3204948"/>
            <a:ext cx="354436" cy="695174"/>
          </a:xfrm>
          <a:prstGeom prst="rect">
            <a:avLst/>
          </a:prstGeom>
          <a:noFill/>
          <a:ln>
            <a:noFill/>
          </a:ln>
        </p:spPr>
      </p:pic>
      <p:sp>
        <p:nvSpPr>
          <p:cNvPr id="484" name="Google Shape;484;p14"/>
          <p:cNvSpPr txBox="1"/>
          <p:nvPr/>
        </p:nvSpPr>
        <p:spPr>
          <a:xfrm>
            <a:off x="568078" y="123478"/>
            <a:ext cx="3024536" cy="400087"/>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000" b="0" i="0">
                <a:solidFill>
                  <a:schemeClr val="dk1"/>
                </a:solidFill>
                <a:latin typeface="Arial"/>
                <a:ea typeface="Arial"/>
                <a:cs typeface="Arial"/>
                <a:sym typeface="Arial"/>
              </a:rPr>
              <a:t>Enter the title text here</a:t>
            </a:r>
            <a:endParaRPr sz="2000" b="0" i="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84"/>
                                        </p:tgtEl>
                                        <p:attrNameLst>
                                          <p:attrName>style.visibility</p:attrName>
                                        </p:attrNameLst>
                                      </p:cBhvr>
                                      <p:to>
                                        <p:strVal val="visible"/>
                                      </p:to>
                                    </p:set>
                                    <p:animEffect transition="in" filter="fade">
                                      <p:cBhvr>
                                        <p:cTn id="7" dur="1000"/>
                                        <p:tgtEl>
                                          <p:spTgt spid="484"/>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458"/>
                                        </p:tgtEl>
                                        <p:attrNameLst>
                                          <p:attrName>style.visibility</p:attrName>
                                        </p:attrNameLst>
                                      </p:cBhvr>
                                      <p:to>
                                        <p:strVal val="visible"/>
                                      </p:to>
                                    </p:set>
                                    <p:animEffect transition="in" filter="fade">
                                      <p:cBhvr>
                                        <p:cTn id="11" dur="100"/>
                                        <p:tgtEl>
                                          <p:spTgt spid="458"/>
                                        </p:tgtEl>
                                      </p:cBhvr>
                                    </p:animEffect>
                                  </p:childTnLst>
                                </p:cTn>
                              </p:par>
                            </p:childTnLst>
                          </p:cTn>
                        </p:par>
                        <p:par>
                          <p:cTn id="12" fill="hold">
                            <p:stCondLst>
                              <p:cond delay="1100"/>
                            </p:stCondLst>
                            <p:childTnLst>
                              <p:par>
                                <p:cTn id="13" presetID="10" presetClass="entr" presetSubtype="0" fill="hold" nodeType="afterEffect">
                                  <p:stCondLst>
                                    <p:cond delay="0"/>
                                  </p:stCondLst>
                                  <p:childTnLst>
                                    <p:set>
                                      <p:cBhvr>
                                        <p:cTn id="14" dur="1" fill="hold">
                                          <p:stCondLst>
                                            <p:cond delay="0"/>
                                          </p:stCondLst>
                                        </p:cTn>
                                        <p:tgtEl>
                                          <p:spTgt spid="455"/>
                                        </p:tgtEl>
                                        <p:attrNameLst>
                                          <p:attrName>style.visibility</p:attrName>
                                        </p:attrNameLst>
                                      </p:cBhvr>
                                      <p:to>
                                        <p:strVal val="visible"/>
                                      </p:to>
                                    </p:set>
                                    <p:animEffect transition="in" filter="fade">
                                      <p:cBhvr>
                                        <p:cTn id="15" dur="200"/>
                                        <p:tgtEl>
                                          <p:spTgt spid="455"/>
                                        </p:tgtEl>
                                      </p:cBhvr>
                                    </p:animEffect>
                                  </p:childTnLst>
                                </p:cTn>
                              </p:par>
                            </p:childTnLst>
                          </p:cTn>
                        </p:par>
                        <p:par>
                          <p:cTn id="16" fill="hold">
                            <p:stCondLst>
                              <p:cond delay="1300"/>
                            </p:stCondLst>
                            <p:childTnLst>
                              <p:par>
                                <p:cTn id="17" presetID="2" presetClass="entr" presetSubtype="8" fill="hold" nodeType="afterEffect">
                                  <p:stCondLst>
                                    <p:cond delay="0"/>
                                  </p:stCondLst>
                                  <p:childTnLst>
                                    <p:set>
                                      <p:cBhvr>
                                        <p:cTn id="18" dur="1" fill="hold">
                                          <p:stCondLst>
                                            <p:cond delay="0"/>
                                          </p:stCondLst>
                                        </p:cTn>
                                        <p:tgtEl>
                                          <p:spTgt spid="454"/>
                                        </p:tgtEl>
                                        <p:attrNameLst>
                                          <p:attrName>style.visibility</p:attrName>
                                        </p:attrNameLst>
                                      </p:cBhvr>
                                      <p:to>
                                        <p:strVal val="visible"/>
                                      </p:to>
                                    </p:set>
                                    <p:anim calcmode="lin" valueType="num">
                                      <p:cBhvr additive="base">
                                        <p:cTn id="19" dur="300"/>
                                        <p:tgtEl>
                                          <p:spTgt spid="454"/>
                                        </p:tgtEl>
                                        <p:attrNameLst>
                                          <p:attrName>ppt_x</p:attrName>
                                        </p:attrNameLst>
                                      </p:cBhvr>
                                      <p:tavLst>
                                        <p:tav tm="0">
                                          <p:val>
                                            <p:strVal val="#ppt_x-1"/>
                                          </p:val>
                                        </p:tav>
                                        <p:tav tm="100000">
                                          <p:val>
                                            <p:strVal val="#ppt_x"/>
                                          </p:val>
                                        </p:tav>
                                      </p:tavLst>
                                    </p:anim>
                                  </p:childTnLst>
                                </p:cTn>
                              </p:par>
                            </p:childTnLst>
                          </p:cTn>
                        </p:par>
                        <p:par>
                          <p:cTn id="20" fill="hold">
                            <p:stCondLst>
                              <p:cond delay="1600"/>
                            </p:stCondLst>
                            <p:childTnLst>
                              <p:par>
                                <p:cTn id="21" presetID="10" presetClass="entr" presetSubtype="0" fill="hold" nodeType="afterEffect">
                                  <p:stCondLst>
                                    <p:cond delay="0"/>
                                  </p:stCondLst>
                                  <p:childTnLst>
                                    <p:set>
                                      <p:cBhvr>
                                        <p:cTn id="22" dur="1" fill="hold">
                                          <p:stCondLst>
                                            <p:cond delay="0"/>
                                          </p:stCondLst>
                                        </p:cTn>
                                        <p:tgtEl>
                                          <p:spTgt spid="461"/>
                                        </p:tgtEl>
                                        <p:attrNameLst>
                                          <p:attrName>style.visibility</p:attrName>
                                        </p:attrNameLst>
                                      </p:cBhvr>
                                      <p:to>
                                        <p:strVal val="visible"/>
                                      </p:to>
                                    </p:set>
                                    <p:animEffect transition="in" filter="fade">
                                      <p:cBhvr>
                                        <p:cTn id="23" dur="300"/>
                                        <p:tgtEl>
                                          <p:spTgt spid="461"/>
                                        </p:tgtEl>
                                      </p:cBhvr>
                                    </p:animEffect>
                                  </p:childTnLst>
                                </p:cTn>
                              </p:par>
                            </p:childTnLst>
                          </p:cTn>
                        </p:par>
                        <p:par>
                          <p:cTn id="24" fill="hold">
                            <p:stCondLst>
                              <p:cond delay="1900"/>
                            </p:stCondLst>
                            <p:childTnLst>
                              <p:par>
                                <p:cTn id="25" presetID="10" presetClass="entr" presetSubtype="0" fill="hold" nodeType="afterEffect">
                                  <p:stCondLst>
                                    <p:cond delay="0"/>
                                  </p:stCondLst>
                                  <p:childTnLst>
                                    <p:set>
                                      <p:cBhvr>
                                        <p:cTn id="26" dur="1" fill="hold">
                                          <p:stCondLst>
                                            <p:cond delay="0"/>
                                          </p:stCondLst>
                                        </p:cTn>
                                        <p:tgtEl>
                                          <p:spTgt spid="462"/>
                                        </p:tgtEl>
                                        <p:attrNameLst>
                                          <p:attrName>style.visibility</p:attrName>
                                        </p:attrNameLst>
                                      </p:cBhvr>
                                      <p:to>
                                        <p:strVal val="visible"/>
                                      </p:to>
                                    </p:set>
                                    <p:animEffect transition="in" filter="fade">
                                      <p:cBhvr>
                                        <p:cTn id="27" dur="300"/>
                                        <p:tgtEl>
                                          <p:spTgt spid="462"/>
                                        </p:tgtEl>
                                      </p:cBhvr>
                                    </p:animEffect>
                                  </p:childTnLst>
                                </p:cTn>
                              </p:par>
                            </p:childTnLst>
                          </p:cTn>
                        </p:par>
                        <p:par>
                          <p:cTn id="28" fill="hold">
                            <p:stCondLst>
                              <p:cond delay="2200"/>
                            </p:stCondLst>
                            <p:childTnLst>
                              <p:par>
                                <p:cTn id="29" presetID="10" presetClass="entr" presetSubtype="0" fill="hold" nodeType="afterEffect">
                                  <p:stCondLst>
                                    <p:cond delay="0"/>
                                  </p:stCondLst>
                                  <p:childTnLst>
                                    <p:set>
                                      <p:cBhvr>
                                        <p:cTn id="30" dur="1" fill="hold">
                                          <p:stCondLst>
                                            <p:cond delay="0"/>
                                          </p:stCondLst>
                                        </p:cTn>
                                        <p:tgtEl>
                                          <p:spTgt spid="463"/>
                                        </p:tgtEl>
                                        <p:attrNameLst>
                                          <p:attrName>style.visibility</p:attrName>
                                        </p:attrNameLst>
                                      </p:cBhvr>
                                      <p:to>
                                        <p:strVal val="visible"/>
                                      </p:to>
                                    </p:set>
                                    <p:animEffect transition="in" filter="fade">
                                      <p:cBhvr>
                                        <p:cTn id="31" dur="300"/>
                                        <p:tgtEl>
                                          <p:spTgt spid="463"/>
                                        </p:tgtEl>
                                      </p:cBhvr>
                                    </p:animEffect>
                                  </p:childTnLst>
                                </p:cTn>
                              </p:par>
                            </p:childTnLst>
                          </p:cTn>
                        </p:par>
                        <p:par>
                          <p:cTn id="32" fill="hold">
                            <p:stCondLst>
                              <p:cond delay="2500"/>
                            </p:stCondLst>
                            <p:childTnLst>
                              <p:par>
                                <p:cTn id="33" presetID="10" presetClass="entr" presetSubtype="0" fill="hold" nodeType="afterEffect">
                                  <p:stCondLst>
                                    <p:cond delay="0"/>
                                  </p:stCondLst>
                                  <p:childTnLst>
                                    <p:set>
                                      <p:cBhvr>
                                        <p:cTn id="34" dur="1" fill="hold">
                                          <p:stCondLst>
                                            <p:cond delay="0"/>
                                          </p:stCondLst>
                                        </p:cTn>
                                        <p:tgtEl>
                                          <p:spTgt spid="464"/>
                                        </p:tgtEl>
                                        <p:attrNameLst>
                                          <p:attrName>style.visibility</p:attrName>
                                        </p:attrNameLst>
                                      </p:cBhvr>
                                      <p:to>
                                        <p:strVal val="visible"/>
                                      </p:to>
                                    </p:set>
                                    <p:animEffect transition="in" filter="fade">
                                      <p:cBhvr>
                                        <p:cTn id="35" dur="300"/>
                                        <p:tgtEl>
                                          <p:spTgt spid="464"/>
                                        </p:tgtEl>
                                      </p:cBhvr>
                                    </p:animEffect>
                                  </p:childTnLst>
                                </p:cTn>
                              </p:par>
                            </p:childTnLst>
                          </p:cTn>
                        </p:par>
                        <p:par>
                          <p:cTn id="36" fill="hold">
                            <p:stCondLst>
                              <p:cond delay="2800"/>
                            </p:stCondLst>
                            <p:childTnLst>
                              <p:par>
                                <p:cTn id="37" presetID="10" presetClass="entr" presetSubtype="0" fill="hold" nodeType="afterEffect">
                                  <p:stCondLst>
                                    <p:cond delay="0"/>
                                  </p:stCondLst>
                                  <p:childTnLst>
                                    <p:set>
                                      <p:cBhvr>
                                        <p:cTn id="38" dur="1" fill="hold">
                                          <p:stCondLst>
                                            <p:cond delay="0"/>
                                          </p:stCondLst>
                                        </p:cTn>
                                        <p:tgtEl>
                                          <p:spTgt spid="465"/>
                                        </p:tgtEl>
                                        <p:attrNameLst>
                                          <p:attrName>style.visibility</p:attrName>
                                        </p:attrNameLst>
                                      </p:cBhvr>
                                      <p:to>
                                        <p:strVal val="visible"/>
                                      </p:to>
                                    </p:set>
                                    <p:animEffect transition="in" filter="fade">
                                      <p:cBhvr>
                                        <p:cTn id="39" dur="300"/>
                                        <p:tgtEl>
                                          <p:spTgt spid="465"/>
                                        </p:tgtEl>
                                      </p:cBhvr>
                                    </p:animEffect>
                                  </p:childTnLst>
                                </p:cTn>
                              </p:par>
                            </p:childTnLst>
                          </p:cTn>
                        </p:par>
                        <p:par>
                          <p:cTn id="40" fill="hold">
                            <p:stCondLst>
                              <p:cond delay="3100"/>
                            </p:stCondLst>
                            <p:childTnLst>
                              <p:par>
                                <p:cTn id="41" presetID="10" presetClass="entr" presetSubtype="0" fill="hold" nodeType="afterEffect">
                                  <p:stCondLst>
                                    <p:cond delay="0"/>
                                  </p:stCondLst>
                                  <p:childTnLst>
                                    <p:set>
                                      <p:cBhvr>
                                        <p:cTn id="42" dur="1" fill="hold">
                                          <p:stCondLst>
                                            <p:cond delay="0"/>
                                          </p:stCondLst>
                                        </p:cTn>
                                        <p:tgtEl>
                                          <p:spTgt spid="466"/>
                                        </p:tgtEl>
                                        <p:attrNameLst>
                                          <p:attrName>style.visibility</p:attrName>
                                        </p:attrNameLst>
                                      </p:cBhvr>
                                      <p:to>
                                        <p:strVal val="visible"/>
                                      </p:to>
                                    </p:set>
                                    <p:animEffect transition="in" filter="fade">
                                      <p:cBhvr>
                                        <p:cTn id="43" dur="300"/>
                                        <p:tgtEl>
                                          <p:spTgt spid="466"/>
                                        </p:tgtEl>
                                      </p:cBhvr>
                                    </p:animEffect>
                                  </p:childTnLst>
                                </p:cTn>
                              </p:par>
                            </p:childTnLst>
                          </p:cTn>
                        </p:par>
                        <p:par>
                          <p:cTn id="44" fill="hold">
                            <p:stCondLst>
                              <p:cond delay="3400"/>
                            </p:stCondLst>
                            <p:childTnLst>
                              <p:par>
                                <p:cTn id="45" presetID="10" presetClass="entr" presetSubtype="0" fill="hold" nodeType="afterEffect">
                                  <p:stCondLst>
                                    <p:cond delay="0"/>
                                  </p:stCondLst>
                                  <p:childTnLst>
                                    <p:set>
                                      <p:cBhvr>
                                        <p:cTn id="46" dur="1" fill="hold">
                                          <p:stCondLst>
                                            <p:cond delay="0"/>
                                          </p:stCondLst>
                                        </p:cTn>
                                        <p:tgtEl>
                                          <p:spTgt spid="467"/>
                                        </p:tgtEl>
                                        <p:attrNameLst>
                                          <p:attrName>style.visibility</p:attrName>
                                        </p:attrNameLst>
                                      </p:cBhvr>
                                      <p:to>
                                        <p:strVal val="visible"/>
                                      </p:to>
                                    </p:set>
                                    <p:animEffect transition="in" filter="fade">
                                      <p:cBhvr>
                                        <p:cTn id="47" dur="300"/>
                                        <p:tgtEl>
                                          <p:spTgt spid="467"/>
                                        </p:tgtEl>
                                      </p:cBhvr>
                                    </p:animEffect>
                                  </p:childTnLst>
                                </p:cTn>
                              </p:par>
                            </p:childTnLst>
                          </p:cTn>
                        </p:par>
                        <p:par>
                          <p:cTn id="48" fill="hold">
                            <p:stCondLst>
                              <p:cond delay="3700"/>
                            </p:stCondLst>
                            <p:childTnLst>
                              <p:par>
                                <p:cTn id="49" presetID="10" presetClass="entr" presetSubtype="0" fill="hold" nodeType="afterEffect">
                                  <p:stCondLst>
                                    <p:cond delay="0"/>
                                  </p:stCondLst>
                                  <p:childTnLst>
                                    <p:set>
                                      <p:cBhvr>
                                        <p:cTn id="50" dur="1" fill="hold">
                                          <p:stCondLst>
                                            <p:cond delay="0"/>
                                          </p:stCondLst>
                                        </p:cTn>
                                        <p:tgtEl>
                                          <p:spTgt spid="468"/>
                                        </p:tgtEl>
                                        <p:attrNameLst>
                                          <p:attrName>style.visibility</p:attrName>
                                        </p:attrNameLst>
                                      </p:cBhvr>
                                      <p:to>
                                        <p:strVal val="visible"/>
                                      </p:to>
                                    </p:set>
                                    <p:animEffect transition="in" filter="fade">
                                      <p:cBhvr>
                                        <p:cTn id="51" dur="300"/>
                                        <p:tgtEl>
                                          <p:spTgt spid="468"/>
                                        </p:tgtEl>
                                      </p:cBhvr>
                                    </p:animEffect>
                                  </p:childTnLst>
                                </p:cTn>
                              </p:par>
                            </p:childTnLst>
                          </p:cTn>
                        </p:par>
                        <p:par>
                          <p:cTn id="52" fill="hold">
                            <p:stCondLst>
                              <p:cond delay="4000"/>
                            </p:stCondLst>
                            <p:childTnLst>
                              <p:par>
                                <p:cTn id="53" presetID="10" presetClass="entr" presetSubtype="0" fill="hold" nodeType="afterEffect">
                                  <p:stCondLst>
                                    <p:cond delay="0"/>
                                  </p:stCondLst>
                                  <p:childTnLst>
                                    <p:set>
                                      <p:cBhvr>
                                        <p:cTn id="54" dur="1" fill="hold">
                                          <p:stCondLst>
                                            <p:cond delay="0"/>
                                          </p:stCondLst>
                                        </p:cTn>
                                        <p:tgtEl>
                                          <p:spTgt spid="476"/>
                                        </p:tgtEl>
                                        <p:attrNameLst>
                                          <p:attrName>style.visibility</p:attrName>
                                        </p:attrNameLst>
                                      </p:cBhvr>
                                      <p:to>
                                        <p:strVal val="visible"/>
                                      </p:to>
                                    </p:set>
                                    <p:animEffect transition="in" filter="fade">
                                      <p:cBhvr>
                                        <p:cTn id="55" dur="100"/>
                                        <p:tgtEl>
                                          <p:spTgt spid="476"/>
                                        </p:tgtEl>
                                      </p:cBhvr>
                                    </p:animEffect>
                                  </p:childTnLst>
                                </p:cTn>
                              </p:par>
                            </p:childTnLst>
                          </p:cTn>
                        </p:par>
                        <p:par>
                          <p:cTn id="56" fill="hold">
                            <p:stCondLst>
                              <p:cond delay="4100"/>
                            </p:stCondLst>
                            <p:childTnLst>
                              <p:par>
                                <p:cTn id="57" presetID="10" presetClass="entr" presetSubtype="0" fill="hold" nodeType="afterEffect">
                                  <p:stCondLst>
                                    <p:cond delay="0"/>
                                  </p:stCondLst>
                                  <p:childTnLst>
                                    <p:set>
                                      <p:cBhvr>
                                        <p:cTn id="58" dur="1" fill="hold">
                                          <p:stCondLst>
                                            <p:cond delay="0"/>
                                          </p:stCondLst>
                                        </p:cTn>
                                        <p:tgtEl>
                                          <p:spTgt spid="473"/>
                                        </p:tgtEl>
                                        <p:attrNameLst>
                                          <p:attrName>style.visibility</p:attrName>
                                        </p:attrNameLst>
                                      </p:cBhvr>
                                      <p:to>
                                        <p:strVal val="visible"/>
                                      </p:to>
                                    </p:set>
                                    <p:animEffect transition="in" filter="fade">
                                      <p:cBhvr>
                                        <p:cTn id="59" dur="200"/>
                                        <p:tgtEl>
                                          <p:spTgt spid="473"/>
                                        </p:tgtEl>
                                      </p:cBhvr>
                                    </p:animEffect>
                                  </p:childTnLst>
                                </p:cTn>
                              </p:par>
                            </p:childTnLst>
                          </p:cTn>
                        </p:par>
                        <p:par>
                          <p:cTn id="60" fill="hold">
                            <p:stCondLst>
                              <p:cond delay="4300"/>
                            </p:stCondLst>
                            <p:childTnLst>
                              <p:par>
                                <p:cTn id="61" presetID="2" presetClass="entr" presetSubtype="8" fill="hold" nodeType="afterEffect">
                                  <p:stCondLst>
                                    <p:cond delay="0"/>
                                  </p:stCondLst>
                                  <p:childTnLst>
                                    <p:set>
                                      <p:cBhvr>
                                        <p:cTn id="62" dur="1" fill="hold">
                                          <p:stCondLst>
                                            <p:cond delay="0"/>
                                          </p:stCondLst>
                                        </p:cTn>
                                        <p:tgtEl>
                                          <p:spTgt spid="469"/>
                                        </p:tgtEl>
                                        <p:attrNameLst>
                                          <p:attrName>style.visibility</p:attrName>
                                        </p:attrNameLst>
                                      </p:cBhvr>
                                      <p:to>
                                        <p:strVal val="visible"/>
                                      </p:to>
                                    </p:set>
                                    <p:anim calcmode="lin" valueType="num">
                                      <p:cBhvr additive="base">
                                        <p:cTn id="63" dur="300"/>
                                        <p:tgtEl>
                                          <p:spTgt spid="469"/>
                                        </p:tgtEl>
                                        <p:attrNameLst>
                                          <p:attrName>ppt_x</p:attrName>
                                        </p:attrNameLst>
                                      </p:cBhvr>
                                      <p:tavLst>
                                        <p:tav tm="0">
                                          <p:val>
                                            <p:strVal val="#ppt_x-1"/>
                                          </p:val>
                                        </p:tav>
                                        <p:tav tm="100000">
                                          <p:val>
                                            <p:strVal val="#ppt_x"/>
                                          </p:val>
                                        </p:tav>
                                      </p:tavLst>
                                    </p:anim>
                                  </p:childTnLst>
                                </p:cTn>
                              </p:par>
                            </p:childTnLst>
                          </p:cTn>
                        </p:par>
                        <p:par>
                          <p:cTn id="64" fill="hold">
                            <p:stCondLst>
                              <p:cond delay="4600"/>
                            </p:stCondLst>
                            <p:childTnLst>
                              <p:par>
                                <p:cTn id="65" presetID="10" presetClass="entr" presetSubtype="0" fill="hold" nodeType="afterEffect">
                                  <p:stCondLst>
                                    <p:cond delay="0"/>
                                  </p:stCondLst>
                                  <p:childTnLst>
                                    <p:set>
                                      <p:cBhvr>
                                        <p:cTn id="66" dur="1" fill="hold">
                                          <p:stCondLst>
                                            <p:cond delay="0"/>
                                          </p:stCondLst>
                                        </p:cTn>
                                        <p:tgtEl>
                                          <p:spTgt spid="479"/>
                                        </p:tgtEl>
                                        <p:attrNameLst>
                                          <p:attrName>style.visibility</p:attrName>
                                        </p:attrNameLst>
                                      </p:cBhvr>
                                      <p:to>
                                        <p:strVal val="visible"/>
                                      </p:to>
                                    </p:set>
                                    <p:animEffect transition="in" filter="fade">
                                      <p:cBhvr>
                                        <p:cTn id="67" dur="300"/>
                                        <p:tgtEl>
                                          <p:spTgt spid="479"/>
                                        </p:tgtEl>
                                      </p:cBhvr>
                                    </p:animEffect>
                                  </p:childTnLst>
                                </p:cTn>
                              </p:par>
                            </p:childTnLst>
                          </p:cTn>
                        </p:par>
                        <p:par>
                          <p:cTn id="68" fill="hold">
                            <p:stCondLst>
                              <p:cond delay="4900"/>
                            </p:stCondLst>
                            <p:childTnLst>
                              <p:par>
                                <p:cTn id="69" presetID="10" presetClass="entr" presetSubtype="0" fill="hold" nodeType="afterEffect">
                                  <p:stCondLst>
                                    <p:cond delay="0"/>
                                  </p:stCondLst>
                                  <p:childTnLst>
                                    <p:set>
                                      <p:cBhvr>
                                        <p:cTn id="70" dur="1" fill="hold">
                                          <p:stCondLst>
                                            <p:cond delay="0"/>
                                          </p:stCondLst>
                                        </p:cTn>
                                        <p:tgtEl>
                                          <p:spTgt spid="480"/>
                                        </p:tgtEl>
                                        <p:attrNameLst>
                                          <p:attrName>style.visibility</p:attrName>
                                        </p:attrNameLst>
                                      </p:cBhvr>
                                      <p:to>
                                        <p:strVal val="visible"/>
                                      </p:to>
                                    </p:set>
                                    <p:animEffect transition="in" filter="fade">
                                      <p:cBhvr>
                                        <p:cTn id="71" dur="300"/>
                                        <p:tgtEl>
                                          <p:spTgt spid="480"/>
                                        </p:tgtEl>
                                      </p:cBhvr>
                                    </p:animEffect>
                                  </p:childTnLst>
                                </p:cTn>
                              </p:par>
                            </p:childTnLst>
                          </p:cTn>
                        </p:par>
                        <p:par>
                          <p:cTn id="72" fill="hold">
                            <p:stCondLst>
                              <p:cond delay="5200"/>
                            </p:stCondLst>
                            <p:childTnLst>
                              <p:par>
                                <p:cTn id="73" presetID="10" presetClass="entr" presetSubtype="0" fill="hold" nodeType="afterEffect">
                                  <p:stCondLst>
                                    <p:cond delay="0"/>
                                  </p:stCondLst>
                                  <p:childTnLst>
                                    <p:set>
                                      <p:cBhvr>
                                        <p:cTn id="74" dur="1" fill="hold">
                                          <p:stCondLst>
                                            <p:cond delay="0"/>
                                          </p:stCondLst>
                                        </p:cTn>
                                        <p:tgtEl>
                                          <p:spTgt spid="481"/>
                                        </p:tgtEl>
                                        <p:attrNameLst>
                                          <p:attrName>style.visibility</p:attrName>
                                        </p:attrNameLst>
                                      </p:cBhvr>
                                      <p:to>
                                        <p:strVal val="visible"/>
                                      </p:to>
                                    </p:set>
                                    <p:animEffect transition="in" filter="fade">
                                      <p:cBhvr>
                                        <p:cTn id="75" dur="300"/>
                                        <p:tgtEl>
                                          <p:spTgt spid="481"/>
                                        </p:tgtEl>
                                      </p:cBhvr>
                                    </p:animEffect>
                                  </p:childTnLst>
                                </p:cTn>
                              </p:par>
                            </p:childTnLst>
                          </p:cTn>
                        </p:par>
                        <p:par>
                          <p:cTn id="76" fill="hold">
                            <p:stCondLst>
                              <p:cond delay="5500"/>
                            </p:stCondLst>
                            <p:childTnLst>
                              <p:par>
                                <p:cTn id="77" presetID="10" presetClass="entr" presetSubtype="0" fill="hold" nodeType="afterEffect">
                                  <p:stCondLst>
                                    <p:cond delay="0"/>
                                  </p:stCondLst>
                                  <p:childTnLst>
                                    <p:set>
                                      <p:cBhvr>
                                        <p:cTn id="78" dur="1" fill="hold">
                                          <p:stCondLst>
                                            <p:cond delay="0"/>
                                          </p:stCondLst>
                                        </p:cTn>
                                        <p:tgtEl>
                                          <p:spTgt spid="482"/>
                                        </p:tgtEl>
                                        <p:attrNameLst>
                                          <p:attrName>style.visibility</p:attrName>
                                        </p:attrNameLst>
                                      </p:cBhvr>
                                      <p:to>
                                        <p:strVal val="visible"/>
                                      </p:to>
                                    </p:set>
                                    <p:animEffect transition="in" filter="fade">
                                      <p:cBhvr>
                                        <p:cTn id="79" dur="300"/>
                                        <p:tgtEl>
                                          <p:spTgt spid="482"/>
                                        </p:tgtEl>
                                      </p:cBhvr>
                                    </p:animEffect>
                                  </p:childTnLst>
                                </p:cTn>
                              </p:par>
                            </p:childTnLst>
                          </p:cTn>
                        </p:par>
                        <p:par>
                          <p:cTn id="80" fill="hold">
                            <p:stCondLst>
                              <p:cond delay="5800"/>
                            </p:stCondLst>
                            <p:childTnLst>
                              <p:par>
                                <p:cTn id="81" presetID="10" presetClass="entr" presetSubtype="0" fill="hold" nodeType="afterEffect">
                                  <p:stCondLst>
                                    <p:cond delay="0"/>
                                  </p:stCondLst>
                                  <p:childTnLst>
                                    <p:set>
                                      <p:cBhvr>
                                        <p:cTn id="82" dur="1" fill="hold">
                                          <p:stCondLst>
                                            <p:cond delay="0"/>
                                          </p:stCondLst>
                                        </p:cTn>
                                        <p:tgtEl>
                                          <p:spTgt spid="483"/>
                                        </p:tgtEl>
                                        <p:attrNameLst>
                                          <p:attrName>style.visibility</p:attrName>
                                        </p:attrNameLst>
                                      </p:cBhvr>
                                      <p:to>
                                        <p:strVal val="visible"/>
                                      </p:to>
                                    </p:set>
                                    <p:animEffect transition="in" filter="fade">
                                      <p:cBhvr>
                                        <p:cTn id="83" dur="300"/>
                                        <p:tgtEl>
                                          <p:spTgt spid="483"/>
                                        </p:tgtEl>
                                      </p:cBhvr>
                                    </p:animEffect>
                                  </p:childTnLst>
                                </p:cTn>
                              </p:par>
                            </p:childTnLst>
                          </p:cTn>
                        </p:par>
                        <p:par>
                          <p:cTn id="84" fill="hold">
                            <p:stCondLst>
                              <p:cond delay="6100"/>
                            </p:stCondLst>
                            <p:childTnLst>
                              <p:par>
                                <p:cTn id="85" presetID="10" presetClass="entr" presetSubtype="0" fill="hold" nodeType="afterEffect">
                                  <p:stCondLst>
                                    <p:cond delay="0"/>
                                  </p:stCondLst>
                                  <p:childTnLst>
                                    <p:set>
                                      <p:cBhvr>
                                        <p:cTn id="86" dur="1" fill="hold">
                                          <p:stCondLst>
                                            <p:cond delay="0"/>
                                          </p:stCondLst>
                                        </p:cTn>
                                        <p:tgtEl>
                                          <p:spTgt spid="470"/>
                                        </p:tgtEl>
                                        <p:attrNameLst>
                                          <p:attrName>style.visibility</p:attrName>
                                        </p:attrNameLst>
                                      </p:cBhvr>
                                      <p:to>
                                        <p:strVal val="visible"/>
                                      </p:to>
                                    </p:set>
                                    <p:animEffect transition="in" filter="fade">
                                      <p:cBhvr>
                                        <p:cTn id="87" dur="300"/>
                                        <p:tgtEl>
                                          <p:spTgt spid="470"/>
                                        </p:tgtEl>
                                      </p:cBhvr>
                                    </p:animEffect>
                                  </p:childTnLst>
                                </p:cTn>
                              </p:par>
                            </p:childTnLst>
                          </p:cTn>
                        </p:par>
                        <p:par>
                          <p:cTn id="88" fill="hold">
                            <p:stCondLst>
                              <p:cond delay="6400"/>
                            </p:stCondLst>
                            <p:childTnLst>
                              <p:par>
                                <p:cTn id="89" presetID="10" presetClass="entr" presetSubtype="0" fill="hold" nodeType="afterEffect">
                                  <p:stCondLst>
                                    <p:cond delay="0"/>
                                  </p:stCondLst>
                                  <p:childTnLst>
                                    <p:set>
                                      <p:cBhvr>
                                        <p:cTn id="90" dur="1" fill="hold">
                                          <p:stCondLst>
                                            <p:cond delay="0"/>
                                          </p:stCondLst>
                                        </p:cTn>
                                        <p:tgtEl>
                                          <p:spTgt spid="471"/>
                                        </p:tgtEl>
                                        <p:attrNameLst>
                                          <p:attrName>style.visibility</p:attrName>
                                        </p:attrNameLst>
                                      </p:cBhvr>
                                      <p:to>
                                        <p:strVal val="visible"/>
                                      </p:to>
                                    </p:set>
                                    <p:animEffect transition="in" filter="fade">
                                      <p:cBhvr>
                                        <p:cTn id="91" dur="300"/>
                                        <p:tgtEl>
                                          <p:spTgt spid="471"/>
                                        </p:tgtEl>
                                      </p:cBhvr>
                                    </p:animEffect>
                                  </p:childTnLst>
                                </p:cTn>
                              </p:par>
                            </p:childTnLst>
                          </p:cTn>
                        </p:par>
                        <p:par>
                          <p:cTn id="92" fill="hold">
                            <p:stCondLst>
                              <p:cond delay="6700"/>
                            </p:stCondLst>
                            <p:childTnLst>
                              <p:par>
                                <p:cTn id="93" presetID="10" presetClass="entr" presetSubtype="0" fill="hold" nodeType="afterEffect">
                                  <p:stCondLst>
                                    <p:cond delay="0"/>
                                  </p:stCondLst>
                                  <p:childTnLst>
                                    <p:set>
                                      <p:cBhvr>
                                        <p:cTn id="94" dur="1" fill="hold">
                                          <p:stCondLst>
                                            <p:cond delay="0"/>
                                          </p:stCondLst>
                                        </p:cTn>
                                        <p:tgtEl>
                                          <p:spTgt spid="472"/>
                                        </p:tgtEl>
                                        <p:attrNameLst>
                                          <p:attrName>style.visibility</p:attrName>
                                        </p:attrNameLst>
                                      </p:cBhvr>
                                      <p:to>
                                        <p:strVal val="visible"/>
                                      </p:to>
                                    </p:set>
                                    <p:animEffect transition="in" filter="fade">
                                      <p:cBhvr>
                                        <p:cTn id="95" dur="300"/>
                                        <p:tgtEl>
                                          <p:spTgt spid="4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cxnSp>
        <p:nvCxnSpPr>
          <p:cNvPr id="490" name="Google Shape;490;p15"/>
          <p:cNvCxnSpPr/>
          <p:nvPr/>
        </p:nvCxnSpPr>
        <p:spPr>
          <a:xfrm>
            <a:off x="0" y="4275428"/>
            <a:ext cx="9144000" cy="0"/>
          </a:xfrm>
          <a:prstGeom prst="straightConnector1">
            <a:avLst/>
          </a:prstGeom>
          <a:noFill/>
          <a:ln w="9525" cap="flat" cmpd="sng">
            <a:solidFill>
              <a:srgbClr val="00DFDA"/>
            </a:solidFill>
            <a:prstDash val="solid"/>
            <a:round/>
            <a:headEnd type="none" w="sm" len="sm"/>
            <a:tailEnd type="none" w="sm" len="sm"/>
          </a:ln>
        </p:spPr>
      </p:cxnSp>
      <p:sp>
        <p:nvSpPr>
          <p:cNvPr id="491" name="Google Shape;491;p15"/>
          <p:cNvSpPr/>
          <p:nvPr/>
        </p:nvSpPr>
        <p:spPr>
          <a:xfrm>
            <a:off x="1896788" y="4136658"/>
            <a:ext cx="235292" cy="235292"/>
          </a:xfrm>
          <a:prstGeom prst="ellipse">
            <a:avLst/>
          </a:prstGeom>
          <a:solidFill>
            <a:schemeClr val="lt1"/>
          </a:solidFill>
          <a:ln w="38100" cap="flat" cmpd="sng">
            <a:solidFill>
              <a:srgbClr val="0070C0"/>
            </a:solidFill>
            <a:prstDash val="solid"/>
            <a:round/>
            <a:headEnd type="none" w="sm" len="sm"/>
            <a:tailEnd type="none" w="sm" len="sm"/>
          </a:ln>
          <a:effectLst>
            <a:outerShdw blurRad="50800" dist="38100" dir="5400000" algn="t" rotWithShape="0">
              <a:srgbClr val="000000">
                <a:alpha val="28627"/>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nvGrpSpPr>
          <p:cNvPr id="492" name="Google Shape;492;p15"/>
          <p:cNvGrpSpPr/>
          <p:nvPr/>
        </p:nvGrpSpPr>
        <p:grpSpPr>
          <a:xfrm>
            <a:off x="1327022" y="1203598"/>
            <a:ext cx="1333322" cy="2791051"/>
            <a:chOff x="1115616" y="1077584"/>
            <a:chExt cx="1224136" cy="2562492"/>
          </a:xfrm>
        </p:grpSpPr>
        <p:sp>
          <p:nvSpPr>
            <p:cNvPr id="493" name="Google Shape;493;p15"/>
            <p:cNvSpPr/>
            <p:nvPr/>
          </p:nvSpPr>
          <p:spPr>
            <a:xfrm rot="10800000" flipH="1">
              <a:off x="1115616" y="1077584"/>
              <a:ext cx="1224136" cy="2562492"/>
            </a:xfrm>
            <a:custGeom>
              <a:avLst/>
              <a:gdLst/>
              <a:ahLst/>
              <a:cxnLst/>
              <a:rect l="l" t="t" r="r" b="b"/>
              <a:pathLst>
                <a:path w="1224136" h="2562492" extrusionOk="0">
                  <a:moveTo>
                    <a:pt x="213563" y="2562492"/>
                  </a:moveTo>
                  <a:lnTo>
                    <a:pt x="1010573" y="2562492"/>
                  </a:lnTo>
                  <a:cubicBezTo>
                    <a:pt x="1128521" y="2562492"/>
                    <a:pt x="1224136" y="2466877"/>
                    <a:pt x="1224136" y="2348929"/>
                  </a:cubicBezTo>
                  <a:lnTo>
                    <a:pt x="1224136" y="399791"/>
                  </a:lnTo>
                  <a:cubicBezTo>
                    <a:pt x="1224136" y="281843"/>
                    <a:pt x="1128521" y="186228"/>
                    <a:pt x="1010573" y="186228"/>
                  </a:cubicBezTo>
                  <a:lnTo>
                    <a:pt x="720080" y="186228"/>
                  </a:lnTo>
                  <a:lnTo>
                    <a:pt x="612068" y="0"/>
                  </a:lnTo>
                  <a:lnTo>
                    <a:pt x="504056" y="186228"/>
                  </a:lnTo>
                  <a:lnTo>
                    <a:pt x="213563" y="186228"/>
                  </a:lnTo>
                  <a:cubicBezTo>
                    <a:pt x="95615" y="186228"/>
                    <a:pt x="0" y="281843"/>
                    <a:pt x="0" y="399791"/>
                  </a:cubicBezTo>
                  <a:lnTo>
                    <a:pt x="0" y="2348929"/>
                  </a:lnTo>
                  <a:cubicBezTo>
                    <a:pt x="0" y="2466877"/>
                    <a:pt x="95615" y="2562492"/>
                    <a:pt x="213563" y="2562492"/>
                  </a:cubicBezTo>
                  <a:close/>
                </a:path>
              </a:pathLst>
            </a:custGeom>
            <a:gradFill>
              <a:gsLst>
                <a:gs pos="0">
                  <a:schemeClr val="lt1"/>
                </a:gs>
                <a:gs pos="45000">
                  <a:schemeClr val="lt1"/>
                </a:gs>
                <a:gs pos="100000">
                  <a:srgbClr val="D8D8D8"/>
                </a:gs>
              </a:gsLst>
              <a:lin ang="2400000" scaled="0"/>
            </a:gradFill>
            <a:ln w="9525" cap="flat" cmpd="sng">
              <a:solidFill>
                <a:srgbClr val="D8D8D8"/>
              </a:solidFill>
              <a:prstDash val="solid"/>
              <a:round/>
              <a:headEnd type="none" w="sm" len="sm"/>
              <a:tailEnd type="none" w="sm" len="sm"/>
            </a:ln>
            <a:effectLst>
              <a:outerShdw blurRad="266700" dist="38100" dir="8100000" sx="101000" sy="101000" algn="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494" name="Google Shape;494;p15"/>
            <p:cNvSpPr/>
            <p:nvPr/>
          </p:nvSpPr>
          <p:spPr>
            <a:xfrm>
              <a:off x="1259632" y="1216298"/>
              <a:ext cx="936104" cy="2088232"/>
            </a:xfrm>
            <a:prstGeom prst="roundRect">
              <a:avLst>
                <a:gd name="adj" fmla="val 14632"/>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495" name="Google Shape;495;p15"/>
            <p:cNvSpPr/>
            <p:nvPr/>
          </p:nvSpPr>
          <p:spPr>
            <a:xfrm>
              <a:off x="1257002" y="1851670"/>
              <a:ext cx="938733" cy="36004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rgbClr val="0070C0"/>
                  </a:solidFill>
                  <a:latin typeface="Arial"/>
                  <a:ea typeface="Arial"/>
                  <a:cs typeface="Arial"/>
                  <a:sym typeface="Arial"/>
                </a:rPr>
                <a:t>The first stage</a:t>
              </a:r>
              <a:endParaRPr sz="1400" b="1">
                <a:solidFill>
                  <a:srgbClr val="0070C0"/>
                </a:solidFill>
                <a:latin typeface="Arial"/>
                <a:ea typeface="Arial"/>
                <a:cs typeface="Arial"/>
                <a:sym typeface="Arial"/>
              </a:endParaRPr>
            </a:p>
          </p:txBody>
        </p:sp>
        <p:sp>
          <p:nvSpPr>
            <p:cNvPr id="496" name="Google Shape;496;p15"/>
            <p:cNvSpPr txBox="1"/>
            <p:nvPr/>
          </p:nvSpPr>
          <p:spPr>
            <a:xfrm>
              <a:off x="1368152" y="1253361"/>
              <a:ext cx="683569" cy="59340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lt1"/>
                  </a:solidFill>
                  <a:latin typeface="Arial"/>
                  <a:ea typeface="Arial"/>
                  <a:cs typeface="Arial"/>
                  <a:sym typeface="Arial"/>
                </a:rPr>
                <a:t>Add title</a:t>
              </a:r>
              <a:endParaRPr sz="1800" b="1">
                <a:solidFill>
                  <a:schemeClr val="lt1"/>
                </a:solidFill>
                <a:latin typeface="Arial"/>
                <a:ea typeface="Arial"/>
                <a:cs typeface="Arial"/>
                <a:sym typeface="Arial"/>
              </a:endParaRPr>
            </a:p>
          </p:txBody>
        </p:sp>
        <p:sp>
          <p:nvSpPr>
            <p:cNvPr id="497" name="Google Shape;497;p15"/>
            <p:cNvSpPr txBox="1"/>
            <p:nvPr/>
          </p:nvSpPr>
          <p:spPr>
            <a:xfrm>
              <a:off x="1257000" y="2214035"/>
              <a:ext cx="938732" cy="1102034"/>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1200" b="1">
                  <a:solidFill>
                    <a:schemeClr val="lt1"/>
                  </a:solidFill>
                  <a:latin typeface="Arial"/>
                  <a:ea typeface="Arial"/>
                  <a:cs typeface="Arial"/>
                  <a:sym typeface="Arial"/>
                </a:rPr>
                <a:t>Click here to add text, click here to add text</a:t>
              </a:r>
              <a:endParaRPr sz="1200" b="1">
                <a:solidFill>
                  <a:schemeClr val="lt1"/>
                </a:solidFill>
                <a:latin typeface="Arial"/>
                <a:ea typeface="Arial"/>
                <a:cs typeface="Arial"/>
                <a:sym typeface="Arial"/>
              </a:endParaRPr>
            </a:p>
          </p:txBody>
        </p:sp>
      </p:grpSp>
      <p:sp>
        <p:nvSpPr>
          <p:cNvPr id="498" name="Google Shape;498;p15"/>
          <p:cNvSpPr/>
          <p:nvPr/>
        </p:nvSpPr>
        <p:spPr>
          <a:xfrm>
            <a:off x="3655339" y="4136658"/>
            <a:ext cx="235292" cy="235292"/>
          </a:xfrm>
          <a:prstGeom prst="ellipse">
            <a:avLst/>
          </a:prstGeom>
          <a:solidFill>
            <a:schemeClr val="lt1"/>
          </a:solidFill>
          <a:ln w="38100" cap="flat" cmpd="sng">
            <a:solidFill>
              <a:srgbClr val="00B0F0"/>
            </a:solidFill>
            <a:prstDash val="solid"/>
            <a:round/>
            <a:headEnd type="none" w="sm" len="sm"/>
            <a:tailEnd type="none" w="sm" len="sm"/>
          </a:ln>
          <a:effectLst>
            <a:outerShdw blurRad="50800" dist="38100" dir="5400000" algn="t" rotWithShape="0">
              <a:srgbClr val="000000">
                <a:alpha val="28627"/>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nvGrpSpPr>
          <p:cNvPr id="499" name="Google Shape;499;p15"/>
          <p:cNvGrpSpPr/>
          <p:nvPr/>
        </p:nvGrpSpPr>
        <p:grpSpPr>
          <a:xfrm>
            <a:off x="3085575" y="1203598"/>
            <a:ext cx="1333322" cy="2791051"/>
            <a:chOff x="1115616" y="1077584"/>
            <a:chExt cx="1224136" cy="2562492"/>
          </a:xfrm>
        </p:grpSpPr>
        <p:sp>
          <p:nvSpPr>
            <p:cNvPr id="500" name="Google Shape;500;p15"/>
            <p:cNvSpPr/>
            <p:nvPr/>
          </p:nvSpPr>
          <p:spPr>
            <a:xfrm rot="10800000" flipH="1">
              <a:off x="1115616" y="1077584"/>
              <a:ext cx="1224136" cy="2562492"/>
            </a:xfrm>
            <a:custGeom>
              <a:avLst/>
              <a:gdLst/>
              <a:ahLst/>
              <a:cxnLst/>
              <a:rect l="l" t="t" r="r" b="b"/>
              <a:pathLst>
                <a:path w="1224136" h="2562492" extrusionOk="0">
                  <a:moveTo>
                    <a:pt x="213563" y="2562492"/>
                  </a:moveTo>
                  <a:lnTo>
                    <a:pt x="1010573" y="2562492"/>
                  </a:lnTo>
                  <a:cubicBezTo>
                    <a:pt x="1128521" y="2562492"/>
                    <a:pt x="1224136" y="2466877"/>
                    <a:pt x="1224136" y="2348929"/>
                  </a:cubicBezTo>
                  <a:lnTo>
                    <a:pt x="1224136" y="399791"/>
                  </a:lnTo>
                  <a:cubicBezTo>
                    <a:pt x="1224136" y="281843"/>
                    <a:pt x="1128521" y="186228"/>
                    <a:pt x="1010573" y="186228"/>
                  </a:cubicBezTo>
                  <a:lnTo>
                    <a:pt x="720080" y="186228"/>
                  </a:lnTo>
                  <a:lnTo>
                    <a:pt x="612068" y="0"/>
                  </a:lnTo>
                  <a:lnTo>
                    <a:pt x="504056" y="186228"/>
                  </a:lnTo>
                  <a:lnTo>
                    <a:pt x="213563" y="186228"/>
                  </a:lnTo>
                  <a:cubicBezTo>
                    <a:pt x="95615" y="186228"/>
                    <a:pt x="0" y="281843"/>
                    <a:pt x="0" y="399791"/>
                  </a:cubicBezTo>
                  <a:lnTo>
                    <a:pt x="0" y="2348929"/>
                  </a:lnTo>
                  <a:cubicBezTo>
                    <a:pt x="0" y="2466877"/>
                    <a:pt x="95615" y="2562492"/>
                    <a:pt x="213563" y="2562492"/>
                  </a:cubicBezTo>
                  <a:close/>
                </a:path>
              </a:pathLst>
            </a:custGeom>
            <a:gradFill>
              <a:gsLst>
                <a:gs pos="0">
                  <a:schemeClr val="lt1"/>
                </a:gs>
                <a:gs pos="45000">
                  <a:schemeClr val="lt1"/>
                </a:gs>
                <a:gs pos="100000">
                  <a:srgbClr val="D8D8D8"/>
                </a:gs>
              </a:gsLst>
              <a:lin ang="2400000" scaled="0"/>
            </a:gradFill>
            <a:ln w="9525" cap="flat" cmpd="sng">
              <a:solidFill>
                <a:srgbClr val="D8D8D8"/>
              </a:solidFill>
              <a:prstDash val="solid"/>
              <a:round/>
              <a:headEnd type="none" w="sm" len="sm"/>
              <a:tailEnd type="none" w="sm" len="sm"/>
            </a:ln>
            <a:effectLst>
              <a:outerShdw blurRad="266700" dist="38100" dir="8100000" sx="101000" sy="101000" algn="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501" name="Google Shape;501;p15"/>
            <p:cNvSpPr/>
            <p:nvPr/>
          </p:nvSpPr>
          <p:spPr>
            <a:xfrm>
              <a:off x="1259632" y="1216298"/>
              <a:ext cx="936104" cy="2088232"/>
            </a:xfrm>
            <a:prstGeom prst="roundRect">
              <a:avLst>
                <a:gd name="adj" fmla="val 14632"/>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502" name="Google Shape;502;p15"/>
            <p:cNvSpPr/>
            <p:nvPr/>
          </p:nvSpPr>
          <p:spPr>
            <a:xfrm>
              <a:off x="1257002" y="1851670"/>
              <a:ext cx="938733" cy="36004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rgbClr val="0070C0"/>
                  </a:solidFill>
                  <a:latin typeface="Arial"/>
                  <a:ea typeface="Arial"/>
                  <a:cs typeface="Arial"/>
                  <a:sym typeface="Arial"/>
                </a:rPr>
                <a:t>second stage</a:t>
              </a:r>
              <a:endParaRPr sz="1400" b="1">
                <a:solidFill>
                  <a:srgbClr val="0070C0"/>
                </a:solidFill>
                <a:latin typeface="Arial"/>
                <a:ea typeface="Arial"/>
                <a:cs typeface="Arial"/>
                <a:sym typeface="Arial"/>
              </a:endParaRPr>
            </a:p>
          </p:txBody>
        </p:sp>
        <p:sp>
          <p:nvSpPr>
            <p:cNvPr id="503" name="Google Shape;503;p15"/>
            <p:cNvSpPr txBox="1"/>
            <p:nvPr/>
          </p:nvSpPr>
          <p:spPr>
            <a:xfrm>
              <a:off x="1368152" y="1253361"/>
              <a:ext cx="683569" cy="59340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lt1"/>
                  </a:solidFill>
                  <a:latin typeface="Arial"/>
                  <a:ea typeface="Arial"/>
                  <a:cs typeface="Arial"/>
                  <a:sym typeface="Arial"/>
                </a:rPr>
                <a:t>Add title</a:t>
              </a:r>
              <a:endParaRPr sz="1800" b="1">
                <a:solidFill>
                  <a:schemeClr val="lt1"/>
                </a:solidFill>
                <a:latin typeface="Arial"/>
                <a:ea typeface="Arial"/>
                <a:cs typeface="Arial"/>
                <a:sym typeface="Arial"/>
              </a:endParaRPr>
            </a:p>
          </p:txBody>
        </p:sp>
        <p:sp>
          <p:nvSpPr>
            <p:cNvPr id="504" name="Google Shape;504;p15"/>
            <p:cNvSpPr txBox="1"/>
            <p:nvPr/>
          </p:nvSpPr>
          <p:spPr>
            <a:xfrm>
              <a:off x="1257000" y="2214035"/>
              <a:ext cx="938732" cy="1102034"/>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1200" b="1">
                  <a:solidFill>
                    <a:schemeClr val="lt1"/>
                  </a:solidFill>
                  <a:latin typeface="Arial"/>
                  <a:ea typeface="Arial"/>
                  <a:cs typeface="Arial"/>
                  <a:sym typeface="Arial"/>
                </a:rPr>
                <a:t>Click here to add text, click here to add text</a:t>
              </a:r>
              <a:endParaRPr sz="1200" b="1">
                <a:solidFill>
                  <a:schemeClr val="lt1"/>
                </a:solidFill>
                <a:latin typeface="Arial"/>
                <a:ea typeface="Arial"/>
                <a:cs typeface="Arial"/>
                <a:sym typeface="Arial"/>
              </a:endParaRPr>
            </a:p>
          </p:txBody>
        </p:sp>
      </p:grpSp>
      <p:sp>
        <p:nvSpPr>
          <p:cNvPr id="505" name="Google Shape;505;p15"/>
          <p:cNvSpPr/>
          <p:nvPr/>
        </p:nvSpPr>
        <p:spPr>
          <a:xfrm>
            <a:off x="5413893" y="4136658"/>
            <a:ext cx="235292" cy="235292"/>
          </a:xfrm>
          <a:prstGeom prst="ellipse">
            <a:avLst/>
          </a:prstGeom>
          <a:solidFill>
            <a:schemeClr val="lt1"/>
          </a:solidFill>
          <a:ln w="38100" cap="flat" cmpd="sng">
            <a:solidFill>
              <a:srgbClr val="0070C0"/>
            </a:solidFill>
            <a:prstDash val="solid"/>
            <a:round/>
            <a:headEnd type="none" w="sm" len="sm"/>
            <a:tailEnd type="none" w="sm" len="sm"/>
          </a:ln>
          <a:effectLst>
            <a:outerShdw blurRad="50800" dist="38100" dir="5400000" algn="t" rotWithShape="0">
              <a:srgbClr val="000000">
                <a:alpha val="28627"/>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nvGrpSpPr>
          <p:cNvPr id="506" name="Google Shape;506;p15"/>
          <p:cNvGrpSpPr/>
          <p:nvPr/>
        </p:nvGrpSpPr>
        <p:grpSpPr>
          <a:xfrm>
            <a:off x="4844129" y="1203598"/>
            <a:ext cx="1333322" cy="2791051"/>
            <a:chOff x="1115616" y="1077584"/>
            <a:chExt cx="1224136" cy="2562492"/>
          </a:xfrm>
        </p:grpSpPr>
        <p:sp>
          <p:nvSpPr>
            <p:cNvPr id="507" name="Google Shape;507;p15"/>
            <p:cNvSpPr/>
            <p:nvPr/>
          </p:nvSpPr>
          <p:spPr>
            <a:xfrm rot="10800000" flipH="1">
              <a:off x="1115616" y="1077584"/>
              <a:ext cx="1224136" cy="2562492"/>
            </a:xfrm>
            <a:custGeom>
              <a:avLst/>
              <a:gdLst/>
              <a:ahLst/>
              <a:cxnLst/>
              <a:rect l="l" t="t" r="r" b="b"/>
              <a:pathLst>
                <a:path w="1224136" h="2562492" extrusionOk="0">
                  <a:moveTo>
                    <a:pt x="213563" y="2562492"/>
                  </a:moveTo>
                  <a:lnTo>
                    <a:pt x="1010573" y="2562492"/>
                  </a:lnTo>
                  <a:cubicBezTo>
                    <a:pt x="1128521" y="2562492"/>
                    <a:pt x="1224136" y="2466877"/>
                    <a:pt x="1224136" y="2348929"/>
                  </a:cubicBezTo>
                  <a:lnTo>
                    <a:pt x="1224136" y="399791"/>
                  </a:lnTo>
                  <a:cubicBezTo>
                    <a:pt x="1224136" y="281843"/>
                    <a:pt x="1128521" y="186228"/>
                    <a:pt x="1010573" y="186228"/>
                  </a:cubicBezTo>
                  <a:lnTo>
                    <a:pt x="720080" y="186228"/>
                  </a:lnTo>
                  <a:lnTo>
                    <a:pt x="612068" y="0"/>
                  </a:lnTo>
                  <a:lnTo>
                    <a:pt x="504056" y="186228"/>
                  </a:lnTo>
                  <a:lnTo>
                    <a:pt x="213563" y="186228"/>
                  </a:lnTo>
                  <a:cubicBezTo>
                    <a:pt x="95615" y="186228"/>
                    <a:pt x="0" y="281843"/>
                    <a:pt x="0" y="399791"/>
                  </a:cubicBezTo>
                  <a:lnTo>
                    <a:pt x="0" y="2348929"/>
                  </a:lnTo>
                  <a:cubicBezTo>
                    <a:pt x="0" y="2466877"/>
                    <a:pt x="95615" y="2562492"/>
                    <a:pt x="213563" y="2562492"/>
                  </a:cubicBezTo>
                  <a:close/>
                </a:path>
              </a:pathLst>
            </a:custGeom>
            <a:gradFill>
              <a:gsLst>
                <a:gs pos="0">
                  <a:schemeClr val="lt1"/>
                </a:gs>
                <a:gs pos="45000">
                  <a:schemeClr val="lt1"/>
                </a:gs>
                <a:gs pos="100000">
                  <a:srgbClr val="D8D8D8"/>
                </a:gs>
              </a:gsLst>
              <a:lin ang="2400000" scaled="0"/>
            </a:gradFill>
            <a:ln w="9525" cap="flat" cmpd="sng">
              <a:solidFill>
                <a:srgbClr val="D8D8D8"/>
              </a:solidFill>
              <a:prstDash val="solid"/>
              <a:round/>
              <a:headEnd type="none" w="sm" len="sm"/>
              <a:tailEnd type="none" w="sm" len="sm"/>
            </a:ln>
            <a:effectLst>
              <a:outerShdw blurRad="266700" dist="38100" dir="8100000" sx="101000" sy="101000" algn="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508" name="Google Shape;508;p15"/>
            <p:cNvSpPr/>
            <p:nvPr/>
          </p:nvSpPr>
          <p:spPr>
            <a:xfrm>
              <a:off x="1259632" y="1216298"/>
              <a:ext cx="936104" cy="2088232"/>
            </a:xfrm>
            <a:prstGeom prst="roundRect">
              <a:avLst>
                <a:gd name="adj" fmla="val 14632"/>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509" name="Google Shape;509;p15"/>
            <p:cNvSpPr/>
            <p:nvPr/>
          </p:nvSpPr>
          <p:spPr>
            <a:xfrm>
              <a:off x="1257002" y="1851670"/>
              <a:ext cx="938733" cy="36004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rgbClr val="0070C0"/>
                  </a:solidFill>
                  <a:latin typeface="Arial"/>
                  <a:ea typeface="Arial"/>
                  <a:cs typeface="Arial"/>
                  <a:sym typeface="Arial"/>
                </a:rPr>
                <a:t>The third phase</a:t>
              </a:r>
              <a:endParaRPr sz="1400" b="1">
                <a:solidFill>
                  <a:srgbClr val="0070C0"/>
                </a:solidFill>
                <a:latin typeface="Arial"/>
                <a:ea typeface="Arial"/>
                <a:cs typeface="Arial"/>
                <a:sym typeface="Arial"/>
              </a:endParaRPr>
            </a:p>
          </p:txBody>
        </p:sp>
        <p:sp>
          <p:nvSpPr>
            <p:cNvPr id="510" name="Google Shape;510;p15"/>
            <p:cNvSpPr txBox="1"/>
            <p:nvPr/>
          </p:nvSpPr>
          <p:spPr>
            <a:xfrm>
              <a:off x="1368152" y="1253361"/>
              <a:ext cx="683569" cy="59340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lt1"/>
                  </a:solidFill>
                  <a:latin typeface="Arial"/>
                  <a:ea typeface="Arial"/>
                  <a:cs typeface="Arial"/>
                  <a:sym typeface="Arial"/>
                </a:rPr>
                <a:t>Add title</a:t>
              </a:r>
              <a:endParaRPr sz="1800" b="1">
                <a:solidFill>
                  <a:schemeClr val="lt1"/>
                </a:solidFill>
                <a:latin typeface="Arial"/>
                <a:ea typeface="Arial"/>
                <a:cs typeface="Arial"/>
                <a:sym typeface="Arial"/>
              </a:endParaRPr>
            </a:p>
          </p:txBody>
        </p:sp>
        <p:sp>
          <p:nvSpPr>
            <p:cNvPr id="511" name="Google Shape;511;p15"/>
            <p:cNvSpPr txBox="1"/>
            <p:nvPr/>
          </p:nvSpPr>
          <p:spPr>
            <a:xfrm>
              <a:off x="1257000" y="2214035"/>
              <a:ext cx="938732" cy="1102034"/>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1200" b="1">
                  <a:solidFill>
                    <a:schemeClr val="lt1"/>
                  </a:solidFill>
                  <a:latin typeface="Arial"/>
                  <a:ea typeface="Arial"/>
                  <a:cs typeface="Arial"/>
                  <a:sym typeface="Arial"/>
                </a:rPr>
                <a:t>Click here to add text, click here to add text</a:t>
              </a:r>
              <a:endParaRPr sz="1200" b="1">
                <a:solidFill>
                  <a:schemeClr val="lt1"/>
                </a:solidFill>
                <a:latin typeface="Arial"/>
                <a:ea typeface="Arial"/>
                <a:cs typeface="Arial"/>
                <a:sym typeface="Arial"/>
              </a:endParaRPr>
            </a:p>
          </p:txBody>
        </p:sp>
      </p:grpSp>
      <p:sp>
        <p:nvSpPr>
          <p:cNvPr id="512" name="Google Shape;512;p15"/>
          <p:cNvSpPr/>
          <p:nvPr/>
        </p:nvSpPr>
        <p:spPr>
          <a:xfrm>
            <a:off x="7172448" y="4136658"/>
            <a:ext cx="235292" cy="235292"/>
          </a:xfrm>
          <a:prstGeom prst="ellipse">
            <a:avLst/>
          </a:prstGeom>
          <a:solidFill>
            <a:schemeClr val="lt1"/>
          </a:solidFill>
          <a:ln w="38100" cap="flat" cmpd="sng">
            <a:solidFill>
              <a:srgbClr val="00B0F0"/>
            </a:solidFill>
            <a:prstDash val="solid"/>
            <a:round/>
            <a:headEnd type="none" w="sm" len="sm"/>
            <a:tailEnd type="none" w="sm" len="sm"/>
          </a:ln>
          <a:effectLst>
            <a:outerShdw blurRad="50800" dist="38100" dir="5400000" algn="t" rotWithShape="0">
              <a:srgbClr val="000000">
                <a:alpha val="28627"/>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nvGrpSpPr>
          <p:cNvPr id="513" name="Google Shape;513;p15"/>
          <p:cNvGrpSpPr/>
          <p:nvPr/>
        </p:nvGrpSpPr>
        <p:grpSpPr>
          <a:xfrm>
            <a:off x="6602682" y="1203598"/>
            <a:ext cx="1333322" cy="2791051"/>
            <a:chOff x="1115616" y="1077584"/>
            <a:chExt cx="1224136" cy="2562492"/>
          </a:xfrm>
        </p:grpSpPr>
        <p:sp>
          <p:nvSpPr>
            <p:cNvPr id="514" name="Google Shape;514;p15"/>
            <p:cNvSpPr/>
            <p:nvPr/>
          </p:nvSpPr>
          <p:spPr>
            <a:xfrm rot="10800000" flipH="1">
              <a:off x="1115616" y="1077584"/>
              <a:ext cx="1224136" cy="2562492"/>
            </a:xfrm>
            <a:custGeom>
              <a:avLst/>
              <a:gdLst/>
              <a:ahLst/>
              <a:cxnLst/>
              <a:rect l="l" t="t" r="r" b="b"/>
              <a:pathLst>
                <a:path w="1224136" h="2562492" extrusionOk="0">
                  <a:moveTo>
                    <a:pt x="213563" y="2562492"/>
                  </a:moveTo>
                  <a:lnTo>
                    <a:pt x="1010573" y="2562492"/>
                  </a:lnTo>
                  <a:cubicBezTo>
                    <a:pt x="1128521" y="2562492"/>
                    <a:pt x="1224136" y="2466877"/>
                    <a:pt x="1224136" y="2348929"/>
                  </a:cubicBezTo>
                  <a:lnTo>
                    <a:pt x="1224136" y="399791"/>
                  </a:lnTo>
                  <a:cubicBezTo>
                    <a:pt x="1224136" y="281843"/>
                    <a:pt x="1128521" y="186228"/>
                    <a:pt x="1010573" y="186228"/>
                  </a:cubicBezTo>
                  <a:lnTo>
                    <a:pt x="720080" y="186228"/>
                  </a:lnTo>
                  <a:lnTo>
                    <a:pt x="612068" y="0"/>
                  </a:lnTo>
                  <a:lnTo>
                    <a:pt x="504056" y="186228"/>
                  </a:lnTo>
                  <a:lnTo>
                    <a:pt x="213563" y="186228"/>
                  </a:lnTo>
                  <a:cubicBezTo>
                    <a:pt x="95615" y="186228"/>
                    <a:pt x="0" y="281843"/>
                    <a:pt x="0" y="399791"/>
                  </a:cubicBezTo>
                  <a:lnTo>
                    <a:pt x="0" y="2348929"/>
                  </a:lnTo>
                  <a:cubicBezTo>
                    <a:pt x="0" y="2466877"/>
                    <a:pt x="95615" y="2562492"/>
                    <a:pt x="213563" y="2562492"/>
                  </a:cubicBezTo>
                  <a:close/>
                </a:path>
              </a:pathLst>
            </a:custGeom>
            <a:gradFill>
              <a:gsLst>
                <a:gs pos="0">
                  <a:schemeClr val="lt1"/>
                </a:gs>
                <a:gs pos="45000">
                  <a:schemeClr val="lt1"/>
                </a:gs>
                <a:gs pos="100000">
                  <a:srgbClr val="D8D8D8"/>
                </a:gs>
              </a:gsLst>
              <a:lin ang="2400000" scaled="0"/>
            </a:gradFill>
            <a:ln w="9525" cap="flat" cmpd="sng">
              <a:solidFill>
                <a:srgbClr val="D8D8D8"/>
              </a:solidFill>
              <a:prstDash val="solid"/>
              <a:round/>
              <a:headEnd type="none" w="sm" len="sm"/>
              <a:tailEnd type="none" w="sm" len="sm"/>
            </a:ln>
            <a:effectLst>
              <a:outerShdw blurRad="266700" dist="38100" dir="8100000" sx="101000" sy="101000" algn="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515" name="Google Shape;515;p15"/>
            <p:cNvSpPr/>
            <p:nvPr/>
          </p:nvSpPr>
          <p:spPr>
            <a:xfrm>
              <a:off x="1259632" y="1216298"/>
              <a:ext cx="936104" cy="2088232"/>
            </a:xfrm>
            <a:prstGeom prst="roundRect">
              <a:avLst>
                <a:gd name="adj" fmla="val 14632"/>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516" name="Google Shape;516;p15"/>
            <p:cNvSpPr/>
            <p:nvPr/>
          </p:nvSpPr>
          <p:spPr>
            <a:xfrm>
              <a:off x="1257002" y="1851670"/>
              <a:ext cx="938733" cy="36004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rgbClr val="0070C0"/>
                  </a:solidFill>
                  <a:latin typeface="Arial"/>
                  <a:ea typeface="Arial"/>
                  <a:cs typeface="Arial"/>
                  <a:sym typeface="Arial"/>
                </a:rPr>
                <a:t>Fourth stage</a:t>
              </a:r>
              <a:endParaRPr sz="1400" b="1">
                <a:solidFill>
                  <a:srgbClr val="0070C0"/>
                </a:solidFill>
                <a:latin typeface="Arial"/>
                <a:ea typeface="Arial"/>
                <a:cs typeface="Arial"/>
                <a:sym typeface="Arial"/>
              </a:endParaRPr>
            </a:p>
          </p:txBody>
        </p:sp>
        <p:sp>
          <p:nvSpPr>
            <p:cNvPr id="517" name="Google Shape;517;p15"/>
            <p:cNvSpPr txBox="1"/>
            <p:nvPr/>
          </p:nvSpPr>
          <p:spPr>
            <a:xfrm>
              <a:off x="1368152" y="1253361"/>
              <a:ext cx="683569" cy="59340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lt1"/>
                  </a:solidFill>
                  <a:latin typeface="Arial"/>
                  <a:ea typeface="Arial"/>
                  <a:cs typeface="Arial"/>
                  <a:sym typeface="Arial"/>
                </a:rPr>
                <a:t>Add title</a:t>
              </a:r>
              <a:endParaRPr sz="1800" b="1">
                <a:solidFill>
                  <a:schemeClr val="lt1"/>
                </a:solidFill>
                <a:latin typeface="Arial"/>
                <a:ea typeface="Arial"/>
                <a:cs typeface="Arial"/>
                <a:sym typeface="Arial"/>
              </a:endParaRPr>
            </a:p>
          </p:txBody>
        </p:sp>
        <p:sp>
          <p:nvSpPr>
            <p:cNvPr id="518" name="Google Shape;518;p15"/>
            <p:cNvSpPr txBox="1"/>
            <p:nvPr/>
          </p:nvSpPr>
          <p:spPr>
            <a:xfrm>
              <a:off x="1257000" y="2214035"/>
              <a:ext cx="938732" cy="1102034"/>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1200" b="1">
                  <a:solidFill>
                    <a:schemeClr val="lt1"/>
                  </a:solidFill>
                  <a:latin typeface="Arial"/>
                  <a:ea typeface="Arial"/>
                  <a:cs typeface="Arial"/>
                  <a:sym typeface="Arial"/>
                </a:rPr>
                <a:t>Click here to add text, click here to add text</a:t>
              </a:r>
              <a:endParaRPr sz="1200" b="1">
                <a:solidFill>
                  <a:schemeClr val="lt1"/>
                </a:solidFill>
                <a:latin typeface="Arial"/>
                <a:ea typeface="Arial"/>
                <a:cs typeface="Arial"/>
                <a:sym typeface="Arial"/>
              </a:endParaRPr>
            </a:p>
          </p:txBody>
        </p:sp>
      </p:grpSp>
      <p:sp>
        <p:nvSpPr>
          <p:cNvPr id="519" name="Google Shape;519;p15"/>
          <p:cNvSpPr txBox="1"/>
          <p:nvPr/>
        </p:nvSpPr>
        <p:spPr>
          <a:xfrm>
            <a:off x="568078" y="123478"/>
            <a:ext cx="2923802" cy="400087"/>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000" b="0" i="0">
                <a:solidFill>
                  <a:schemeClr val="dk1"/>
                </a:solidFill>
                <a:latin typeface="Arial"/>
                <a:ea typeface="Arial"/>
                <a:cs typeface="Arial"/>
                <a:sym typeface="Arial"/>
              </a:rPr>
              <a:t>Enter the title text here</a:t>
            </a:r>
            <a:endParaRPr sz="2000" b="0" i="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19"/>
                                        </p:tgtEl>
                                        <p:attrNameLst>
                                          <p:attrName>style.visibility</p:attrName>
                                        </p:attrNameLst>
                                      </p:cBhvr>
                                      <p:to>
                                        <p:strVal val="visible"/>
                                      </p:to>
                                    </p:set>
                                    <p:animEffect transition="in" filter="fade">
                                      <p:cBhvr>
                                        <p:cTn id="7" dur="1000"/>
                                        <p:tgtEl>
                                          <p:spTgt spid="519"/>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490"/>
                                        </p:tgtEl>
                                        <p:attrNameLst>
                                          <p:attrName>style.visibility</p:attrName>
                                        </p:attrNameLst>
                                      </p:cBhvr>
                                      <p:to>
                                        <p:strVal val="visible"/>
                                      </p:to>
                                    </p:set>
                                    <p:animEffect transition="in" filter="fade">
                                      <p:cBhvr>
                                        <p:cTn id="11" dur="500"/>
                                        <p:tgtEl>
                                          <p:spTgt spid="490"/>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491"/>
                                        </p:tgtEl>
                                        <p:attrNameLst>
                                          <p:attrName>style.visibility</p:attrName>
                                        </p:attrNameLst>
                                      </p:cBhvr>
                                      <p:to>
                                        <p:strVal val="visible"/>
                                      </p:to>
                                    </p:set>
                                    <p:animEffect transition="in" filter="fade">
                                      <p:cBhvr>
                                        <p:cTn id="15" dur="500"/>
                                        <p:tgtEl>
                                          <p:spTgt spid="491"/>
                                        </p:tgtEl>
                                      </p:cBhvr>
                                    </p:animEffect>
                                  </p:childTnLst>
                                </p:cTn>
                              </p:par>
                              <p:par>
                                <p:cTn id="16" presetID="10" presetClass="entr" presetSubtype="0" fill="hold" nodeType="withEffect">
                                  <p:stCondLst>
                                    <p:cond delay="0"/>
                                  </p:stCondLst>
                                  <p:childTnLst>
                                    <p:set>
                                      <p:cBhvr>
                                        <p:cTn id="17" dur="1" fill="hold">
                                          <p:stCondLst>
                                            <p:cond delay="0"/>
                                          </p:stCondLst>
                                        </p:cTn>
                                        <p:tgtEl>
                                          <p:spTgt spid="492"/>
                                        </p:tgtEl>
                                        <p:attrNameLst>
                                          <p:attrName>style.visibility</p:attrName>
                                        </p:attrNameLst>
                                      </p:cBhvr>
                                      <p:to>
                                        <p:strVal val="visible"/>
                                      </p:to>
                                    </p:set>
                                    <p:animEffect transition="in" filter="fade">
                                      <p:cBhvr>
                                        <p:cTn id="18" dur="500"/>
                                        <p:tgtEl>
                                          <p:spTgt spid="492"/>
                                        </p:tgtEl>
                                      </p:cBhvr>
                                    </p:animEffect>
                                  </p:childTnLst>
                                </p:cTn>
                              </p:par>
                              <p:par>
                                <p:cTn id="19" presetID="10" presetClass="entr" presetSubtype="0" fill="hold" nodeType="withEffect">
                                  <p:stCondLst>
                                    <p:cond delay="300"/>
                                  </p:stCondLst>
                                  <p:childTnLst>
                                    <p:set>
                                      <p:cBhvr>
                                        <p:cTn id="20" dur="1" fill="hold">
                                          <p:stCondLst>
                                            <p:cond delay="0"/>
                                          </p:stCondLst>
                                        </p:cTn>
                                        <p:tgtEl>
                                          <p:spTgt spid="498"/>
                                        </p:tgtEl>
                                        <p:attrNameLst>
                                          <p:attrName>style.visibility</p:attrName>
                                        </p:attrNameLst>
                                      </p:cBhvr>
                                      <p:to>
                                        <p:strVal val="visible"/>
                                      </p:to>
                                    </p:set>
                                    <p:animEffect transition="in" filter="fade">
                                      <p:cBhvr>
                                        <p:cTn id="21" dur="500"/>
                                        <p:tgtEl>
                                          <p:spTgt spid="498"/>
                                        </p:tgtEl>
                                      </p:cBhvr>
                                    </p:animEffect>
                                  </p:childTnLst>
                                </p:cTn>
                              </p:par>
                              <p:par>
                                <p:cTn id="22" presetID="10" presetClass="entr" presetSubtype="0" fill="hold" nodeType="withEffect">
                                  <p:stCondLst>
                                    <p:cond delay="300"/>
                                  </p:stCondLst>
                                  <p:childTnLst>
                                    <p:set>
                                      <p:cBhvr>
                                        <p:cTn id="23" dur="1" fill="hold">
                                          <p:stCondLst>
                                            <p:cond delay="0"/>
                                          </p:stCondLst>
                                        </p:cTn>
                                        <p:tgtEl>
                                          <p:spTgt spid="499"/>
                                        </p:tgtEl>
                                        <p:attrNameLst>
                                          <p:attrName>style.visibility</p:attrName>
                                        </p:attrNameLst>
                                      </p:cBhvr>
                                      <p:to>
                                        <p:strVal val="visible"/>
                                      </p:to>
                                    </p:set>
                                    <p:animEffect transition="in" filter="fade">
                                      <p:cBhvr>
                                        <p:cTn id="24" dur="500"/>
                                        <p:tgtEl>
                                          <p:spTgt spid="499"/>
                                        </p:tgtEl>
                                      </p:cBhvr>
                                    </p:animEffect>
                                  </p:childTnLst>
                                </p:cTn>
                              </p:par>
                              <p:par>
                                <p:cTn id="25" presetID="10" presetClass="entr" presetSubtype="0" fill="hold" nodeType="withEffect">
                                  <p:stCondLst>
                                    <p:cond delay="600"/>
                                  </p:stCondLst>
                                  <p:childTnLst>
                                    <p:set>
                                      <p:cBhvr>
                                        <p:cTn id="26" dur="1" fill="hold">
                                          <p:stCondLst>
                                            <p:cond delay="0"/>
                                          </p:stCondLst>
                                        </p:cTn>
                                        <p:tgtEl>
                                          <p:spTgt spid="505"/>
                                        </p:tgtEl>
                                        <p:attrNameLst>
                                          <p:attrName>style.visibility</p:attrName>
                                        </p:attrNameLst>
                                      </p:cBhvr>
                                      <p:to>
                                        <p:strVal val="visible"/>
                                      </p:to>
                                    </p:set>
                                    <p:animEffect transition="in" filter="fade">
                                      <p:cBhvr>
                                        <p:cTn id="27" dur="500"/>
                                        <p:tgtEl>
                                          <p:spTgt spid="505"/>
                                        </p:tgtEl>
                                      </p:cBhvr>
                                    </p:animEffect>
                                  </p:childTnLst>
                                </p:cTn>
                              </p:par>
                              <p:par>
                                <p:cTn id="28" presetID="10" presetClass="entr" presetSubtype="0" fill="hold" nodeType="withEffect">
                                  <p:stCondLst>
                                    <p:cond delay="600"/>
                                  </p:stCondLst>
                                  <p:childTnLst>
                                    <p:set>
                                      <p:cBhvr>
                                        <p:cTn id="29" dur="1" fill="hold">
                                          <p:stCondLst>
                                            <p:cond delay="0"/>
                                          </p:stCondLst>
                                        </p:cTn>
                                        <p:tgtEl>
                                          <p:spTgt spid="506"/>
                                        </p:tgtEl>
                                        <p:attrNameLst>
                                          <p:attrName>style.visibility</p:attrName>
                                        </p:attrNameLst>
                                      </p:cBhvr>
                                      <p:to>
                                        <p:strVal val="visible"/>
                                      </p:to>
                                    </p:set>
                                    <p:animEffect transition="in" filter="fade">
                                      <p:cBhvr>
                                        <p:cTn id="30" dur="500"/>
                                        <p:tgtEl>
                                          <p:spTgt spid="506"/>
                                        </p:tgtEl>
                                      </p:cBhvr>
                                    </p:animEffect>
                                  </p:childTnLst>
                                </p:cTn>
                              </p:par>
                              <p:par>
                                <p:cTn id="31" presetID="10" presetClass="entr" presetSubtype="0" fill="hold" nodeType="withEffect">
                                  <p:stCondLst>
                                    <p:cond delay="900"/>
                                  </p:stCondLst>
                                  <p:childTnLst>
                                    <p:set>
                                      <p:cBhvr>
                                        <p:cTn id="32" dur="1" fill="hold">
                                          <p:stCondLst>
                                            <p:cond delay="0"/>
                                          </p:stCondLst>
                                        </p:cTn>
                                        <p:tgtEl>
                                          <p:spTgt spid="512"/>
                                        </p:tgtEl>
                                        <p:attrNameLst>
                                          <p:attrName>style.visibility</p:attrName>
                                        </p:attrNameLst>
                                      </p:cBhvr>
                                      <p:to>
                                        <p:strVal val="visible"/>
                                      </p:to>
                                    </p:set>
                                    <p:animEffect transition="in" filter="fade">
                                      <p:cBhvr>
                                        <p:cTn id="33" dur="500"/>
                                        <p:tgtEl>
                                          <p:spTgt spid="512"/>
                                        </p:tgtEl>
                                      </p:cBhvr>
                                    </p:animEffect>
                                  </p:childTnLst>
                                </p:cTn>
                              </p:par>
                              <p:par>
                                <p:cTn id="34" presetID="10" presetClass="entr" presetSubtype="0" fill="hold" nodeType="withEffect">
                                  <p:stCondLst>
                                    <p:cond delay="900"/>
                                  </p:stCondLst>
                                  <p:childTnLst>
                                    <p:set>
                                      <p:cBhvr>
                                        <p:cTn id="35" dur="1" fill="hold">
                                          <p:stCondLst>
                                            <p:cond delay="0"/>
                                          </p:stCondLst>
                                        </p:cTn>
                                        <p:tgtEl>
                                          <p:spTgt spid="513"/>
                                        </p:tgtEl>
                                        <p:attrNameLst>
                                          <p:attrName>style.visibility</p:attrName>
                                        </p:attrNameLst>
                                      </p:cBhvr>
                                      <p:to>
                                        <p:strVal val="visible"/>
                                      </p:to>
                                    </p:set>
                                    <p:animEffect transition="in" filter="fade">
                                      <p:cBhvr>
                                        <p:cTn id="36" dur="500"/>
                                        <p:tgtEl>
                                          <p:spTgt spid="5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grpSp>
        <p:nvGrpSpPr>
          <p:cNvPr id="525" name="Google Shape;525;p16"/>
          <p:cNvGrpSpPr/>
          <p:nvPr/>
        </p:nvGrpSpPr>
        <p:grpSpPr>
          <a:xfrm>
            <a:off x="1115616" y="2285314"/>
            <a:ext cx="830759" cy="830759"/>
            <a:chOff x="1005742" y="1959742"/>
            <a:chExt cx="1189994" cy="1189994"/>
          </a:xfrm>
        </p:grpSpPr>
        <p:sp>
          <p:nvSpPr>
            <p:cNvPr id="526" name="Google Shape;526;p16"/>
            <p:cNvSpPr/>
            <p:nvPr/>
          </p:nvSpPr>
          <p:spPr>
            <a:xfrm>
              <a:off x="1060740" y="2014740"/>
              <a:ext cx="1080000" cy="1080000"/>
            </a:xfrm>
            <a:prstGeom prst="ellipse">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100"/>
                <a:buFont typeface="Arial"/>
                <a:buNone/>
              </a:pPr>
              <a:r>
                <a:rPr lang="en-US" sz="1100" b="0">
                  <a:solidFill>
                    <a:srgbClr val="FFFFFF"/>
                  </a:solidFill>
                  <a:latin typeface="Arial"/>
                  <a:ea typeface="Arial"/>
                  <a:cs typeface="Arial"/>
                  <a:sym typeface="Arial"/>
                </a:rPr>
                <a:t>Description</a:t>
              </a:r>
              <a:endParaRPr sz="1100" b="0" i="0" u="none" strike="noStrike" cap="none">
                <a:solidFill>
                  <a:srgbClr val="FFFFFF"/>
                </a:solidFill>
                <a:latin typeface="Arial"/>
                <a:ea typeface="Arial"/>
                <a:cs typeface="Arial"/>
                <a:sym typeface="Arial"/>
              </a:endParaRPr>
            </a:p>
          </p:txBody>
        </p:sp>
        <p:sp>
          <p:nvSpPr>
            <p:cNvPr id="527" name="Google Shape;527;p16"/>
            <p:cNvSpPr/>
            <p:nvPr/>
          </p:nvSpPr>
          <p:spPr>
            <a:xfrm>
              <a:off x="1005742" y="1959742"/>
              <a:ext cx="1189994" cy="1189994"/>
            </a:xfrm>
            <a:prstGeom prst="ellipse">
              <a:avLst/>
            </a:prstGeom>
            <a:noFill/>
            <a:ln w="254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grpSp>
      <p:grpSp>
        <p:nvGrpSpPr>
          <p:cNvPr id="528" name="Google Shape;528;p16"/>
          <p:cNvGrpSpPr/>
          <p:nvPr/>
        </p:nvGrpSpPr>
        <p:grpSpPr>
          <a:xfrm>
            <a:off x="2572128" y="1734287"/>
            <a:ext cx="830759" cy="830759"/>
            <a:chOff x="3750551" y="1408378"/>
            <a:chExt cx="1111514" cy="1111514"/>
          </a:xfrm>
        </p:grpSpPr>
        <p:sp>
          <p:nvSpPr>
            <p:cNvPr id="529" name="Google Shape;529;p16"/>
            <p:cNvSpPr/>
            <p:nvPr/>
          </p:nvSpPr>
          <p:spPr>
            <a:xfrm>
              <a:off x="3801921" y="1459748"/>
              <a:ext cx="1008774" cy="1008774"/>
            </a:xfrm>
            <a:prstGeom prst="ellipse">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200"/>
                <a:buFont typeface="Arial"/>
                <a:buNone/>
              </a:pPr>
              <a:r>
                <a:rPr lang="en-US" sz="1200" b="0">
                  <a:solidFill>
                    <a:srgbClr val="FFFFFF"/>
                  </a:solidFill>
                  <a:latin typeface="Arial"/>
                  <a:ea typeface="Arial"/>
                  <a:cs typeface="Arial"/>
                  <a:sym typeface="Arial"/>
                </a:rPr>
                <a:t>Description</a:t>
              </a:r>
              <a:endParaRPr sz="1200" b="0" i="0" u="none" strike="noStrike" cap="none">
                <a:solidFill>
                  <a:srgbClr val="FFFFFF"/>
                </a:solidFill>
                <a:latin typeface="Arial"/>
                <a:ea typeface="Arial"/>
                <a:cs typeface="Arial"/>
                <a:sym typeface="Arial"/>
              </a:endParaRPr>
            </a:p>
          </p:txBody>
        </p:sp>
        <p:sp>
          <p:nvSpPr>
            <p:cNvPr id="530" name="Google Shape;530;p16"/>
            <p:cNvSpPr/>
            <p:nvPr/>
          </p:nvSpPr>
          <p:spPr>
            <a:xfrm>
              <a:off x="3750551" y="1408378"/>
              <a:ext cx="1111514" cy="1111514"/>
            </a:xfrm>
            <a:prstGeom prst="ellipse">
              <a:avLst/>
            </a:prstGeom>
            <a:noFill/>
            <a:ln w="254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grpSp>
      <p:grpSp>
        <p:nvGrpSpPr>
          <p:cNvPr id="531" name="Google Shape;531;p16"/>
          <p:cNvGrpSpPr/>
          <p:nvPr/>
        </p:nvGrpSpPr>
        <p:grpSpPr>
          <a:xfrm>
            <a:off x="2572128" y="2910141"/>
            <a:ext cx="830759" cy="830759"/>
            <a:chOff x="1005742" y="1959742"/>
            <a:chExt cx="1189994" cy="1189994"/>
          </a:xfrm>
        </p:grpSpPr>
        <p:sp>
          <p:nvSpPr>
            <p:cNvPr id="532" name="Google Shape;532;p16"/>
            <p:cNvSpPr/>
            <p:nvPr/>
          </p:nvSpPr>
          <p:spPr>
            <a:xfrm>
              <a:off x="1060739" y="2014739"/>
              <a:ext cx="1080000" cy="1080000"/>
            </a:xfrm>
            <a:prstGeom prst="ellipse">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200"/>
                <a:buFont typeface="Arial"/>
                <a:buNone/>
              </a:pPr>
              <a:r>
                <a:rPr lang="en-US" sz="1200" b="0">
                  <a:solidFill>
                    <a:srgbClr val="FFFFFF"/>
                  </a:solidFill>
                  <a:latin typeface="Arial"/>
                  <a:ea typeface="Arial"/>
                  <a:cs typeface="Arial"/>
                  <a:sym typeface="Arial"/>
                </a:rPr>
                <a:t>Description</a:t>
              </a:r>
              <a:endParaRPr sz="1200" b="0" i="0" u="none" strike="noStrike" cap="none">
                <a:solidFill>
                  <a:srgbClr val="FFFFFF"/>
                </a:solidFill>
                <a:latin typeface="Arial"/>
                <a:ea typeface="Arial"/>
                <a:cs typeface="Arial"/>
                <a:sym typeface="Arial"/>
              </a:endParaRPr>
            </a:p>
          </p:txBody>
        </p:sp>
        <p:sp>
          <p:nvSpPr>
            <p:cNvPr id="533" name="Google Shape;533;p16"/>
            <p:cNvSpPr/>
            <p:nvPr/>
          </p:nvSpPr>
          <p:spPr>
            <a:xfrm>
              <a:off x="1005742" y="1959742"/>
              <a:ext cx="1189994" cy="1189994"/>
            </a:xfrm>
            <a:prstGeom prst="ellipse">
              <a:avLst/>
            </a:prstGeom>
            <a:noFill/>
            <a:ln w="254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grpSp>
      <p:grpSp>
        <p:nvGrpSpPr>
          <p:cNvPr id="534" name="Google Shape;534;p16"/>
          <p:cNvGrpSpPr/>
          <p:nvPr/>
        </p:nvGrpSpPr>
        <p:grpSpPr>
          <a:xfrm>
            <a:off x="4119251" y="1131590"/>
            <a:ext cx="830759" cy="830759"/>
            <a:chOff x="1005742" y="1959742"/>
            <a:chExt cx="1189994" cy="1189994"/>
          </a:xfrm>
        </p:grpSpPr>
        <p:sp>
          <p:nvSpPr>
            <p:cNvPr id="535" name="Google Shape;535;p16"/>
            <p:cNvSpPr/>
            <p:nvPr/>
          </p:nvSpPr>
          <p:spPr>
            <a:xfrm>
              <a:off x="1060739" y="2014739"/>
              <a:ext cx="1080000" cy="1080000"/>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200"/>
                <a:buFont typeface="Arial"/>
                <a:buNone/>
              </a:pPr>
              <a:r>
                <a:rPr lang="en-US" sz="1200" b="0">
                  <a:solidFill>
                    <a:srgbClr val="FFFFFF"/>
                  </a:solidFill>
                  <a:latin typeface="Arial"/>
                  <a:ea typeface="Arial"/>
                  <a:cs typeface="Arial"/>
                  <a:sym typeface="Arial"/>
                </a:rPr>
                <a:t>Description</a:t>
              </a:r>
              <a:endParaRPr sz="1200" b="0" i="0" u="none" strike="noStrike" cap="none">
                <a:solidFill>
                  <a:srgbClr val="FFFFFF"/>
                </a:solidFill>
                <a:latin typeface="Arial"/>
                <a:ea typeface="Arial"/>
                <a:cs typeface="Arial"/>
                <a:sym typeface="Arial"/>
              </a:endParaRPr>
            </a:p>
          </p:txBody>
        </p:sp>
        <p:sp>
          <p:nvSpPr>
            <p:cNvPr id="536" name="Google Shape;536;p16"/>
            <p:cNvSpPr/>
            <p:nvPr/>
          </p:nvSpPr>
          <p:spPr>
            <a:xfrm>
              <a:off x="1005742" y="1959742"/>
              <a:ext cx="1189994" cy="1189994"/>
            </a:xfrm>
            <a:prstGeom prst="ellipse">
              <a:avLst/>
            </a:prstGeom>
            <a:no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grpSp>
      <p:grpSp>
        <p:nvGrpSpPr>
          <p:cNvPr id="537" name="Google Shape;537;p16"/>
          <p:cNvGrpSpPr/>
          <p:nvPr/>
        </p:nvGrpSpPr>
        <p:grpSpPr>
          <a:xfrm>
            <a:off x="4129517" y="3546525"/>
            <a:ext cx="830759" cy="830759"/>
            <a:chOff x="1005742" y="2208327"/>
            <a:chExt cx="1189994" cy="1189994"/>
          </a:xfrm>
        </p:grpSpPr>
        <p:sp>
          <p:nvSpPr>
            <p:cNvPr id="538" name="Google Shape;538;p16"/>
            <p:cNvSpPr/>
            <p:nvPr/>
          </p:nvSpPr>
          <p:spPr>
            <a:xfrm>
              <a:off x="1060740" y="2263719"/>
              <a:ext cx="1080000" cy="1079999"/>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200"/>
                <a:buFont typeface="Arial"/>
                <a:buNone/>
              </a:pPr>
              <a:r>
                <a:rPr lang="en-US" sz="1200" b="0">
                  <a:solidFill>
                    <a:srgbClr val="FFFFFF"/>
                  </a:solidFill>
                  <a:latin typeface="Arial"/>
                  <a:ea typeface="Arial"/>
                  <a:cs typeface="Arial"/>
                  <a:sym typeface="Arial"/>
                </a:rPr>
                <a:t>Description</a:t>
              </a:r>
              <a:endParaRPr sz="1200" b="0" i="0" u="none" strike="noStrike" cap="none">
                <a:solidFill>
                  <a:srgbClr val="FFFFFF"/>
                </a:solidFill>
                <a:latin typeface="Arial"/>
                <a:ea typeface="Arial"/>
                <a:cs typeface="Arial"/>
                <a:sym typeface="Arial"/>
              </a:endParaRPr>
            </a:p>
          </p:txBody>
        </p:sp>
        <p:sp>
          <p:nvSpPr>
            <p:cNvPr id="539" name="Google Shape;539;p16"/>
            <p:cNvSpPr/>
            <p:nvPr/>
          </p:nvSpPr>
          <p:spPr>
            <a:xfrm>
              <a:off x="1005742" y="2208327"/>
              <a:ext cx="1189994" cy="1189994"/>
            </a:xfrm>
            <a:prstGeom prst="ellipse">
              <a:avLst/>
            </a:prstGeom>
            <a:no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grpSp>
      <p:grpSp>
        <p:nvGrpSpPr>
          <p:cNvPr id="540" name="Google Shape;540;p16"/>
          <p:cNvGrpSpPr/>
          <p:nvPr/>
        </p:nvGrpSpPr>
        <p:grpSpPr>
          <a:xfrm>
            <a:off x="4119251" y="2339058"/>
            <a:ext cx="830759" cy="830759"/>
            <a:chOff x="1005742" y="1959742"/>
            <a:chExt cx="1189994" cy="1189994"/>
          </a:xfrm>
        </p:grpSpPr>
        <p:sp>
          <p:nvSpPr>
            <p:cNvPr id="541" name="Google Shape;541;p16"/>
            <p:cNvSpPr/>
            <p:nvPr/>
          </p:nvSpPr>
          <p:spPr>
            <a:xfrm>
              <a:off x="1060739" y="2014739"/>
              <a:ext cx="1080000" cy="1080000"/>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200"/>
                <a:buFont typeface="Arial"/>
                <a:buNone/>
              </a:pPr>
              <a:r>
                <a:rPr lang="en-US" sz="1200" b="0">
                  <a:solidFill>
                    <a:srgbClr val="FFFFFF"/>
                  </a:solidFill>
                  <a:latin typeface="Arial"/>
                  <a:ea typeface="Arial"/>
                  <a:cs typeface="Arial"/>
                  <a:sym typeface="Arial"/>
                </a:rPr>
                <a:t>Description</a:t>
              </a:r>
              <a:endParaRPr sz="1200" b="0" i="0" u="none" strike="noStrike" cap="none">
                <a:solidFill>
                  <a:srgbClr val="FFFFFF"/>
                </a:solidFill>
                <a:latin typeface="Arial"/>
                <a:ea typeface="Arial"/>
                <a:cs typeface="Arial"/>
                <a:sym typeface="Arial"/>
              </a:endParaRPr>
            </a:p>
          </p:txBody>
        </p:sp>
        <p:sp>
          <p:nvSpPr>
            <p:cNvPr id="542" name="Google Shape;542;p16"/>
            <p:cNvSpPr/>
            <p:nvPr/>
          </p:nvSpPr>
          <p:spPr>
            <a:xfrm>
              <a:off x="1005742" y="1959742"/>
              <a:ext cx="1189994" cy="1189994"/>
            </a:xfrm>
            <a:prstGeom prst="ellipse">
              <a:avLst/>
            </a:prstGeom>
            <a:no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grpSp>
      <p:cxnSp>
        <p:nvCxnSpPr>
          <p:cNvPr id="543" name="Google Shape;543;p16"/>
          <p:cNvCxnSpPr>
            <a:stCxn id="527" idx="7"/>
            <a:endCxn id="530" idx="2"/>
          </p:cNvCxnSpPr>
          <p:nvPr/>
        </p:nvCxnSpPr>
        <p:spPr>
          <a:xfrm rot="10800000" flipH="1">
            <a:off x="1824713" y="2149576"/>
            <a:ext cx="747300" cy="257400"/>
          </a:xfrm>
          <a:prstGeom prst="straightConnector1">
            <a:avLst/>
          </a:prstGeom>
          <a:noFill/>
          <a:ln w="9525" cap="flat" cmpd="sng">
            <a:solidFill>
              <a:srgbClr val="000000"/>
            </a:solidFill>
            <a:prstDash val="solid"/>
            <a:round/>
            <a:headEnd type="none" w="sm" len="sm"/>
            <a:tailEnd type="none" w="sm" len="sm"/>
          </a:ln>
        </p:spPr>
      </p:cxnSp>
      <p:cxnSp>
        <p:nvCxnSpPr>
          <p:cNvPr id="544" name="Google Shape;544;p16"/>
          <p:cNvCxnSpPr>
            <a:stCxn id="527" idx="5"/>
            <a:endCxn id="533" idx="2"/>
          </p:cNvCxnSpPr>
          <p:nvPr/>
        </p:nvCxnSpPr>
        <p:spPr>
          <a:xfrm>
            <a:off x="1824713" y="2994411"/>
            <a:ext cx="747300" cy="331200"/>
          </a:xfrm>
          <a:prstGeom prst="straightConnector1">
            <a:avLst/>
          </a:prstGeom>
          <a:noFill/>
          <a:ln w="9525" cap="flat" cmpd="sng">
            <a:solidFill>
              <a:srgbClr val="000000"/>
            </a:solidFill>
            <a:prstDash val="solid"/>
            <a:round/>
            <a:headEnd type="none" w="sm" len="sm"/>
            <a:tailEnd type="none" w="sm" len="sm"/>
          </a:ln>
        </p:spPr>
      </p:cxnSp>
      <p:cxnSp>
        <p:nvCxnSpPr>
          <p:cNvPr id="545" name="Google Shape;545;p16"/>
          <p:cNvCxnSpPr>
            <a:stCxn id="533" idx="5"/>
            <a:endCxn id="539" idx="2"/>
          </p:cNvCxnSpPr>
          <p:nvPr/>
        </p:nvCxnSpPr>
        <p:spPr>
          <a:xfrm>
            <a:off x="3281225" y="3619238"/>
            <a:ext cx="848400" cy="342600"/>
          </a:xfrm>
          <a:prstGeom prst="straightConnector1">
            <a:avLst/>
          </a:prstGeom>
          <a:noFill/>
          <a:ln w="9525" cap="flat" cmpd="sng">
            <a:solidFill>
              <a:srgbClr val="000000"/>
            </a:solidFill>
            <a:prstDash val="solid"/>
            <a:round/>
            <a:headEnd type="none" w="sm" len="sm"/>
            <a:tailEnd type="none" w="sm" len="sm"/>
          </a:ln>
        </p:spPr>
      </p:cxnSp>
      <p:cxnSp>
        <p:nvCxnSpPr>
          <p:cNvPr id="546" name="Google Shape;546;p16"/>
          <p:cNvCxnSpPr>
            <a:stCxn id="530" idx="7"/>
            <a:endCxn id="536" idx="2"/>
          </p:cNvCxnSpPr>
          <p:nvPr/>
        </p:nvCxnSpPr>
        <p:spPr>
          <a:xfrm rot="10800000" flipH="1">
            <a:off x="3281225" y="1546949"/>
            <a:ext cx="837900" cy="309000"/>
          </a:xfrm>
          <a:prstGeom prst="straightConnector1">
            <a:avLst/>
          </a:prstGeom>
          <a:noFill/>
          <a:ln w="9525" cap="flat" cmpd="sng">
            <a:solidFill>
              <a:srgbClr val="000000"/>
            </a:solidFill>
            <a:prstDash val="solid"/>
            <a:round/>
            <a:headEnd type="none" w="sm" len="sm"/>
            <a:tailEnd type="none" w="sm" len="sm"/>
          </a:ln>
        </p:spPr>
      </p:cxnSp>
      <p:cxnSp>
        <p:nvCxnSpPr>
          <p:cNvPr id="547" name="Google Shape;547;p16"/>
          <p:cNvCxnSpPr>
            <a:stCxn id="530" idx="6"/>
            <a:endCxn id="542" idx="1"/>
          </p:cNvCxnSpPr>
          <p:nvPr/>
        </p:nvCxnSpPr>
        <p:spPr>
          <a:xfrm>
            <a:off x="3402887" y="2149667"/>
            <a:ext cx="837900" cy="311100"/>
          </a:xfrm>
          <a:prstGeom prst="straightConnector1">
            <a:avLst/>
          </a:prstGeom>
          <a:noFill/>
          <a:ln w="9525" cap="flat" cmpd="sng">
            <a:solidFill>
              <a:srgbClr val="000000"/>
            </a:solidFill>
            <a:prstDash val="solid"/>
            <a:round/>
            <a:headEnd type="none" w="sm" len="sm"/>
            <a:tailEnd type="none" w="sm" len="sm"/>
          </a:ln>
        </p:spPr>
      </p:cxnSp>
      <p:cxnSp>
        <p:nvCxnSpPr>
          <p:cNvPr id="548" name="Google Shape;548;p16"/>
          <p:cNvCxnSpPr>
            <a:stCxn id="533" idx="6"/>
            <a:endCxn id="542" idx="3"/>
          </p:cNvCxnSpPr>
          <p:nvPr/>
        </p:nvCxnSpPr>
        <p:spPr>
          <a:xfrm rot="10800000" flipH="1">
            <a:off x="3402887" y="3048021"/>
            <a:ext cx="837900" cy="277500"/>
          </a:xfrm>
          <a:prstGeom prst="straightConnector1">
            <a:avLst/>
          </a:prstGeom>
          <a:noFill/>
          <a:ln w="9525" cap="flat" cmpd="sng">
            <a:solidFill>
              <a:srgbClr val="000000"/>
            </a:solidFill>
            <a:prstDash val="solid"/>
            <a:round/>
            <a:headEnd type="none" w="sm" len="sm"/>
            <a:tailEnd type="none" w="sm" len="sm"/>
          </a:ln>
        </p:spPr>
      </p:cxnSp>
      <p:sp>
        <p:nvSpPr>
          <p:cNvPr id="549" name="Google Shape;549;p16"/>
          <p:cNvSpPr/>
          <p:nvPr/>
        </p:nvSpPr>
        <p:spPr>
          <a:xfrm>
            <a:off x="5285184" y="1349608"/>
            <a:ext cx="2527176" cy="848758"/>
          </a:xfrm>
          <a:prstGeom prst="rect">
            <a:avLst/>
          </a:prstGeom>
          <a:noFill/>
          <a:ln>
            <a:noFill/>
          </a:ln>
        </p:spPr>
        <p:txBody>
          <a:bodyPr spcFirstLastPara="1" wrap="square" lIns="91425" tIns="45700" rIns="91425" bIns="45700" anchor="t" anchorCtr="0">
            <a:spAutoFit/>
          </a:bodyPr>
          <a:lstStyle/>
          <a:p>
            <a:pPr marL="0" marR="0" lvl="0" indent="0" algn="just" rtl="0">
              <a:lnSpc>
                <a:spcPct val="125000"/>
              </a:lnSpc>
              <a:spcBef>
                <a:spcPts val="0"/>
              </a:spcBef>
              <a:spcAft>
                <a:spcPts val="0"/>
              </a:spcAft>
              <a:buNone/>
            </a:pPr>
            <a:r>
              <a:rPr lang="en-US" sz="1200" b="0">
                <a:solidFill>
                  <a:schemeClr val="dk1"/>
                </a:solidFill>
                <a:latin typeface="Arial"/>
                <a:ea typeface="Arial"/>
                <a:cs typeface="Arial"/>
                <a:sym typeface="Arial"/>
              </a:rPr>
              <a:t>With the development of computer technology and the advancement of printing technology, graphic design is in the field of visuals</a:t>
            </a:r>
            <a:endParaRPr sz="1200" b="0">
              <a:solidFill>
                <a:schemeClr val="dk1"/>
              </a:solidFill>
              <a:latin typeface="Arial"/>
              <a:ea typeface="Arial"/>
              <a:cs typeface="Arial"/>
              <a:sym typeface="Arial"/>
            </a:endParaRPr>
          </a:p>
        </p:txBody>
      </p:sp>
      <p:sp>
        <p:nvSpPr>
          <p:cNvPr id="550" name="Google Shape;550;p16"/>
          <p:cNvSpPr/>
          <p:nvPr/>
        </p:nvSpPr>
        <p:spPr>
          <a:xfrm>
            <a:off x="5285184" y="2544109"/>
            <a:ext cx="2527176" cy="848758"/>
          </a:xfrm>
          <a:prstGeom prst="rect">
            <a:avLst/>
          </a:prstGeom>
          <a:noFill/>
          <a:ln>
            <a:noFill/>
          </a:ln>
        </p:spPr>
        <p:txBody>
          <a:bodyPr spcFirstLastPara="1" wrap="square" lIns="91425" tIns="45700" rIns="91425" bIns="45700" anchor="t" anchorCtr="0">
            <a:spAutoFit/>
          </a:bodyPr>
          <a:lstStyle/>
          <a:p>
            <a:pPr marL="0" marR="0" lvl="0" indent="0" algn="just" rtl="0">
              <a:lnSpc>
                <a:spcPct val="125000"/>
              </a:lnSpc>
              <a:spcBef>
                <a:spcPts val="0"/>
              </a:spcBef>
              <a:spcAft>
                <a:spcPts val="0"/>
              </a:spcAft>
              <a:buNone/>
            </a:pPr>
            <a:r>
              <a:rPr lang="en-US" sz="1200" b="0">
                <a:solidFill>
                  <a:srgbClr val="000000"/>
                </a:solidFill>
                <a:latin typeface="Arial"/>
                <a:ea typeface="Arial"/>
                <a:cs typeface="Arial"/>
                <a:sym typeface="Arial"/>
              </a:rPr>
              <a:t>With the development of computer technology and the advancement of printing technology, graphic design is in the field of visuals</a:t>
            </a:r>
            <a:endParaRPr sz="1200" b="0">
              <a:solidFill>
                <a:srgbClr val="000000"/>
              </a:solidFill>
              <a:latin typeface="Arial"/>
              <a:ea typeface="Arial"/>
              <a:cs typeface="Arial"/>
              <a:sym typeface="Arial"/>
            </a:endParaRPr>
          </a:p>
        </p:txBody>
      </p:sp>
      <p:sp>
        <p:nvSpPr>
          <p:cNvPr id="551" name="Google Shape;551;p16"/>
          <p:cNvSpPr/>
          <p:nvPr/>
        </p:nvSpPr>
        <p:spPr>
          <a:xfrm>
            <a:off x="5285184" y="3738610"/>
            <a:ext cx="2527176" cy="848758"/>
          </a:xfrm>
          <a:prstGeom prst="rect">
            <a:avLst/>
          </a:prstGeom>
          <a:noFill/>
          <a:ln>
            <a:noFill/>
          </a:ln>
        </p:spPr>
        <p:txBody>
          <a:bodyPr spcFirstLastPara="1" wrap="square" lIns="91425" tIns="45700" rIns="91425" bIns="45700" anchor="t" anchorCtr="0">
            <a:spAutoFit/>
          </a:bodyPr>
          <a:lstStyle/>
          <a:p>
            <a:pPr marL="0" marR="0" lvl="0" indent="0" algn="just" rtl="0">
              <a:lnSpc>
                <a:spcPct val="125000"/>
              </a:lnSpc>
              <a:spcBef>
                <a:spcPts val="0"/>
              </a:spcBef>
              <a:spcAft>
                <a:spcPts val="0"/>
              </a:spcAft>
              <a:buNone/>
            </a:pPr>
            <a:r>
              <a:rPr lang="en-US" sz="1200" b="0">
                <a:solidFill>
                  <a:schemeClr val="dk1"/>
                </a:solidFill>
                <a:latin typeface="Arial"/>
                <a:ea typeface="Arial"/>
                <a:cs typeface="Arial"/>
                <a:sym typeface="Arial"/>
              </a:rPr>
              <a:t>With the development of computer technology and the advancement of printing technology, graphic design is in the field of visuals</a:t>
            </a:r>
            <a:endParaRPr sz="1200" b="0">
              <a:solidFill>
                <a:schemeClr val="dk1"/>
              </a:solidFill>
              <a:latin typeface="Arial"/>
              <a:ea typeface="Arial"/>
              <a:cs typeface="Arial"/>
              <a:sym typeface="Arial"/>
            </a:endParaRPr>
          </a:p>
        </p:txBody>
      </p:sp>
      <p:sp>
        <p:nvSpPr>
          <p:cNvPr id="552" name="Google Shape;552;p16"/>
          <p:cNvSpPr txBox="1"/>
          <p:nvPr/>
        </p:nvSpPr>
        <p:spPr>
          <a:xfrm>
            <a:off x="568077" y="123478"/>
            <a:ext cx="3137294" cy="400087"/>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000" b="0" i="0">
                <a:solidFill>
                  <a:schemeClr val="dk1"/>
                </a:solidFill>
                <a:latin typeface="Arial"/>
                <a:ea typeface="Arial"/>
                <a:cs typeface="Arial"/>
                <a:sym typeface="Arial"/>
              </a:rPr>
              <a:t>Enter the title text here</a:t>
            </a:r>
            <a:endParaRPr sz="2000" b="0" i="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52"/>
                                        </p:tgtEl>
                                        <p:attrNameLst>
                                          <p:attrName>style.visibility</p:attrName>
                                        </p:attrNameLst>
                                      </p:cBhvr>
                                      <p:to>
                                        <p:strVal val="visible"/>
                                      </p:to>
                                    </p:set>
                                    <p:animEffect transition="in" filter="fade">
                                      <p:cBhvr>
                                        <p:cTn id="7" dur="1000"/>
                                        <p:tgtEl>
                                          <p:spTgt spid="552"/>
                                        </p:tgtEl>
                                      </p:cBhvr>
                                    </p:animEffect>
                                  </p:childTnLst>
                                </p:cTn>
                              </p:par>
                            </p:childTnLst>
                          </p:cTn>
                        </p:par>
                        <p:par>
                          <p:cTn id="8" fill="hold">
                            <p:stCondLst>
                              <p:cond delay="1000"/>
                            </p:stCondLst>
                            <p:childTnLst>
                              <p:par>
                                <p:cTn id="9" presetID="23" presetClass="entr" presetSubtype="16" fill="hold" nodeType="afterEffect">
                                  <p:stCondLst>
                                    <p:cond delay="0"/>
                                  </p:stCondLst>
                                  <p:childTnLst>
                                    <p:set>
                                      <p:cBhvr>
                                        <p:cTn id="10" dur="1" fill="hold">
                                          <p:stCondLst>
                                            <p:cond delay="0"/>
                                          </p:stCondLst>
                                        </p:cTn>
                                        <p:tgtEl>
                                          <p:spTgt spid="525"/>
                                        </p:tgtEl>
                                        <p:attrNameLst>
                                          <p:attrName>style.visibility</p:attrName>
                                        </p:attrNameLst>
                                      </p:cBhvr>
                                      <p:to>
                                        <p:strVal val="visible"/>
                                      </p:to>
                                    </p:set>
                                    <p:anim calcmode="lin" valueType="num">
                                      <p:cBhvr additive="base">
                                        <p:cTn id="11" dur="200"/>
                                        <p:tgtEl>
                                          <p:spTgt spid="525"/>
                                        </p:tgtEl>
                                        <p:attrNameLst>
                                          <p:attrName>ppt_w</p:attrName>
                                        </p:attrNameLst>
                                      </p:cBhvr>
                                      <p:tavLst>
                                        <p:tav tm="0">
                                          <p:val>
                                            <p:strVal val="0"/>
                                          </p:val>
                                        </p:tav>
                                        <p:tav tm="100000">
                                          <p:val>
                                            <p:strVal val="#ppt_w"/>
                                          </p:val>
                                        </p:tav>
                                      </p:tavLst>
                                    </p:anim>
                                    <p:anim calcmode="lin" valueType="num">
                                      <p:cBhvr additive="base">
                                        <p:cTn id="12" dur="200"/>
                                        <p:tgtEl>
                                          <p:spTgt spid="525"/>
                                        </p:tgtEl>
                                        <p:attrNameLst>
                                          <p:attrName>ppt_h</p:attrName>
                                        </p:attrNameLst>
                                      </p:cBhvr>
                                      <p:tavLst>
                                        <p:tav tm="0">
                                          <p:val>
                                            <p:strVal val="0"/>
                                          </p:val>
                                        </p:tav>
                                        <p:tav tm="100000">
                                          <p:val>
                                            <p:strVal val="#ppt_h"/>
                                          </p:val>
                                        </p:tav>
                                      </p:tavLst>
                                    </p:anim>
                                  </p:childTnLst>
                                </p:cTn>
                              </p:par>
                            </p:childTnLst>
                          </p:cTn>
                        </p:par>
                        <p:par>
                          <p:cTn id="13" fill="hold">
                            <p:stCondLst>
                              <p:cond delay="1200"/>
                            </p:stCondLst>
                            <p:childTnLst>
                              <p:par>
                                <p:cTn id="14" presetID="10" presetClass="entr" presetSubtype="0" fill="hold" nodeType="afterEffect">
                                  <p:stCondLst>
                                    <p:cond delay="0"/>
                                  </p:stCondLst>
                                  <p:childTnLst>
                                    <p:set>
                                      <p:cBhvr>
                                        <p:cTn id="15" dur="1" fill="hold">
                                          <p:stCondLst>
                                            <p:cond delay="0"/>
                                          </p:stCondLst>
                                        </p:cTn>
                                        <p:tgtEl>
                                          <p:spTgt spid="543"/>
                                        </p:tgtEl>
                                        <p:attrNameLst>
                                          <p:attrName>style.visibility</p:attrName>
                                        </p:attrNameLst>
                                      </p:cBhvr>
                                      <p:to>
                                        <p:strVal val="visible"/>
                                      </p:to>
                                    </p:set>
                                    <p:animEffect transition="in" filter="fade">
                                      <p:cBhvr>
                                        <p:cTn id="16" dur="500"/>
                                        <p:tgtEl>
                                          <p:spTgt spid="543"/>
                                        </p:tgtEl>
                                      </p:cBhvr>
                                    </p:animEffect>
                                  </p:childTnLst>
                                </p:cTn>
                              </p:par>
                              <p:par>
                                <p:cTn id="17" presetID="10" presetClass="entr" presetSubtype="0" fill="hold" nodeType="withEffect">
                                  <p:stCondLst>
                                    <p:cond delay="0"/>
                                  </p:stCondLst>
                                  <p:childTnLst>
                                    <p:set>
                                      <p:cBhvr>
                                        <p:cTn id="18" dur="1" fill="hold">
                                          <p:stCondLst>
                                            <p:cond delay="0"/>
                                          </p:stCondLst>
                                        </p:cTn>
                                        <p:tgtEl>
                                          <p:spTgt spid="544"/>
                                        </p:tgtEl>
                                        <p:attrNameLst>
                                          <p:attrName>style.visibility</p:attrName>
                                        </p:attrNameLst>
                                      </p:cBhvr>
                                      <p:to>
                                        <p:strVal val="visible"/>
                                      </p:to>
                                    </p:set>
                                    <p:animEffect transition="in" filter="fade">
                                      <p:cBhvr>
                                        <p:cTn id="19" dur="500"/>
                                        <p:tgtEl>
                                          <p:spTgt spid="544"/>
                                        </p:tgtEl>
                                      </p:cBhvr>
                                    </p:animEffect>
                                  </p:childTnLst>
                                </p:cTn>
                              </p:par>
                            </p:childTnLst>
                          </p:cTn>
                        </p:par>
                        <p:par>
                          <p:cTn id="20" fill="hold">
                            <p:stCondLst>
                              <p:cond delay="1700"/>
                            </p:stCondLst>
                            <p:childTnLst>
                              <p:par>
                                <p:cTn id="21" presetID="23" presetClass="entr" presetSubtype="16" fill="hold" nodeType="afterEffect">
                                  <p:stCondLst>
                                    <p:cond delay="0"/>
                                  </p:stCondLst>
                                  <p:childTnLst>
                                    <p:set>
                                      <p:cBhvr>
                                        <p:cTn id="22" dur="1" fill="hold">
                                          <p:stCondLst>
                                            <p:cond delay="0"/>
                                          </p:stCondLst>
                                        </p:cTn>
                                        <p:tgtEl>
                                          <p:spTgt spid="528"/>
                                        </p:tgtEl>
                                        <p:attrNameLst>
                                          <p:attrName>style.visibility</p:attrName>
                                        </p:attrNameLst>
                                      </p:cBhvr>
                                      <p:to>
                                        <p:strVal val="visible"/>
                                      </p:to>
                                    </p:set>
                                    <p:anim calcmode="lin" valueType="num">
                                      <p:cBhvr additive="base">
                                        <p:cTn id="23" dur="200"/>
                                        <p:tgtEl>
                                          <p:spTgt spid="528"/>
                                        </p:tgtEl>
                                        <p:attrNameLst>
                                          <p:attrName>ppt_w</p:attrName>
                                        </p:attrNameLst>
                                      </p:cBhvr>
                                      <p:tavLst>
                                        <p:tav tm="0">
                                          <p:val>
                                            <p:strVal val="0"/>
                                          </p:val>
                                        </p:tav>
                                        <p:tav tm="100000">
                                          <p:val>
                                            <p:strVal val="#ppt_w"/>
                                          </p:val>
                                        </p:tav>
                                      </p:tavLst>
                                    </p:anim>
                                    <p:anim calcmode="lin" valueType="num">
                                      <p:cBhvr additive="base">
                                        <p:cTn id="24" dur="200"/>
                                        <p:tgtEl>
                                          <p:spTgt spid="528"/>
                                        </p:tgtEl>
                                        <p:attrNameLst>
                                          <p:attrName>ppt_h</p:attrName>
                                        </p:attrNameLst>
                                      </p:cBhvr>
                                      <p:tavLst>
                                        <p:tav tm="0">
                                          <p:val>
                                            <p:strVal val="0"/>
                                          </p:val>
                                        </p:tav>
                                        <p:tav tm="100000">
                                          <p:val>
                                            <p:strVal val="#ppt_h"/>
                                          </p:val>
                                        </p:tav>
                                      </p:tavLst>
                                    </p:anim>
                                  </p:childTnLst>
                                </p:cTn>
                              </p:par>
                            </p:childTnLst>
                          </p:cTn>
                        </p:par>
                        <p:par>
                          <p:cTn id="25" fill="hold">
                            <p:stCondLst>
                              <p:cond delay="1900"/>
                            </p:stCondLst>
                            <p:childTnLst>
                              <p:par>
                                <p:cTn id="26" presetID="23" presetClass="entr" presetSubtype="16" fill="hold" nodeType="afterEffect">
                                  <p:stCondLst>
                                    <p:cond delay="0"/>
                                  </p:stCondLst>
                                  <p:childTnLst>
                                    <p:set>
                                      <p:cBhvr>
                                        <p:cTn id="27" dur="1" fill="hold">
                                          <p:stCondLst>
                                            <p:cond delay="0"/>
                                          </p:stCondLst>
                                        </p:cTn>
                                        <p:tgtEl>
                                          <p:spTgt spid="531"/>
                                        </p:tgtEl>
                                        <p:attrNameLst>
                                          <p:attrName>style.visibility</p:attrName>
                                        </p:attrNameLst>
                                      </p:cBhvr>
                                      <p:to>
                                        <p:strVal val="visible"/>
                                      </p:to>
                                    </p:set>
                                    <p:anim calcmode="lin" valueType="num">
                                      <p:cBhvr additive="base">
                                        <p:cTn id="28" dur="200"/>
                                        <p:tgtEl>
                                          <p:spTgt spid="531"/>
                                        </p:tgtEl>
                                        <p:attrNameLst>
                                          <p:attrName>ppt_w</p:attrName>
                                        </p:attrNameLst>
                                      </p:cBhvr>
                                      <p:tavLst>
                                        <p:tav tm="0">
                                          <p:val>
                                            <p:strVal val="0"/>
                                          </p:val>
                                        </p:tav>
                                        <p:tav tm="100000">
                                          <p:val>
                                            <p:strVal val="#ppt_w"/>
                                          </p:val>
                                        </p:tav>
                                      </p:tavLst>
                                    </p:anim>
                                    <p:anim calcmode="lin" valueType="num">
                                      <p:cBhvr additive="base">
                                        <p:cTn id="29" dur="200"/>
                                        <p:tgtEl>
                                          <p:spTgt spid="531"/>
                                        </p:tgtEl>
                                        <p:attrNameLst>
                                          <p:attrName>ppt_h</p:attrName>
                                        </p:attrNameLst>
                                      </p:cBhvr>
                                      <p:tavLst>
                                        <p:tav tm="0">
                                          <p:val>
                                            <p:strVal val="0"/>
                                          </p:val>
                                        </p:tav>
                                        <p:tav tm="100000">
                                          <p:val>
                                            <p:strVal val="#ppt_h"/>
                                          </p:val>
                                        </p:tav>
                                      </p:tavLst>
                                    </p:anim>
                                  </p:childTnLst>
                                </p:cTn>
                              </p:par>
                            </p:childTnLst>
                          </p:cTn>
                        </p:par>
                        <p:par>
                          <p:cTn id="30" fill="hold">
                            <p:stCondLst>
                              <p:cond delay="2100"/>
                            </p:stCondLst>
                            <p:childTnLst>
                              <p:par>
                                <p:cTn id="31" presetID="10" presetClass="entr" presetSubtype="0" fill="hold" nodeType="afterEffect">
                                  <p:stCondLst>
                                    <p:cond delay="0"/>
                                  </p:stCondLst>
                                  <p:childTnLst>
                                    <p:set>
                                      <p:cBhvr>
                                        <p:cTn id="32" dur="1" fill="hold">
                                          <p:stCondLst>
                                            <p:cond delay="0"/>
                                          </p:stCondLst>
                                        </p:cTn>
                                        <p:tgtEl>
                                          <p:spTgt spid="546"/>
                                        </p:tgtEl>
                                        <p:attrNameLst>
                                          <p:attrName>style.visibility</p:attrName>
                                        </p:attrNameLst>
                                      </p:cBhvr>
                                      <p:to>
                                        <p:strVal val="visible"/>
                                      </p:to>
                                    </p:set>
                                    <p:animEffect transition="in" filter="fade">
                                      <p:cBhvr>
                                        <p:cTn id="33" dur="200"/>
                                        <p:tgtEl>
                                          <p:spTgt spid="546"/>
                                        </p:tgtEl>
                                      </p:cBhvr>
                                    </p:animEffect>
                                  </p:childTnLst>
                                </p:cTn>
                              </p:par>
                              <p:par>
                                <p:cTn id="34" presetID="10" presetClass="entr" presetSubtype="0" fill="hold" nodeType="withEffect">
                                  <p:stCondLst>
                                    <p:cond delay="0"/>
                                  </p:stCondLst>
                                  <p:childTnLst>
                                    <p:set>
                                      <p:cBhvr>
                                        <p:cTn id="35" dur="1" fill="hold">
                                          <p:stCondLst>
                                            <p:cond delay="0"/>
                                          </p:stCondLst>
                                        </p:cTn>
                                        <p:tgtEl>
                                          <p:spTgt spid="547"/>
                                        </p:tgtEl>
                                        <p:attrNameLst>
                                          <p:attrName>style.visibility</p:attrName>
                                        </p:attrNameLst>
                                      </p:cBhvr>
                                      <p:to>
                                        <p:strVal val="visible"/>
                                      </p:to>
                                    </p:set>
                                    <p:animEffect transition="in" filter="fade">
                                      <p:cBhvr>
                                        <p:cTn id="36" dur="200"/>
                                        <p:tgtEl>
                                          <p:spTgt spid="547"/>
                                        </p:tgtEl>
                                      </p:cBhvr>
                                    </p:animEffect>
                                  </p:childTnLst>
                                </p:cTn>
                              </p:par>
                              <p:par>
                                <p:cTn id="37" presetID="10" presetClass="entr" presetSubtype="0" fill="hold" nodeType="withEffect">
                                  <p:stCondLst>
                                    <p:cond delay="0"/>
                                  </p:stCondLst>
                                  <p:childTnLst>
                                    <p:set>
                                      <p:cBhvr>
                                        <p:cTn id="38" dur="1" fill="hold">
                                          <p:stCondLst>
                                            <p:cond delay="0"/>
                                          </p:stCondLst>
                                        </p:cTn>
                                        <p:tgtEl>
                                          <p:spTgt spid="548"/>
                                        </p:tgtEl>
                                        <p:attrNameLst>
                                          <p:attrName>style.visibility</p:attrName>
                                        </p:attrNameLst>
                                      </p:cBhvr>
                                      <p:to>
                                        <p:strVal val="visible"/>
                                      </p:to>
                                    </p:set>
                                    <p:animEffect transition="in" filter="fade">
                                      <p:cBhvr>
                                        <p:cTn id="39" dur="200"/>
                                        <p:tgtEl>
                                          <p:spTgt spid="548"/>
                                        </p:tgtEl>
                                      </p:cBhvr>
                                    </p:animEffect>
                                  </p:childTnLst>
                                </p:cTn>
                              </p:par>
                              <p:par>
                                <p:cTn id="40" presetID="10" presetClass="entr" presetSubtype="0" fill="hold" nodeType="withEffect">
                                  <p:stCondLst>
                                    <p:cond delay="0"/>
                                  </p:stCondLst>
                                  <p:childTnLst>
                                    <p:set>
                                      <p:cBhvr>
                                        <p:cTn id="41" dur="1" fill="hold">
                                          <p:stCondLst>
                                            <p:cond delay="0"/>
                                          </p:stCondLst>
                                        </p:cTn>
                                        <p:tgtEl>
                                          <p:spTgt spid="545"/>
                                        </p:tgtEl>
                                        <p:attrNameLst>
                                          <p:attrName>style.visibility</p:attrName>
                                        </p:attrNameLst>
                                      </p:cBhvr>
                                      <p:to>
                                        <p:strVal val="visible"/>
                                      </p:to>
                                    </p:set>
                                    <p:animEffect transition="in" filter="fade">
                                      <p:cBhvr>
                                        <p:cTn id="42" dur="200"/>
                                        <p:tgtEl>
                                          <p:spTgt spid="545"/>
                                        </p:tgtEl>
                                      </p:cBhvr>
                                    </p:animEffect>
                                  </p:childTnLst>
                                </p:cTn>
                              </p:par>
                            </p:childTnLst>
                          </p:cTn>
                        </p:par>
                        <p:par>
                          <p:cTn id="43" fill="hold">
                            <p:stCondLst>
                              <p:cond delay="2300"/>
                            </p:stCondLst>
                            <p:childTnLst>
                              <p:par>
                                <p:cTn id="44" presetID="23" presetClass="entr" presetSubtype="16" fill="hold" nodeType="afterEffect">
                                  <p:stCondLst>
                                    <p:cond delay="0"/>
                                  </p:stCondLst>
                                  <p:childTnLst>
                                    <p:set>
                                      <p:cBhvr>
                                        <p:cTn id="45" dur="1" fill="hold">
                                          <p:stCondLst>
                                            <p:cond delay="0"/>
                                          </p:stCondLst>
                                        </p:cTn>
                                        <p:tgtEl>
                                          <p:spTgt spid="534"/>
                                        </p:tgtEl>
                                        <p:attrNameLst>
                                          <p:attrName>style.visibility</p:attrName>
                                        </p:attrNameLst>
                                      </p:cBhvr>
                                      <p:to>
                                        <p:strVal val="visible"/>
                                      </p:to>
                                    </p:set>
                                    <p:anim calcmode="lin" valueType="num">
                                      <p:cBhvr additive="base">
                                        <p:cTn id="46" dur="200"/>
                                        <p:tgtEl>
                                          <p:spTgt spid="534"/>
                                        </p:tgtEl>
                                        <p:attrNameLst>
                                          <p:attrName>ppt_w</p:attrName>
                                        </p:attrNameLst>
                                      </p:cBhvr>
                                      <p:tavLst>
                                        <p:tav tm="0">
                                          <p:val>
                                            <p:strVal val="0"/>
                                          </p:val>
                                        </p:tav>
                                        <p:tav tm="100000">
                                          <p:val>
                                            <p:strVal val="#ppt_w"/>
                                          </p:val>
                                        </p:tav>
                                      </p:tavLst>
                                    </p:anim>
                                    <p:anim calcmode="lin" valueType="num">
                                      <p:cBhvr additive="base">
                                        <p:cTn id="47" dur="200"/>
                                        <p:tgtEl>
                                          <p:spTgt spid="534"/>
                                        </p:tgtEl>
                                        <p:attrNameLst>
                                          <p:attrName>ppt_h</p:attrName>
                                        </p:attrNameLst>
                                      </p:cBhvr>
                                      <p:tavLst>
                                        <p:tav tm="0">
                                          <p:val>
                                            <p:strVal val="0"/>
                                          </p:val>
                                        </p:tav>
                                        <p:tav tm="100000">
                                          <p:val>
                                            <p:strVal val="#ppt_h"/>
                                          </p:val>
                                        </p:tav>
                                      </p:tavLst>
                                    </p:anim>
                                  </p:childTnLst>
                                </p:cTn>
                              </p:par>
                            </p:childTnLst>
                          </p:cTn>
                        </p:par>
                        <p:par>
                          <p:cTn id="48" fill="hold">
                            <p:stCondLst>
                              <p:cond delay="2500"/>
                            </p:stCondLst>
                            <p:childTnLst>
                              <p:par>
                                <p:cTn id="49" presetID="23" presetClass="entr" presetSubtype="16" fill="hold" nodeType="afterEffect">
                                  <p:stCondLst>
                                    <p:cond delay="0"/>
                                  </p:stCondLst>
                                  <p:childTnLst>
                                    <p:set>
                                      <p:cBhvr>
                                        <p:cTn id="50" dur="1" fill="hold">
                                          <p:stCondLst>
                                            <p:cond delay="0"/>
                                          </p:stCondLst>
                                        </p:cTn>
                                        <p:tgtEl>
                                          <p:spTgt spid="540"/>
                                        </p:tgtEl>
                                        <p:attrNameLst>
                                          <p:attrName>style.visibility</p:attrName>
                                        </p:attrNameLst>
                                      </p:cBhvr>
                                      <p:to>
                                        <p:strVal val="visible"/>
                                      </p:to>
                                    </p:set>
                                    <p:anim calcmode="lin" valueType="num">
                                      <p:cBhvr additive="base">
                                        <p:cTn id="51" dur="200"/>
                                        <p:tgtEl>
                                          <p:spTgt spid="540"/>
                                        </p:tgtEl>
                                        <p:attrNameLst>
                                          <p:attrName>ppt_w</p:attrName>
                                        </p:attrNameLst>
                                      </p:cBhvr>
                                      <p:tavLst>
                                        <p:tav tm="0">
                                          <p:val>
                                            <p:strVal val="0"/>
                                          </p:val>
                                        </p:tav>
                                        <p:tav tm="100000">
                                          <p:val>
                                            <p:strVal val="#ppt_w"/>
                                          </p:val>
                                        </p:tav>
                                      </p:tavLst>
                                    </p:anim>
                                    <p:anim calcmode="lin" valueType="num">
                                      <p:cBhvr additive="base">
                                        <p:cTn id="52" dur="200"/>
                                        <p:tgtEl>
                                          <p:spTgt spid="540"/>
                                        </p:tgtEl>
                                        <p:attrNameLst>
                                          <p:attrName>ppt_h</p:attrName>
                                        </p:attrNameLst>
                                      </p:cBhvr>
                                      <p:tavLst>
                                        <p:tav tm="0">
                                          <p:val>
                                            <p:strVal val="0"/>
                                          </p:val>
                                        </p:tav>
                                        <p:tav tm="100000">
                                          <p:val>
                                            <p:strVal val="#ppt_h"/>
                                          </p:val>
                                        </p:tav>
                                      </p:tavLst>
                                    </p:anim>
                                  </p:childTnLst>
                                </p:cTn>
                              </p:par>
                            </p:childTnLst>
                          </p:cTn>
                        </p:par>
                        <p:par>
                          <p:cTn id="53" fill="hold">
                            <p:stCondLst>
                              <p:cond delay="2700"/>
                            </p:stCondLst>
                            <p:childTnLst>
                              <p:par>
                                <p:cTn id="54" presetID="23" presetClass="entr" presetSubtype="16" fill="hold" nodeType="afterEffect">
                                  <p:stCondLst>
                                    <p:cond delay="0"/>
                                  </p:stCondLst>
                                  <p:childTnLst>
                                    <p:set>
                                      <p:cBhvr>
                                        <p:cTn id="55" dur="1" fill="hold">
                                          <p:stCondLst>
                                            <p:cond delay="0"/>
                                          </p:stCondLst>
                                        </p:cTn>
                                        <p:tgtEl>
                                          <p:spTgt spid="537"/>
                                        </p:tgtEl>
                                        <p:attrNameLst>
                                          <p:attrName>style.visibility</p:attrName>
                                        </p:attrNameLst>
                                      </p:cBhvr>
                                      <p:to>
                                        <p:strVal val="visible"/>
                                      </p:to>
                                    </p:set>
                                    <p:anim calcmode="lin" valueType="num">
                                      <p:cBhvr additive="base">
                                        <p:cTn id="56" dur="200"/>
                                        <p:tgtEl>
                                          <p:spTgt spid="537"/>
                                        </p:tgtEl>
                                        <p:attrNameLst>
                                          <p:attrName>ppt_w</p:attrName>
                                        </p:attrNameLst>
                                      </p:cBhvr>
                                      <p:tavLst>
                                        <p:tav tm="0">
                                          <p:val>
                                            <p:strVal val="0"/>
                                          </p:val>
                                        </p:tav>
                                        <p:tav tm="100000">
                                          <p:val>
                                            <p:strVal val="#ppt_w"/>
                                          </p:val>
                                        </p:tav>
                                      </p:tavLst>
                                    </p:anim>
                                    <p:anim calcmode="lin" valueType="num">
                                      <p:cBhvr additive="base">
                                        <p:cTn id="57" dur="200"/>
                                        <p:tgtEl>
                                          <p:spTgt spid="537"/>
                                        </p:tgtEl>
                                        <p:attrNameLst>
                                          <p:attrName>ppt_h</p:attrName>
                                        </p:attrNameLst>
                                      </p:cBhvr>
                                      <p:tavLst>
                                        <p:tav tm="0">
                                          <p:val>
                                            <p:strVal val="0"/>
                                          </p:val>
                                        </p:tav>
                                        <p:tav tm="100000">
                                          <p:val>
                                            <p:strVal val="#ppt_h"/>
                                          </p:val>
                                        </p:tav>
                                      </p:tavLst>
                                    </p:anim>
                                  </p:childTnLst>
                                </p:cTn>
                              </p:par>
                            </p:childTnLst>
                          </p:cTn>
                        </p:par>
                        <p:par>
                          <p:cTn id="58" fill="hold">
                            <p:stCondLst>
                              <p:cond delay="2900"/>
                            </p:stCondLst>
                            <p:childTnLst>
                              <p:par>
                                <p:cTn id="59" presetID="10" presetClass="entr" presetSubtype="0" fill="hold" nodeType="afterEffect">
                                  <p:stCondLst>
                                    <p:cond delay="0"/>
                                  </p:stCondLst>
                                  <p:childTnLst>
                                    <p:set>
                                      <p:cBhvr>
                                        <p:cTn id="60" dur="1" fill="hold">
                                          <p:stCondLst>
                                            <p:cond delay="0"/>
                                          </p:stCondLst>
                                        </p:cTn>
                                        <p:tgtEl>
                                          <p:spTgt spid="549"/>
                                        </p:tgtEl>
                                        <p:attrNameLst>
                                          <p:attrName>style.visibility</p:attrName>
                                        </p:attrNameLst>
                                      </p:cBhvr>
                                      <p:to>
                                        <p:strVal val="visible"/>
                                      </p:to>
                                    </p:set>
                                    <p:animEffect transition="in" filter="fade">
                                      <p:cBhvr>
                                        <p:cTn id="61" dur="300"/>
                                        <p:tgtEl>
                                          <p:spTgt spid="549"/>
                                        </p:tgtEl>
                                      </p:cBhvr>
                                    </p:animEffect>
                                  </p:childTnLst>
                                </p:cTn>
                              </p:par>
                            </p:childTnLst>
                          </p:cTn>
                        </p:par>
                        <p:par>
                          <p:cTn id="62" fill="hold">
                            <p:stCondLst>
                              <p:cond delay="3200"/>
                            </p:stCondLst>
                            <p:childTnLst>
                              <p:par>
                                <p:cTn id="63" presetID="10" presetClass="entr" presetSubtype="0" fill="hold" nodeType="afterEffect">
                                  <p:stCondLst>
                                    <p:cond delay="0"/>
                                  </p:stCondLst>
                                  <p:childTnLst>
                                    <p:set>
                                      <p:cBhvr>
                                        <p:cTn id="64" dur="1" fill="hold">
                                          <p:stCondLst>
                                            <p:cond delay="0"/>
                                          </p:stCondLst>
                                        </p:cTn>
                                        <p:tgtEl>
                                          <p:spTgt spid="550"/>
                                        </p:tgtEl>
                                        <p:attrNameLst>
                                          <p:attrName>style.visibility</p:attrName>
                                        </p:attrNameLst>
                                      </p:cBhvr>
                                      <p:to>
                                        <p:strVal val="visible"/>
                                      </p:to>
                                    </p:set>
                                    <p:animEffect transition="in" filter="fade">
                                      <p:cBhvr>
                                        <p:cTn id="65" dur="300"/>
                                        <p:tgtEl>
                                          <p:spTgt spid="550"/>
                                        </p:tgtEl>
                                      </p:cBhvr>
                                    </p:animEffect>
                                  </p:childTnLst>
                                </p:cTn>
                              </p:par>
                            </p:childTnLst>
                          </p:cTn>
                        </p:par>
                        <p:par>
                          <p:cTn id="66" fill="hold">
                            <p:stCondLst>
                              <p:cond delay="3500"/>
                            </p:stCondLst>
                            <p:childTnLst>
                              <p:par>
                                <p:cTn id="67" presetID="10" presetClass="entr" presetSubtype="0" fill="hold" nodeType="afterEffect">
                                  <p:stCondLst>
                                    <p:cond delay="0"/>
                                  </p:stCondLst>
                                  <p:childTnLst>
                                    <p:set>
                                      <p:cBhvr>
                                        <p:cTn id="68" dur="1" fill="hold">
                                          <p:stCondLst>
                                            <p:cond delay="0"/>
                                          </p:stCondLst>
                                        </p:cTn>
                                        <p:tgtEl>
                                          <p:spTgt spid="551"/>
                                        </p:tgtEl>
                                        <p:attrNameLst>
                                          <p:attrName>style.visibility</p:attrName>
                                        </p:attrNameLst>
                                      </p:cBhvr>
                                      <p:to>
                                        <p:strVal val="visible"/>
                                      </p:to>
                                    </p:set>
                                    <p:animEffect transition="in" filter="fade">
                                      <p:cBhvr>
                                        <p:cTn id="69" dur="300"/>
                                        <p:tgtEl>
                                          <p:spTgt spid="5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Google Shape;558;p17"/>
          <p:cNvSpPr/>
          <p:nvPr/>
        </p:nvSpPr>
        <p:spPr>
          <a:xfrm>
            <a:off x="1331640" y="1366086"/>
            <a:ext cx="2057062" cy="2558851"/>
          </a:xfrm>
          <a:prstGeom prst="roundRect">
            <a:avLst>
              <a:gd name="adj" fmla="val 5680"/>
            </a:avLst>
          </a:prstGeom>
          <a:noFill/>
          <a:ln w="38100" cap="flat" cmpd="sng">
            <a:solidFill>
              <a:srgbClr val="0070C0"/>
            </a:solidFill>
            <a:prstDash val="solid"/>
            <a:round/>
            <a:headEnd type="none" w="sm" len="sm"/>
            <a:tailEnd type="none" w="sm" len="sm"/>
          </a:ln>
        </p:spPr>
        <p:txBody>
          <a:bodyPr spcFirstLastPara="1" wrap="square" lIns="77750" tIns="38875" rIns="77750" bIns="38875" anchor="t" anchorCtr="0">
            <a:noAutofit/>
          </a:bodyPr>
          <a:lstStyle/>
          <a:p>
            <a:pPr marL="847625" marR="0" lvl="2" indent="-122169" algn="l" rtl="0">
              <a:spcBef>
                <a:spcPts val="0"/>
              </a:spcBef>
              <a:spcAft>
                <a:spcPts val="0"/>
              </a:spcAft>
              <a:buNone/>
            </a:pPr>
            <a:endParaRPr sz="1800" b="1" i="0" u="none" strike="noStrike" cap="none">
              <a:solidFill>
                <a:srgbClr val="0A5ECD"/>
              </a:solidFill>
              <a:latin typeface="Arial"/>
              <a:ea typeface="Arial"/>
              <a:cs typeface="Arial"/>
              <a:sym typeface="Arial"/>
            </a:endParaRPr>
          </a:p>
        </p:txBody>
      </p:sp>
      <p:sp>
        <p:nvSpPr>
          <p:cNvPr id="559" name="Google Shape;559;p17"/>
          <p:cNvSpPr/>
          <p:nvPr/>
        </p:nvSpPr>
        <p:spPr>
          <a:xfrm>
            <a:off x="5761996" y="1366086"/>
            <a:ext cx="2057062" cy="2558851"/>
          </a:xfrm>
          <a:prstGeom prst="roundRect">
            <a:avLst>
              <a:gd name="adj" fmla="val 5070"/>
            </a:avLst>
          </a:prstGeom>
          <a:noFill/>
          <a:ln w="38100" cap="flat" cmpd="sng">
            <a:solidFill>
              <a:srgbClr val="0070C0"/>
            </a:solidFill>
            <a:prstDash val="solid"/>
            <a:round/>
            <a:headEnd type="none" w="sm" len="sm"/>
            <a:tailEnd type="none" w="sm" len="sm"/>
          </a:ln>
        </p:spPr>
        <p:txBody>
          <a:bodyPr spcFirstLastPara="1" wrap="square" lIns="77750" tIns="38875" rIns="77750" bIns="38875" anchor="t" anchorCtr="0">
            <a:noAutofit/>
          </a:bodyPr>
          <a:lstStyle/>
          <a:p>
            <a:pPr marL="847625" marR="0" lvl="2" indent="-122169" algn="l" rtl="0">
              <a:spcBef>
                <a:spcPts val="0"/>
              </a:spcBef>
              <a:spcAft>
                <a:spcPts val="0"/>
              </a:spcAft>
              <a:buNone/>
            </a:pPr>
            <a:endParaRPr sz="1800" b="1" i="0" u="none" strike="noStrike" cap="none">
              <a:solidFill>
                <a:srgbClr val="0A5ECD"/>
              </a:solidFill>
              <a:latin typeface="Arial"/>
              <a:ea typeface="Arial"/>
              <a:cs typeface="Arial"/>
              <a:sym typeface="Arial"/>
            </a:endParaRPr>
          </a:p>
        </p:txBody>
      </p:sp>
      <p:sp>
        <p:nvSpPr>
          <p:cNvPr id="560" name="Google Shape;560;p17"/>
          <p:cNvSpPr/>
          <p:nvPr/>
        </p:nvSpPr>
        <p:spPr>
          <a:xfrm>
            <a:off x="5909392" y="1493969"/>
            <a:ext cx="1786134" cy="1013850"/>
          </a:xfrm>
          <a:prstGeom prst="rect">
            <a:avLst/>
          </a:prstGeom>
          <a:noFill/>
          <a:ln>
            <a:noFill/>
          </a:ln>
        </p:spPr>
        <p:txBody>
          <a:bodyPr spcFirstLastPara="1" wrap="square" lIns="77750" tIns="38875" rIns="77750" bIns="38875" anchor="t" anchorCtr="0">
            <a:spAutoFit/>
          </a:bodyPr>
          <a:lstStyle/>
          <a:p>
            <a:pPr marL="0" marR="0" lvl="0" indent="0" algn="l" rtl="0">
              <a:lnSpc>
                <a:spcPct val="130000"/>
              </a:lnSpc>
              <a:spcBef>
                <a:spcPts val="0"/>
              </a:spcBef>
              <a:spcAft>
                <a:spcPts val="0"/>
              </a:spcAft>
              <a:buNone/>
            </a:pPr>
            <a:r>
              <a:rPr lang="en-US" sz="1200" b="0">
                <a:solidFill>
                  <a:schemeClr val="dk1"/>
                </a:solidFill>
                <a:latin typeface="Arial"/>
                <a:ea typeface="Arial"/>
                <a:cs typeface="Arial"/>
                <a:sym typeface="Arial"/>
              </a:rPr>
              <a:t>Click here to add a titleClick here to add a titleClick here to add a title</a:t>
            </a:r>
            <a:endParaRPr sz="1200" b="0">
              <a:solidFill>
                <a:schemeClr val="dk1"/>
              </a:solidFill>
              <a:latin typeface="Arial"/>
              <a:ea typeface="Arial"/>
              <a:cs typeface="Arial"/>
              <a:sym typeface="Arial"/>
            </a:endParaRPr>
          </a:p>
        </p:txBody>
      </p:sp>
      <p:sp>
        <p:nvSpPr>
          <p:cNvPr id="561" name="Google Shape;561;p17"/>
          <p:cNvSpPr/>
          <p:nvPr/>
        </p:nvSpPr>
        <p:spPr>
          <a:xfrm>
            <a:off x="3534656" y="1366086"/>
            <a:ext cx="2057062" cy="2558851"/>
          </a:xfrm>
          <a:prstGeom prst="roundRect">
            <a:avLst>
              <a:gd name="adj" fmla="val 5070"/>
            </a:avLst>
          </a:prstGeom>
          <a:noFill/>
          <a:ln w="38100" cap="flat" cmpd="sng">
            <a:solidFill>
              <a:srgbClr val="0070C0"/>
            </a:solidFill>
            <a:prstDash val="solid"/>
            <a:round/>
            <a:headEnd type="none" w="sm" len="sm"/>
            <a:tailEnd type="none" w="sm" len="sm"/>
          </a:ln>
        </p:spPr>
        <p:txBody>
          <a:bodyPr spcFirstLastPara="1" wrap="square" lIns="77750" tIns="38875" rIns="77750" bIns="38875" anchor="t" anchorCtr="0">
            <a:noAutofit/>
          </a:bodyPr>
          <a:lstStyle/>
          <a:p>
            <a:pPr marL="847625" marR="0" lvl="2" indent="-122169" algn="l" rtl="0">
              <a:spcBef>
                <a:spcPts val="0"/>
              </a:spcBef>
              <a:spcAft>
                <a:spcPts val="0"/>
              </a:spcAft>
              <a:buNone/>
            </a:pPr>
            <a:endParaRPr sz="1800" b="1" i="0" u="none" strike="noStrike" cap="none">
              <a:solidFill>
                <a:srgbClr val="0A5ECD"/>
              </a:solidFill>
              <a:latin typeface="Arial"/>
              <a:ea typeface="Arial"/>
              <a:cs typeface="Arial"/>
              <a:sym typeface="Arial"/>
            </a:endParaRPr>
          </a:p>
        </p:txBody>
      </p:sp>
      <p:sp>
        <p:nvSpPr>
          <p:cNvPr id="562" name="Google Shape;562;p17"/>
          <p:cNvSpPr/>
          <p:nvPr/>
        </p:nvSpPr>
        <p:spPr>
          <a:xfrm>
            <a:off x="3651461" y="1482831"/>
            <a:ext cx="1792285" cy="1013850"/>
          </a:xfrm>
          <a:prstGeom prst="rect">
            <a:avLst/>
          </a:prstGeom>
          <a:noFill/>
          <a:ln>
            <a:noFill/>
          </a:ln>
        </p:spPr>
        <p:txBody>
          <a:bodyPr spcFirstLastPara="1" wrap="square" lIns="77750" tIns="38875" rIns="77750" bIns="38875" anchor="t" anchorCtr="0">
            <a:spAutoFit/>
          </a:bodyPr>
          <a:lstStyle/>
          <a:p>
            <a:pPr marL="0" marR="0" lvl="0" indent="0" algn="l" rtl="0">
              <a:lnSpc>
                <a:spcPct val="130000"/>
              </a:lnSpc>
              <a:spcBef>
                <a:spcPts val="0"/>
              </a:spcBef>
              <a:spcAft>
                <a:spcPts val="0"/>
              </a:spcAft>
              <a:buNone/>
            </a:pPr>
            <a:r>
              <a:rPr lang="en-US" sz="1200" b="0">
                <a:solidFill>
                  <a:schemeClr val="dk1"/>
                </a:solidFill>
                <a:latin typeface="Arial"/>
                <a:ea typeface="Arial"/>
                <a:cs typeface="Arial"/>
                <a:sym typeface="Arial"/>
              </a:rPr>
              <a:t>Click here to add a titleClick here to add a titleClick here to add a title</a:t>
            </a:r>
            <a:endParaRPr sz="1200" b="0">
              <a:solidFill>
                <a:schemeClr val="dk1"/>
              </a:solidFill>
              <a:latin typeface="Arial"/>
              <a:ea typeface="Arial"/>
              <a:cs typeface="Arial"/>
              <a:sym typeface="Arial"/>
            </a:endParaRPr>
          </a:p>
        </p:txBody>
      </p:sp>
      <p:sp>
        <p:nvSpPr>
          <p:cNvPr id="563" name="Google Shape;563;p17"/>
          <p:cNvSpPr txBox="1"/>
          <p:nvPr/>
        </p:nvSpPr>
        <p:spPr>
          <a:xfrm>
            <a:off x="1454645" y="1510011"/>
            <a:ext cx="1775135" cy="1013850"/>
          </a:xfrm>
          <a:prstGeom prst="rect">
            <a:avLst/>
          </a:prstGeom>
          <a:noFill/>
          <a:ln>
            <a:noFill/>
          </a:ln>
        </p:spPr>
        <p:txBody>
          <a:bodyPr spcFirstLastPara="1" wrap="square" lIns="77750" tIns="38875" rIns="77750" bIns="38875" anchor="t" anchorCtr="0">
            <a:spAutoFit/>
          </a:bodyPr>
          <a:lstStyle/>
          <a:p>
            <a:pPr marL="0" marR="0" lvl="0" indent="0" algn="l" rtl="0">
              <a:lnSpc>
                <a:spcPct val="130000"/>
              </a:lnSpc>
              <a:spcBef>
                <a:spcPts val="0"/>
              </a:spcBef>
              <a:spcAft>
                <a:spcPts val="0"/>
              </a:spcAft>
              <a:buNone/>
            </a:pPr>
            <a:r>
              <a:rPr lang="en-US" sz="1200" b="0">
                <a:solidFill>
                  <a:schemeClr val="dk1"/>
                </a:solidFill>
                <a:latin typeface="Arial"/>
                <a:ea typeface="Arial"/>
                <a:cs typeface="Arial"/>
                <a:sym typeface="Arial"/>
              </a:rPr>
              <a:t>Click here to add a titleClick here to add a titleClick here to add a title</a:t>
            </a:r>
            <a:endParaRPr sz="1200" b="0">
              <a:solidFill>
                <a:schemeClr val="dk1"/>
              </a:solidFill>
              <a:latin typeface="Arial"/>
              <a:ea typeface="Arial"/>
              <a:cs typeface="Arial"/>
              <a:sym typeface="Arial"/>
            </a:endParaRPr>
          </a:p>
        </p:txBody>
      </p:sp>
      <p:sp>
        <p:nvSpPr>
          <p:cNvPr id="564" name="Google Shape;564;p17"/>
          <p:cNvSpPr/>
          <p:nvPr/>
        </p:nvSpPr>
        <p:spPr>
          <a:xfrm>
            <a:off x="1348009" y="4489082"/>
            <a:ext cx="6487417" cy="585694"/>
          </a:xfrm>
          <a:prstGeom prst="roundRect">
            <a:avLst>
              <a:gd name="adj" fmla="val 16667"/>
            </a:avLst>
          </a:prstGeom>
          <a:noFill/>
          <a:ln>
            <a:noFill/>
          </a:ln>
        </p:spPr>
        <p:txBody>
          <a:bodyPr spcFirstLastPara="1" wrap="square" lIns="77750" tIns="38875" rIns="77750" bIns="38875" anchor="t" anchorCtr="0">
            <a:noAutofit/>
          </a:bodyPr>
          <a:lstStyle/>
          <a:p>
            <a:pPr marL="0" marR="0" lvl="0" indent="0" algn="l" rtl="0">
              <a:spcBef>
                <a:spcPts val="0"/>
              </a:spcBef>
              <a:spcAft>
                <a:spcPts val="0"/>
              </a:spcAft>
              <a:buNone/>
            </a:pPr>
            <a:endParaRPr sz="1800" b="1">
              <a:solidFill>
                <a:srgbClr val="0A5ECD"/>
              </a:solidFill>
              <a:latin typeface="Arial"/>
              <a:ea typeface="Arial"/>
              <a:cs typeface="Arial"/>
              <a:sym typeface="Arial"/>
            </a:endParaRPr>
          </a:p>
        </p:txBody>
      </p:sp>
      <p:sp>
        <p:nvSpPr>
          <p:cNvPr id="565" name="Google Shape;565;p17"/>
          <p:cNvSpPr/>
          <p:nvPr/>
        </p:nvSpPr>
        <p:spPr>
          <a:xfrm>
            <a:off x="2195736" y="4417074"/>
            <a:ext cx="4906646" cy="340140"/>
          </a:xfrm>
          <a:prstGeom prst="rect">
            <a:avLst/>
          </a:prstGeom>
          <a:solidFill>
            <a:srgbClr val="0070C0"/>
          </a:solidFill>
          <a:ln>
            <a:noFill/>
          </a:ln>
        </p:spPr>
        <p:txBody>
          <a:bodyPr spcFirstLastPara="1" wrap="square" lIns="77750" tIns="38875" rIns="77750" bIns="38875" anchor="t" anchorCtr="0">
            <a:spAutoFit/>
          </a:bodyPr>
          <a:lstStyle/>
          <a:p>
            <a:pPr marL="0" marR="0" lvl="0" indent="0" algn="ctr" rtl="0">
              <a:spcBef>
                <a:spcPts val="0"/>
              </a:spcBef>
              <a:spcAft>
                <a:spcPts val="0"/>
              </a:spcAft>
              <a:buNone/>
            </a:pPr>
            <a:r>
              <a:rPr lang="en-US" sz="1700" b="1">
                <a:solidFill>
                  <a:schemeClr val="lt1"/>
                </a:solidFill>
                <a:latin typeface="Arial"/>
                <a:ea typeface="Arial"/>
                <a:cs typeface="Arial"/>
                <a:sym typeface="Arial"/>
              </a:rPr>
              <a:t>Click here to add a title</a:t>
            </a:r>
            <a:endParaRPr sz="1700" b="1">
              <a:solidFill>
                <a:schemeClr val="lt1"/>
              </a:solidFill>
              <a:latin typeface="Arial"/>
              <a:ea typeface="Arial"/>
              <a:cs typeface="Arial"/>
              <a:sym typeface="Arial"/>
            </a:endParaRPr>
          </a:p>
        </p:txBody>
      </p:sp>
      <p:sp>
        <p:nvSpPr>
          <p:cNvPr id="566" name="Google Shape;566;p17"/>
          <p:cNvSpPr/>
          <p:nvPr/>
        </p:nvSpPr>
        <p:spPr>
          <a:xfrm rot="5400000">
            <a:off x="6614424" y="3887878"/>
            <a:ext cx="352203" cy="546500"/>
          </a:xfrm>
          <a:prstGeom prst="chevron">
            <a:avLst>
              <a:gd name="adj" fmla="val 39402"/>
            </a:avLst>
          </a:prstGeom>
          <a:solidFill>
            <a:srgbClr val="0070C0"/>
          </a:solidFill>
          <a:ln>
            <a:noFill/>
          </a:ln>
        </p:spPr>
        <p:txBody>
          <a:bodyPr spcFirstLastPara="1" wrap="square" lIns="77750" tIns="38875" rIns="77750" bIns="38875" anchor="t" anchorCtr="0">
            <a:noAutofit/>
          </a:bodyPr>
          <a:lstStyle/>
          <a:p>
            <a:pPr marL="0" marR="0" lvl="0" indent="0" algn="l" rtl="0">
              <a:spcBef>
                <a:spcPts val="0"/>
              </a:spcBef>
              <a:spcAft>
                <a:spcPts val="0"/>
              </a:spcAft>
              <a:buNone/>
            </a:pPr>
            <a:endParaRPr sz="1800" b="1">
              <a:solidFill>
                <a:srgbClr val="0A5ECD"/>
              </a:solidFill>
              <a:latin typeface="Arial"/>
              <a:ea typeface="Arial"/>
              <a:cs typeface="Arial"/>
              <a:sym typeface="Arial"/>
            </a:endParaRPr>
          </a:p>
        </p:txBody>
      </p:sp>
      <p:sp>
        <p:nvSpPr>
          <p:cNvPr id="567" name="Google Shape;567;p17"/>
          <p:cNvSpPr/>
          <p:nvPr/>
        </p:nvSpPr>
        <p:spPr>
          <a:xfrm>
            <a:off x="3534656" y="915566"/>
            <a:ext cx="2057062" cy="381554"/>
          </a:xfrm>
          <a:prstGeom prst="roundRect">
            <a:avLst>
              <a:gd name="adj" fmla="val 16667"/>
            </a:avLst>
          </a:prstGeom>
          <a:solidFill>
            <a:srgbClr val="0070C0"/>
          </a:solidFill>
          <a:ln>
            <a:noFill/>
          </a:ln>
        </p:spPr>
        <p:txBody>
          <a:bodyPr spcFirstLastPara="1" wrap="square" lIns="77750" tIns="38875" rIns="77750" bIns="38875" anchor="t" anchorCtr="0">
            <a:noAutofit/>
          </a:bodyPr>
          <a:lstStyle/>
          <a:p>
            <a:pPr marL="0" marR="0" lvl="0" indent="0" algn="l" rtl="0">
              <a:spcBef>
                <a:spcPts val="0"/>
              </a:spcBef>
              <a:spcAft>
                <a:spcPts val="0"/>
              </a:spcAft>
              <a:buNone/>
            </a:pPr>
            <a:endParaRPr sz="1800" b="1">
              <a:solidFill>
                <a:srgbClr val="0A5ECD"/>
              </a:solidFill>
              <a:latin typeface="Arial"/>
              <a:ea typeface="Arial"/>
              <a:cs typeface="Arial"/>
              <a:sym typeface="Arial"/>
            </a:endParaRPr>
          </a:p>
        </p:txBody>
      </p:sp>
      <p:sp>
        <p:nvSpPr>
          <p:cNvPr id="568" name="Google Shape;568;p17"/>
          <p:cNvSpPr/>
          <p:nvPr/>
        </p:nvSpPr>
        <p:spPr>
          <a:xfrm>
            <a:off x="5761996" y="915566"/>
            <a:ext cx="2057062" cy="381554"/>
          </a:xfrm>
          <a:prstGeom prst="roundRect">
            <a:avLst>
              <a:gd name="adj" fmla="val 16667"/>
            </a:avLst>
          </a:prstGeom>
          <a:solidFill>
            <a:srgbClr val="0070C0"/>
          </a:solidFill>
          <a:ln>
            <a:noFill/>
          </a:ln>
        </p:spPr>
        <p:txBody>
          <a:bodyPr spcFirstLastPara="1" wrap="square" lIns="77750" tIns="38875" rIns="77750" bIns="38875" anchor="t" anchorCtr="0">
            <a:noAutofit/>
          </a:bodyPr>
          <a:lstStyle/>
          <a:p>
            <a:pPr marL="0" marR="0" lvl="0" indent="0" algn="l" rtl="0">
              <a:spcBef>
                <a:spcPts val="0"/>
              </a:spcBef>
              <a:spcAft>
                <a:spcPts val="0"/>
              </a:spcAft>
              <a:buNone/>
            </a:pPr>
            <a:endParaRPr sz="1800" b="1">
              <a:solidFill>
                <a:srgbClr val="0A5ECD"/>
              </a:solidFill>
              <a:latin typeface="Arial"/>
              <a:ea typeface="Arial"/>
              <a:cs typeface="Arial"/>
              <a:sym typeface="Arial"/>
            </a:endParaRPr>
          </a:p>
        </p:txBody>
      </p:sp>
      <p:sp>
        <p:nvSpPr>
          <p:cNvPr id="569" name="Google Shape;569;p17"/>
          <p:cNvSpPr/>
          <p:nvPr/>
        </p:nvSpPr>
        <p:spPr>
          <a:xfrm>
            <a:off x="1331640" y="915566"/>
            <a:ext cx="2057062" cy="381554"/>
          </a:xfrm>
          <a:prstGeom prst="roundRect">
            <a:avLst>
              <a:gd name="adj" fmla="val 16667"/>
            </a:avLst>
          </a:prstGeom>
          <a:solidFill>
            <a:srgbClr val="0070C0"/>
          </a:solidFill>
          <a:ln>
            <a:noFill/>
          </a:ln>
        </p:spPr>
        <p:txBody>
          <a:bodyPr spcFirstLastPara="1" wrap="square" lIns="77750" tIns="38875" rIns="77750" bIns="38875" anchor="t" anchorCtr="0">
            <a:noAutofit/>
          </a:bodyPr>
          <a:lstStyle/>
          <a:p>
            <a:pPr marL="0" marR="0" lvl="0" indent="0" algn="l" rtl="0">
              <a:spcBef>
                <a:spcPts val="0"/>
              </a:spcBef>
              <a:spcAft>
                <a:spcPts val="0"/>
              </a:spcAft>
              <a:buNone/>
            </a:pPr>
            <a:endParaRPr sz="1800" b="1">
              <a:solidFill>
                <a:srgbClr val="0A5ECD"/>
              </a:solidFill>
              <a:latin typeface="Arial"/>
              <a:ea typeface="Arial"/>
              <a:cs typeface="Arial"/>
              <a:sym typeface="Arial"/>
            </a:endParaRPr>
          </a:p>
        </p:txBody>
      </p:sp>
      <p:sp>
        <p:nvSpPr>
          <p:cNvPr id="570" name="Google Shape;570;p17"/>
          <p:cNvSpPr/>
          <p:nvPr/>
        </p:nvSpPr>
        <p:spPr>
          <a:xfrm>
            <a:off x="1373984" y="944875"/>
            <a:ext cx="1847322" cy="263195"/>
          </a:xfrm>
          <a:prstGeom prst="rect">
            <a:avLst/>
          </a:prstGeom>
          <a:noFill/>
          <a:ln>
            <a:noFill/>
          </a:ln>
        </p:spPr>
        <p:txBody>
          <a:bodyPr spcFirstLastPara="1" wrap="square" lIns="77750" tIns="38875" rIns="77750" bIns="38875" anchor="t" anchorCtr="0">
            <a:spAutoFit/>
          </a:bodyPr>
          <a:lstStyle/>
          <a:p>
            <a:pPr marL="0" marR="0" lvl="0" indent="0" algn="ctr" rtl="0">
              <a:spcBef>
                <a:spcPts val="0"/>
              </a:spcBef>
              <a:spcAft>
                <a:spcPts val="0"/>
              </a:spcAft>
              <a:buNone/>
            </a:pPr>
            <a:r>
              <a:rPr lang="en-US" sz="1200" b="1">
                <a:solidFill>
                  <a:schemeClr val="lt1"/>
                </a:solidFill>
                <a:latin typeface="Arial"/>
                <a:ea typeface="Arial"/>
                <a:cs typeface="Arial"/>
                <a:sym typeface="Arial"/>
              </a:rPr>
              <a:t>Click here to add a title</a:t>
            </a:r>
            <a:endParaRPr sz="1200" b="1">
              <a:solidFill>
                <a:schemeClr val="lt1"/>
              </a:solidFill>
              <a:latin typeface="Arial"/>
              <a:ea typeface="Arial"/>
              <a:cs typeface="Arial"/>
              <a:sym typeface="Arial"/>
            </a:endParaRPr>
          </a:p>
        </p:txBody>
      </p:sp>
      <p:sp>
        <p:nvSpPr>
          <p:cNvPr id="571" name="Google Shape;571;p17"/>
          <p:cNvSpPr/>
          <p:nvPr/>
        </p:nvSpPr>
        <p:spPr>
          <a:xfrm>
            <a:off x="5878799" y="944875"/>
            <a:ext cx="1847322" cy="263195"/>
          </a:xfrm>
          <a:prstGeom prst="rect">
            <a:avLst/>
          </a:prstGeom>
          <a:noFill/>
          <a:ln>
            <a:noFill/>
          </a:ln>
        </p:spPr>
        <p:txBody>
          <a:bodyPr spcFirstLastPara="1" wrap="square" lIns="77750" tIns="38875" rIns="77750" bIns="38875" anchor="t" anchorCtr="0">
            <a:spAutoFit/>
          </a:bodyPr>
          <a:lstStyle/>
          <a:p>
            <a:pPr marL="0" marR="0" lvl="0" indent="0" algn="ctr" rtl="0">
              <a:spcBef>
                <a:spcPts val="0"/>
              </a:spcBef>
              <a:spcAft>
                <a:spcPts val="0"/>
              </a:spcAft>
              <a:buNone/>
            </a:pPr>
            <a:r>
              <a:rPr lang="en-US" sz="1200" b="1">
                <a:solidFill>
                  <a:schemeClr val="lt1"/>
                </a:solidFill>
                <a:latin typeface="Arial"/>
                <a:ea typeface="Arial"/>
                <a:cs typeface="Arial"/>
                <a:sym typeface="Arial"/>
              </a:rPr>
              <a:t>Click here to add a title</a:t>
            </a:r>
            <a:endParaRPr sz="1200" b="1">
              <a:solidFill>
                <a:schemeClr val="lt1"/>
              </a:solidFill>
              <a:latin typeface="Arial"/>
              <a:ea typeface="Arial"/>
              <a:cs typeface="Arial"/>
              <a:sym typeface="Arial"/>
            </a:endParaRPr>
          </a:p>
        </p:txBody>
      </p:sp>
      <p:sp>
        <p:nvSpPr>
          <p:cNvPr id="572" name="Google Shape;572;p17"/>
          <p:cNvSpPr/>
          <p:nvPr/>
        </p:nvSpPr>
        <p:spPr>
          <a:xfrm>
            <a:off x="3651461" y="944875"/>
            <a:ext cx="1847322" cy="263195"/>
          </a:xfrm>
          <a:prstGeom prst="rect">
            <a:avLst/>
          </a:prstGeom>
          <a:noFill/>
          <a:ln>
            <a:noFill/>
          </a:ln>
        </p:spPr>
        <p:txBody>
          <a:bodyPr spcFirstLastPara="1" wrap="square" lIns="77750" tIns="38875" rIns="77750" bIns="38875" anchor="t" anchorCtr="0">
            <a:spAutoFit/>
          </a:bodyPr>
          <a:lstStyle/>
          <a:p>
            <a:pPr marL="0" marR="0" lvl="0" indent="0" algn="ctr" rtl="0">
              <a:spcBef>
                <a:spcPts val="0"/>
              </a:spcBef>
              <a:spcAft>
                <a:spcPts val="0"/>
              </a:spcAft>
              <a:buNone/>
            </a:pPr>
            <a:r>
              <a:rPr lang="en-US" sz="1200" b="1">
                <a:solidFill>
                  <a:schemeClr val="lt1"/>
                </a:solidFill>
                <a:latin typeface="Arial"/>
                <a:ea typeface="Arial"/>
                <a:cs typeface="Arial"/>
                <a:sym typeface="Arial"/>
              </a:rPr>
              <a:t>Click here to add a title</a:t>
            </a:r>
            <a:endParaRPr sz="1200" b="1">
              <a:solidFill>
                <a:schemeClr val="lt1"/>
              </a:solidFill>
              <a:latin typeface="Arial"/>
              <a:ea typeface="Arial"/>
              <a:cs typeface="Arial"/>
              <a:sym typeface="Arial"/>
            </a:endParaRPr>
          </a:p>
        </p:txBody>
      </p:sp>
      <p:sp>
        <p:nvSpPr>
          <p:cNvPr id="573" name="Google Shape;573;p17"/>
          <p:cNvSpPr/>
          <p:nvPr/>
        </p:nvSpPr>
        <p:spPr>
          <a:xfrm rot="5400000">
            <a:off x="4431478" y="3887878"/>
            <a:ext cx="352203" cy="546500"/>
          </a:xfrm>
          <a:prstGeom prst="chevron">
            <a:avLst>
              <a:gd name="adj" fmla="val 39402"/>
            </a:avLst>
          </a:prstGeom>
          <a:solidFill>
            <a:srgbClr val="0070C0"/>
          </a:solidFill>
          <a:ln>
            <a:noFill/>
          </a:ln>
        </p:spPr>
        <p:txBody>
          <a:bodyPr spcFirstLastPara="1" wrap="square" lIns="77750" tIns="38875" rIns="77750" bIns="38875" anchor="t" anchorCtr="0">
            <a:noAutofit/>
          </a:bodyPr>
          <a:lstStyle/>
          <a:p>
            <a:pPr marL="0" marR="0" lvl="0" indent="0" algn="l" rtl="0">
              <a:spcBef>
                <a:spcPts val="0"/>
              </a:spcBef>
              <a:spcAft>
                <a:spcPts val="0"/>
              </a:spcAft>
              <a:buNone/>
            </a:pPr>
            <a:endParaRPr sz="1800" b="1">
              <a:solidFill>
                <a:srgbClr val="0A5ECD"/>
              </a:solidFill>
              <a:latin typeface="Arial"/>
              <a:ea typeface="Arial"/>
              <a:cs typeface="Arial"/>
              <a:sym typeface="Arial"/>
            </a:endParaRPr>
          </a:p>
        </p:txBody>
      </p:sp>
      <p:sp>
        <p:nvSpPr>
          <p:cNvPr id="574" name="Google Shape;574;p17"/>
          <p:cNvSpPr/>
          <p:nvPr/>
        </p:nvSpPr>
        <p:spPr>
          <a:xfrm rot="5400000">
            <a:off x="2209385" y="3887878"/>
            <a:ext cx="352203" cy="546500"/>
          </a:xfrm>
          <a:prstGeom prst="chevron">
            <a:avLst>
              <a:gd name="adj" fmla="val 39402"/>
            </a:avLst>
          </a:prstGeom>
          <a:solidFill>
            <a:srgbClr val="0070C0"/>
          </a:solidFill>
          <a:ln>
            <a:noFill/>
          </a:ln>
        </p:spPr>
        <p:txBody>
          <a:bodyPr spcFirstLastPara="1" wrap="square" lIns="77750" tIns="38875" rIns="77750" bIns="38875" anchor="t" anchorCtr="0">
            <a:noAutofit/>
          </a:bodyPr>
          <a:lstStyle/>
          <a:p>
            <a:pPr marL="0" marR="0" lvl="0" indent="0" algn="l" rtl="0">
              <a:spcBef>
                <a:spcPts val="0"/>
              </a:spcBef>
              <a:spcAft>
                <a:spcPts val="0"/>
              </a:spcAft>
              <a:buNone/>
            </a:pPr>
            <a:endParaRPr sz="1800" b="1">
              <a:solidFill>
                <a:srgbClr val="0A5ECD"/>
              </a:solidFill>
              <a:latin typeface="Arial"/>
              <a:ea typeface="Arial"/>
              <a:cs typeface="Arial"/>
              <a:sym typeface="Arial"/>
            </a:endParaRPr>
          </a:p>
        </p:txBody>
      </p:sp>
      <p:sp>
        <p:nvSpPr>
          <p:cNvPr id="575" name="Google Shape;575;p17"/>
          <p:cNvSpPr txBox="1"/>
          <p:nvPr/>
        </p:nvSpPr>
        <p:spPr>
          <a:xfrm>
            <a:off x="568078" y="123478"/>
            <a:ext cx="3139826" cy="400087"/>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000" b="0" i="0">
                <a:solidFill>
                  <a:schemeClr val="dk1"/>
                </a:solidFill>
                <a:latin typeface="Arial"/>
                <a:ea typeface="Arial"/>
                <a:cs typeface="Arial"/>
                <a:sym typeface="Arial"/>
              </a:rPr>
              <a:t>Enter the title text here</a:t>
            </a:r>
            <a:endParaRPr sz="2000" b="0" i="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75"/>
                                        </p:tgtEl>
                                        <p:attrNameLst>
                                          <p:attrName>style.visibility</p:attrName>
                                        </p:attrNameLst>
                                      </p:cBhvr>
                                      <p:to>
                                        <p:strVal val="visible"/>
                                      </p:to>
                                    </p:set>
                                    <p:animEffect transition="in" filter="fade">
                                      <p:cBhvr>
                                        <p:cTn id="7" dur="1000"/>
                                        <p:tgtEl>
                                          <p:spTgt spid="575"/>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569"/>
                                        </p:tgtEl>
                                        <p:attrNameLst>
                                          <p:attrName>style.visibility</p:attrName>
                                        </p:attrNameLst>
                                      </p:cBhvr>
                                      <p:to>
                                        <p:strVal val="visible"/>
                                      </p:to>
                                    </p:set>
                                    <p:animEffect transition="in" filter="fade">
                                      <p:cBhvr>
                                        <p:cTn id="11" dur="500"/>
                                        <p:tgtEl>
                                          <p:spTgt spid="569"/>
                                        </p:tgtEl>
                                      </p:cBhvr>
                                    </p:animEffect>
                                  </p:childTnLst>
                                </p:cTn>
                              </p:par>
                              <p:par>
                                <p:cTn id="12" presetID="10" presetClass="entr" presetSubtype="0" fill="hold" nodeType="withEffect">
                                  <p:stCondLst>
                                    <p:cond delay="0"/>
                                  </p:stCondLst>
                                  <p:childTnLst>
                                    <p:set>
                                      <p:cBhvr>
                                        <p:cTn id="13" dur="1" fill="hold">
                                          <p:stCondLst>
                                            <p:cond delay="0"/>
                                          </p:stCondLst>
                                        </p:cTn>
                                        <p:tgtEl>
                                          <p:spTgt spid="567"/>
                                        </p:tgtEl>
                                        <p:attrNameLst>
                                          <p:attrName>style.visibility</p:attrName>
                                        </p:attrNameLst>
                                      </p:cBhvr>
                                      <p:to>
                                        <p:strVal val="visible"/>
                                      </p:to>
                                    </p:set>
                                    <p:animEffect transition="in" filter="fade">
                                      <p:cBhvr>
                                        <p:cTn id="14" dur="500"/>
                                        <p:tgtEl>
                                          <p:spTgt spid="567"/>
                                        </p:tgtEl>
                                      </p:cBhvr>
                                    </p:animEffect>
                                  </p:childTnLst>
                                </p:cTn>
                              </p:par>
                              <p:par>
                                <p:cTn id="15" presetID="10" presetClass="entr" presetSubtype="0" fill="hold" nodeType="withEffect">
                                  <p:stCondLst>
                                    <p:cond delay="0"/>
                                  </p:stCondLst>
                                  <p:childTnLst>
                                    <p:set>
                                      <p:cBhvr>
                                        <p:cTn id="16" dur="1" fill="hold">
                                          <p:stCondLst>
                                            <p:cond delay="0"/>
                                          </p:stCondLst>
                                        </p:cTn>
                                        <p:tgtEl>
                                          <p:spTgt spid="568"/>
                                        </p:tgtEl>
                                        <p:attrNameLst>
                                          <p:attrName>style.visibility</p:attrName>
                                        </p:attrNameLst>
                                      </p:cBhvr>
                                      <p:to>
                                        <p:strVal val="visible"/>
                                      </p:to>
                                    </p:set>
                                    <p:animEffect transition="in" filter="fade">
                                      <p:cBhvr>
                                        <p:cTn id="17" dur="500"/>
                                        <p:tgtEl>
                                          <p:spTgt spid="568"/>
                                        </p:tgtEl>
                                      </p:cBhvr>
                                    </p:animEffect>
                                  </p:childTnLst>
                                </p:cTn>
                              </p:par>
                            </p:childTnLst>
                          </p:cTn>
                        </p:par>
                        <p:par>
                          <p:cTn id="18" fill="hold">
                            <p:stCondLst>
                              <p:cond delay="1500"/>
                            </p:stCondLst>
                            <p:childTnLst>
                              <p:par>
                                <p:cTn id="19" presetID="10" presetClass="entr" presetSubtype="0" fill="hold" nodeType="afterEffect">
                                  <p:stCondLst>
                                    <p:cond delay="0"/>
                                  </p:stCondLst>
                                  <p:childTnLst>
                                    <p:set>
                                      <p:cBhvr>
                                        <p:cTn id="20" dur="1" fill="hold">
                                          <p:stCondLst>
                                            <p:cond delay="0"/>
                                          </p:stCondLst>
                                        </p:cTn>
                                        <p:tgtEl>
                                          <p:spTgt spid="570"/>
                                        </p:tgtEl>
                                        <p:attrNameLst>
                                          <p:attrName>style.visibility</p:attrName>
                                        </p:attrNameLst>
                                      </p:cBhvr>
                                      <p:to>
                                        <p:strVal val="visible"/>
                                      </p:to>
                                    </p:set>
                                    <p:animEffect transition="in" filter="fade">
                                      <p:cBhvr>
                                        <p:cTn id="21" dur="500"/>
                                        <p:tgtEl>
                                          <p:spTgt spid="570"/>
                                        </p:tgtEl>
                                      </p:cBhvr>
                                    </p:animEffect>
                                  </p:childTnLst>
                                </p:cTn>
                              </p:par>
                            </p:childTnLst>
                          </p:cTn>
                        </p:par>
                        <p:par>
                          <p:cTn id="22" fill="hold">
                            <p:stCondLst>
                              <p:cond delay="2000"/>
                            </p:stCondLst>
                            <p:childTnLst>
                              <p:par>
                                <p:cTn id="23" presetID="10" presetClass="entr" presetSubtype="0" fill="hold" nodeType="afterEffect">
                                  <p:stCondLst>
                                    <p:cond delay="0"/>
                                  </p:stCondLst>
                                  <p:childTnLst>
                                    <p:set>
                                      <p:cBhvr>
                                        <p:cTn id="24" dur="1" fill="hold">
                                          <p:stCondLst>
                                            <p:cond delay="0"/>
                                          </p:stCondLst>
                                        </p:cTn>
                                        <p:tgtEl>
                                          <p:spTgt spid="572"/>
                                        </p:tgtEl>
                                        <p:attrNameLst>
                                          <p:attrName>style.visibility</p:attrName>
                                        </p:attrNameLst>
                                      </p:cBhvr>
                                      <p:to>
                                        <p:strVal val="visible"/>
                                      </p:to>
                                    </p:set>
                                    <p:animEffect transition="in" filter="fade">
                                      <p:cBhvr>
                                        <p:cTn id="25" dur="500"/>
                                        <p:tgtEl>
                                          <p:spTgt spid="572"/>
                                        </p:tgtEl>
                                      </p:cBhvr>
                                    </p:animEffect>
                                  </p:childTnLst>
                                </p:cTn>
                              </p:par>
                            </p:childTnLst>
                          </p:cTn>
                        </p:par>
                        <p:par>
                          <p:cTn id="26" fill="hold">
                            <p:stCondLst>
                              <p:cond delay="2500"/>
                            </p:stCondLst>
                            <p:childTnLst>
                              <p:par>
                                <p:cTn id="27" presetID="10" presetClass="entr" presetSubtype="0" fill="hold" nodeType="afterEffect">
                                  <p:stCondLst>
                                    <p:cond delay="0"/>
                                  </p:stCondLst>
                                  <p:childTnLst>
                                    <p:set>
                                      <p:cBhvr>
                                        <p:cTn id="28" dur="1" fill="hold">
                                          <p:stCondLst>
                                            <p:cond delay="0"/>
                                          </p:stCondLst>
                                        </p:cTn>
                                        <p:tgtEl>
                                          <p:spTgt spid="571"/>
                                        </p:tgtEl>
                                        <p:attrNameLst>
                                          <p:attrName>style.visibility</p:attrName>
                                        </p:attrNameLst>
                                      </p:cBhvr>
                                      <p:to>
                                        <p:strVal val="visible"/>
                                      </p:to>
                                    </p:set>
                                    <p:animEffect transition="in" filter="fade">
                                      <p:cBhvr>
                                        <p:cTn id="29" dur="500"/>
                                        <p:tgtEl>
                                          <p:spTgt spid="571"/>
                                        </p:tgtEl>
                                      </p:cBhvr>
                                    </p:animEffect>
                                  </p:childTnLst>
                                </p:cTn>
                              </p:par>
                            </p:childTnLst>
                          </p:cTn>
                        </p:par>
                        <p:par>
                          <p:cTn id="30" fill="hold">
                            <p:stCondLst>
                              <p:cond delay="3000"/>
                            </p:stCondLst>
                            <p:childTnLst>
                              <p:par>
                                <p:cTn id="31" presetID="10" presetClass="entr" presetSubtype="0" fill="hold" nodeType="afterEffect">
                                  <p:stCondLst>
                                    <p:cond delay="0"/>
                                  </p:stCondLst>
                                  <p:childTnLst>
                                    <p:set>
                                      <p:cBhvr>
                                        <p:cTn id="32" dur="1" fill="hold">
                                          <p:stCondLst>
                                            <p:cond delay="0"/>
                                          </p:stCondLst>
                                        </p:cTn>
                                        <p:tgtEl>
                                          <p:spTgt spid="558"/>
                                        </p:tgtEl>
                                        <p:attrNameLst>
                                          <p:attrName>style.visibility</p:attrName>
                                        </p:attrNameLst>
                                      </p:cBhvr>
                                      <p:to>
                                        <p:strVal val="visible"/>
                                      </p:to>
                                    </p:set>
                                    <p:animEffect transition="in" filter="fade">
                                      <p:cBhvr>
                                        <p:cTn id="33" dur="500"/>
                                        <p:tgtEl>
                                          <p:spTgt spid="558"/>
                                        </p:tgtEl>
                                      </p:cBhvr>
                                    </p:animEffect>
                                  </p:childTnLst>
                                </p:cTn>
                              </p:par>
                            </p:childTnLst>
                          </p:cTn>
                        </p:par>
                        <p:par>
                          <p:cTn id="34" fill="hold">
                            <p:stCondLst>
                              <p:cond delay="3500"/>
                            </p:stCondLst>
                            <p:childTnLst>
                              <p:par>
                                <p:cTn id="35" presetID="10" presetClass="entr" presetSubtype="0" fill="hold" nodeType="afterEffect">
                                  <p:stCondLst>
                                    <p:cond delay="0"/>
                                  </p:stCondLst>
                                  <p:childTnLst>
                                    <p:set>
                                      <p:cBhvr>
                                        <p:cTn id="36" dur="1" fill="hold">
                                          <p:stCondLst>
                                            <p:cond delay="0"/>
                                          </p:stCondLst>
                                        </p:cTn>
                                        <p:tgtEl>
                                          <p:spTgt spid="561"/>
                                        </p:tgtEl>
                                        <p:attrNameLst>
                                          <p:attrName>style.visibility</p:attrName>
                                        </p:attrNameLst>
                                      </p:cBhvr>
                                      <p:to>
                                        <p:strVal val="visible"/>
                                      </p:to>
                                    </p:set>
                                    <p:animEffect transition="in" filter="fade">
                                      <p:cBhvr>
                                        <p:cTn id="37" dur="500"/>
                                        <p:tgtEl>
                                          <p:spTgt spid="561"/>
                                        </p:tgtEl>
                                      </p:cBhvr>
                                    </p:animEffect>
                                  </p:childTnLst>
                                </p:cTn>
                              </p:par>
                            </p:childTnLst>
                          </p:cTn>
                        </p:par>
                        <p:par>
                          <p:cTn id="38" fill="hold">
                            <p:stCondLst>
                              <p:cond delay="4000"/>
                            </p:stCondLst>
                            <p:childTnLst>
                              <p:par>
                                <p:cTn id="39" presetID="10" presetClass="entr" presetSubtype="0" fill="hold" nodeType="afterEffect">
                                  <p:stCondLst>
                                    <p:cond delay="0"/>
                                  </p:stCondLst>
                                  <p:childTnLst>
                                    <p:set>
                                      <p:cBhvr>
                                        <p:cTn id="40" dur="1" fill="hold">
                                          <p:stCondLst>
                                            <p:cond delay="0"/>
                                          </p:stCondLst>
                                        </p:cTn>
                                        <p:tgtEl>
                                          <p:spTgt spid="559"/>
                                        </p:tgtEl>
                                        <p:attrNameLst>
                                          <p:attrName>style.visibility</p:attrName>
                                        </p:attrNameLst>
                                      </p:cBhvr>
                                      <p:to>
                                        <p:strVal val="visible"/>
                                      </p:to>
                                    </p:set>
                                    <p:animEffect transition="in" filter="fade">
                                      <p:cBhvr>
                                        <p:cTn id="41" dur="500"/>
                                        <p:tgtEl>
                                          <p:spTgt spid="559"/>
                                        </p:tgtEl>
                                      </p:cBhvr>
                                    </p:animEffect>
                                  </p:childTnLst>
                                </p:cTn>
                              </p:par>
                            </p:childTnLst>
                          </p:cTn>
                        </p:par>
                        <p:par>
                          <p:cTn id="42" fill="hold">
                            <p:stCondLst>
                              <p:cond delay="4500"/>
                            </p:stCondLst>
                            <p:childTnLst>
                              <p:par>
                                <p:cTn id="43" presetID="10" presetClass="entr" presetSubtype="0" fill="hold" nodeType="afterEffect">
                                  <p:stCondLst>
                                    <p:cond delay="0"/>
                                  </p:stCondLst>
                                  <p:childTnLst>
                                    <p:set>
                                      <p:cBhvr>
                                        <p:cTn id="44" dur="1" fill="hold">
                                          <p:stCondLst>
                                            <p:cond delay="0"/>
                                          </p:stCondLst>
                                        </p:cTn>
                                        <p:tgtEl>
                                          <p:spTgt spid="563"/>
                                        </p:tgtEl>
                                        <p:attrNameLst>
                                          <p:attrName>style.visibility</p:attrName>
                                        </p:attrNameLst>
                                      </p:cBhvr>
                                      <p:to>
                                        <p:strVal val="visible"/>
                                      </p:to>
                                    </p:set>
                                    <p:animEffect transition="in" filter="fade">
                                      <p:cBhvr>
                                        <p:cTn id="45" dur="500"/>
                                        <p:tgtEl>
                                          <p:spTgt spid="563"/>
                                        </p:tgtEl>
                                      </p:cBhvr>
                                    </p:animEffect>
                                  </p:childTnLst>
                                </p:cTn>
                              </p:par>
                            </p:childTnLst>
                          </p:cTn>
                        </p:par>
                        <p:par>
                          <p:cTn id="46" fill="hold">
                            <p:stCondLst>
                              <p:cond delay="5000"/>
                            </p:stCondLst>
                            <p:childTnLst>
                              <p:par>
                                <p:cTn id="47" presetID="10" presetClass="entr" presetSubtype="0" fill="hold" nodeType="afterEffect">
                                  <p:stCondLst>
                                    <p:cond delay="0"/>
                                  </p:stCondLst>
                                  <p:childTnLst>
                                    <p:set>
                                      <p:cBhvr>
                                        <p:cTn id="48" dur="1" fill="hold">
                                          <p:stCondLst>
                                            <p:cond delay="0"/>
                                          </p:stCondLst>
                                        </p:cTn>
                                        <p:tgtEl>
                                          <p:spTgt spid="562"/>
                                        </p:tgtEl>
                                        <p:attrNameLst>
                                          <p:attrName>style.visibility</p:attrName>
                                        </p:attrNameLst>
                                      </p:cBhvr>
                                      <p:to>
                                        <p:strVal val="visible"/>
                                      </p:to>
                                    </p:set>
                                    <p:animEffect transition="in" filter="fade">
                                      <p:cBhvr>
                                        <p:cTn id="49" dur="500"/>
                                        <p:tgtEl>
                                          <p:spTgt spid="562"/>
                                        </p:tgtEl>
                                      </p:cBhvr>
                                    </p:animEffect>
                                  </p:childTnLst>
                                </p:cTn>
                              </p:par>
                            </p:childTnLst>
                          </p:cTn>
                        </p:par>
                        <p:par>
                          <p:cTn id="50" fill="hold">
                            <p:stCondLst>
                              <p:cond delay="5500"/>
                            </p:stCondLst>
                            <p:childTnLst>
                              <p:par>
                                <p:cTn id="51" presetID="10" presetClass="entr" presetSubtype="0" fill="hold" nodeType="afterEffect">
                                  <p:stCondLst>
                                    <p:cond delay="0"/>
                                  </p:stCondLst>
                                  <p:childTnLst>
                                    <p:set>
                                      <p:cBhvr>
                                        <p:cTn id="52" dur="1" fill="hold">
                                          <p:stCondLst>
                                            <p:cond delay="0"/>
                                          </p:stCondLst>
                                        </p:cTn>
                                        <p:tgtEl>
                                          <p:spTgt spid="560"/>
                                        </p:tgtEl>
                                        <p:attrNameLst>
                                          <p:attrName>style.visibility</p:attrName>
                                        </p:attrNameLst>
                                      </p:cBhvr>
                                      <p:to>
                                        <p:strVal val="visible"/>
                                      </p:to>
                                    </p:set>
                                    <p:animEffect transition="in" filter="fade">
                                      <p:cBhvr>
                                        <p:cTn id="53" dur="500"/>
                                        <p:tgtEl>
                                          <p:spTgt spid="560"/>
                                        </p:tgtEl>
                                      </p:cBhvr>
                                    </p:animEffect>
                                  </p:childTnLst>
                                </p:cTn>
                              </p:par>
                            </p:childTnLst>
                          </p:cTn>
                        </p:par>
                        <p:par>
                          <p:cTn id="54" fill="hold">
                            <p:stCondLst>
                              <p:cond delay="6000"/>
                            </p:stCondLst>
                            <p:childTnLst>
                              <p:par>
                                <p:cTn id="55" presetID="10" presetClass="entr" presetSubtype="0" fill="hold" nodeType="afterEffect">
                                  <p:stCondLst>
                                    <p:cond delay="0"/>
                                  </p:stCondLst>
                                  <p:childTnLst>
                                    <p:set>
                                      <p:cBhvr>
                                        <p:cTn id="56" dur="1" fill="hold">
                                          <p:stCondLst>
                                            <p:cond delay="0"/>
                                          </p:stCondLst>
                                        </p:cTn>
                                        <p:tgtEl>
                                          <p:spTgt spid="574"/>
                                        </p:tgtEl>
                                        <p:attrNameLst>
                                          <p:attrName>style.visibility</p:attrName>
                                        </p:attrNameLst>
                                      </p:cBhvr>
                                      <p:to>
                                        <p:strVal val="visible"/>
                                      </p:to>
                                    </p:set>
                                    <p:animEffect transition="in" filter="fade">
                                      <p:cBhvr>
                                        <p:cTn id="57" dur="500"/>
                                        <p:tgtEl>
                                          <p:spTgt spid="574"/>
                                        </p:tgtEl>
                                      </p:cBhvr>
                                    </p:animEffect>
                                  </p:childTnLst>
                                </p:cTn>
                              </p:par>
                            </p:childTnLst>
                          </p:cTn>
                        </p:par>
                        <p:par>
                          <p:cTn id="58" fill="hold">
                            <p:stCondLst>
                              <p:cond delay="6500"/>
                            </p:stCondLst>
                            <p:childTnLst>
                              <p:par>
                                <p:cTn id="59" presetID="10" presetClass="entr" presetSubtype="0" fill="hold" nodeType="afterEffect">
                                  <p:stCondLst>
                                    <p:cond delay="0"/>
                                  </p:stCondLst>
                                  <p:childTnLst>
                                    <p:set>
                                      <p:cBhvr>
                                        <p:cTn id="60" dur="1" fill="hold">
                                          <p:stCondLst>
                                            <p:cond delay="0"/>
                                          </p:stCondLst>
                                        </p:cTn>
                                        <p:tgtEl>
                                          <p:spTgt spid="573"/>
                                        </p:tgtEl>
                                        <p:attrNameLst>
                                          <p:attrName>style.visibility</p:attrName>
                                        </p:attrNameLst>
                                      </p:cBhvr>
                                      <p:to>
                                        <p:strVal val="visible"/>
                                      </p:to>
                                    </p:set>
                                    <p:animEffect transition="in" filter="fade">
                                      <p:cBhvr>
                                        <p:cTn id="61" dur="500"/>
                                        <p:tgtEl>
                                          <p:spTgt spid="573"/>
                                        </p:tgtEl>
                                      </p:cBhvr>
                                    </p:animEffect>
                                  </p:childTnLst>
                                </p:cTn>
                              </p:par>
                            </p:childTnLst>
                          </p:cTn>
                        </p:par>
                        <p:par>
                          <p:cTn id="62" fill="hold">
                            <p:stCondLst>
                              <p:cond delay="7000"/>
                            </p:stCondLst>
                            <p:childTnLst>
                              <p:par>
                                <p:cTn id="63" presetID="10" presetClass="entr" presetSubtype="0" fill="hold" nodeType="afterEffect">
                                  <p:stCondLst>
                                    <p:cond delay="0"/>
                                  </p:stCondLst>
                                  <p:childTnLst>
                                    <p:set>
                                      <p:cBhvr>
                                        <p:cTn id="64" dur="1" fill="hold">
                                          <p:stCondLst>
                                            <p:cond delay="0"/>
                                          </p:stCondLst>
                                        </p:cTn>
                                        <p:tgtEl>
                                          <p:spTgt spid="566"/>
                                        </p:tgtEl>
                                        <p:attrNameLst>
                                          <p:attrName>style.visibility</p:attrName>
                                        </p:attrNameLst>
                                      </p:cBhvr>
                                      <p:to>
                                        <p:strVal val="visible"/>
                                      </p:to>
                                    </p:set>
                                    <p:animEffect transition="in" filter="fade">
                                      <p:cBhvr>
                                        <p:cTn id="65" dur="500"/>
                                        <p:tgtEl>
                                          <p:spTgt spid="566"/>
                                        </p:tgtEl>
                                      </p:cBhvr>
                                    </p:animEffect>
                                  </p:childTnLst>
                                </p:cTn>
                              </p:par>
                            </p:childTnLst>
                          </p:cTn>
                        </p:par>
                        <p:par>
                          <p:cTn id="66" fill="hold">
                            <p:stCondLst>
                              <p:cond delay="7500"/>
                            </p:stCondLst>
                            <p:childTnLst>
                              <p:par>
                                <p:cTn id="67" presetID="23" presetClass="entr" presetSubtype="16" fill="hold" nodeType="afterEffect">
                                  <p:stCondLst>
                                    <p:cond delay="0"/>
                                  </p:stCondLst>
                                  <p:childTnLst>
                                    <p:set>
                                      <p:cBhvr>
                                        <p:cTn id="68" dur="1" fill="hold">
                                          <p:stCondLst>
                                            <p:cond delay="0"/>
                                          </p:stCondLst>
                                        </p:cTn>
                                        <p:tgtEl>
                                          <p:spTgt spid="564"/>
                                        </p:tgtEl>
                                        <p:attrNameLst>
                                          <p:attrName>style.visibility</p:attrName>
                                        </p:attrNameLst>
                                      </p:cBhvr>
                                      <p:to>
                                        <p:strVal val="visible"/>
                                      </p:to>
                                    </p:set>
                                    <p:anim calcmode="lin" valueType="num">
                                      <p:cBhvr additive="base">
                                        <p:cTn id="69" dur="500"/>
                                        <p:tgtEl>
                                          <p:spTgt spid="564"/>
                                        </p:tgtEl>
                                        <p:attrNameLst>
                                          <p:attrName>ppt_w</p:attrName>
                                        </p:attrNameLst>
                                      </p:cBhvr>
                                      <p:tavLst>
                                        <p:tav tm="0">
                                          <p:val>
                                            <p:strVal val="0"/>
                                          </p:val>
                                        </p:tav>
                                        <p:tav tm="100000">
                                          <p:val>
                                            <p:strVal val="#ppt_w"/>
                                          </p:val>
                                        </p:tav>
                                      </p:tavLst>
                                    </p:anim>
                                    <p:anim calcmode="lin" valueType="num">
                                      <p:cBhvr additive="base">
                                        <p:cTn id="70" dur="500"/>
                                        <p:tgtEl>
                                          <p:spTgt spid="564"/>
                                        </p:tgtEl>
                                        <p:attrNameLst>
                                          <p:attrName>ppt_h</p:attrName>
                                        </p:attrNameLst>
                                      </p:cBhvr>
                                      <p:tavLst>
                                        <p:tav tm="0">
                                          <p:val>
                                            <p:strVal val="0"/>
                                          </p:val>
                                        </p:tav>
                                        <p:tav tm="100000">
                                          <p:val>
                                            <p:strVal val="#ppt_h"/>
                                          </p:val>
                                        </p:tav>
                                      </p:tavLst>
                                    </p:anim>
                                  </p:childTnLst>
                                </p:cTn>
                              </p:par>
                              <p:par>
                                <p:cTn id="71" presetID="23" presetClass="entr" presetSubtype="16" fill="hold" nodeType="withEffect">
                                  <p:stCondLst>
                                    <p:cond delay="0"/>
                                  </p:stCondLst>
                                  <p:childTnLst>
                                    <p:set>
                                      <p:cBhvr>
                                        <p:cTn id="72" dur="1" fill="hold">
                                          <p:stCondLst>
                                            <p:cond delay="0"/>
                                          </p:stCondLst>
                                        </p:cTn>
                                        <p:tgtEl>
                                          <p:spTgt spid="565"/>
                                        </p:tgtEl>
                                        <p:attrNameLst>
                                          <p:attrName>style.visibility</p:attrName>
                                        </p:attrNameLst>
                                      </p:cBhvr>
                                      <p:to>
                                        <p:strVal val="visible"/>
                                      </p:to>
                                    </p:set>
                                    <p:anim calcmode="lin" valueType="num">
                                      <p:cBhvr additive="base">
                                        <p:cTn id="73" dur="500"/>
                                        <p:tgtEl>
                                          <p:spTgt spid="565"/>
                                        </p:tgtEl>
                                        <p:attrNameLst>
                                          <p:attrName>ppt_w</p:attrName>
                                        </p:attrNameLst>
                                      </p:cBhvr>
                                      <p:tavLst>
                                        <p:tav tm="0">
                                          <p:val>
                                            <p:strVal val="0"/>
                                          </p:val>
                                        </p:tav>
                                        <p:tav tm="100000">
                                          <p:val>
                                            <p:strVal val="#ppt_w"/>
                                          </p:val>
                                        </p:tav>
                                      </p:tavLst>
                                    </p:anim>
                                    <p:anim calcmode="lin" valueType="num">
                                      <p:cBhvr additive="base">
                                        <p:cTn id="74" dur="500"/>
                                        <p:tgtEl>
                                          <p:spTgt spid="565"/>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18"/>
          <p:cNvSpPr/>
          <p:nvPr/>
        </p:nvSpPr>
        <p:spPr>
          <a:xfrm>
            <a:off x="1552016" y="1059582"/>
            <a:ext cx="4820184" cy="4157816"/>
          </a:xfrm>
          <a:custGeom>
            <a:avLst/>
            <a:gdLst/>
            <a:ahLst/>
            <a:cxnLst/>
            <a:rect l="l" t="t" r="r" b="b"/>
            <a:pathLst>
              <a:path w="3668" h="3785" extrusionOk="0">
                <a:moveTo>
                  <a:pt x="0" y="2742"/>
                </a:moveTo>
                <a:lnTo>
                  <a:pt x="253" y="2556"/>
                </a:lnTo>
                <a:lnTo>
                  <a:pt x="515" y="2395"/>
                </a:lnTo>
                <a:lnTo>
                  <a:pt x="798" y="2223"/>
                </a:lnTo>
                <a:lnTo>
                  <a:pt x="1152" y="2000"/>
                </a:lnTo>
                <a:lnTo>
                  <a:pt x="1587" y="1728"/>
                </a:lnTo>
                <a:lnTo>
                  <a:pt x="1869" y="1525"/>
                </a:lnTo>
                <a:lnTo>
                  <a:pt x="2061" y="1394"/>
                </a:lnTo>
                <a:lnTo>
                  <a:pt x="2324" y="1182"/>
                </a:lnTo>
                <a:lnTo>
                  <a:pt x="2557" y="980"/>
                </a:lnTo>
                <a:lnTo>
                  <a:pt x="2769" y="768"/>
                </a:lnTo>
                <a:lnTo>
                  <a:pt x="2941" y="606"/>
                </a:lnTo>
                <a:lnTo>
                  <a:pt x="3193" y="353"/>
                </a:lnTo>
                <a:lnTo>
                  <a:pt x="3011" y="252"/>
                </a:lnTo>
                <a:lnTo>
                  <a:pt x="3648" y="0"/>
                </a:lnTo>
                <a:lnTo>
                  <a:pt x="3668" y="687"/>
                </a:lnTo>
                <a:lnTo>
                  <a:pt x="3466" y="525"/>
                </a:lnTo>
                <a:lnTo>
                  <a:pt x="3213" y="828"/>
                </a:lnTo>
                <a:lnTo>
                  <a:pt x="2910" y="1202"/>
                </a:lnTo>
                <a:lnTo>
                  <a:pt x="2698" y="1515"/>
                </a:lnTo>
                <a:lnTo>
                  <a:pt x="2597" y="1738"/>
                </a:lnTo>
                <a:lnTo>
                  <a:pt x="2496" y="1970"/>
                </a:lnTo>
                <a:lnTo>
                  <a:pt x="2435" y="2182"/>
                </a:lnTo>
                <a:lnTo>
                  <a:pt x="2375" y="2384"/>
                </a:lnTo>
                <a:lnTo>
                  <a:pt x="2264" y="2779"/>
                </a:lnTo>
                <a:lnTo>
                  <a:pt x="2183" y="3152"/>
                </a:lnTo>
                <a:lnTo>
                  <a:pt x="2122" y="3445"/>
                </a:lnTo>
                <a:lnTo>
                  <a:pt x="2042" y="3785"/>
                </a:lnTo>
                <a:lnTo>
                  <a:pt x="0" y="3785"/>
                </a:lnTo>
                <a:lnTo>
                  <a:pt x="0" y="2742"/>
                </a:lnTo>
                <a:close/>
              </a:path>
            </a:pathLst>
          </a:custGeom>
          <a:gradFill>
            <a:gsLst>
              <a:gs pos="0">
                <a:srgbClr val="BFBFBF"/>
              </a:gs>
              <a:gs pos="100000">
                <a:srgbClr val="FFFFFF">
                  <a:alpha val="0"/>
                </a:srgbClr>
              </a:gs>
            </a:gsLst>
            <a:lin ang="5400000" scaled="0"/>
          </a:gradFill>
          <a:ln>
            <a:noFill/>
          </a:ln>
        </p:spPr>
        <p:txBody>
          <a:bodyPr spcFirstLastPara="1" wrap="square" lIns="71275" tIns="35650" rIns="71275" bIns="35650" anchor="ctr" anchorCtr="0">
            <a:noAutofit/>
          </a:bodyPr>
          <a:lstStyle/>
          <a:p>
            <a:pPr marL="0" marR="0" lvl="0" indent="0" algn="ctr" rtl="0">
              <a:spcBef>
                <a:spcPts val="0"/>
              </a:spcBef>
              <a:spcAft>
                <a:spcPts val="0"/>
              </a:spcAft>
              <a:buNone/>
            </a:pPr>
            <a:endParaRPr sz="1500" b="0">
              <a:solidFill>
                <a:srgbClr val="000000"/>
              </a:solidFill>
              <a:latin typeface="Arial"/>
              <a:ea typeface="Arial"/>
              <a:cs typeface="Arial"/>
              <a:sym typeface="Arial"/>
            </a:endParaRPr>
          </a:p>
        </p:txBody>
      </p:sp>
      <p:sp>
        <p:nvSpPr>
          <p:cNvPr id="582" name="Google Shape;582;p18"/>
          <p:cNvSpPr/>
          <p:nvPr/>
        </p:nvSpPr>
        <p:spPr>
          <a:xfrm>
            <a:off x="2818717" y="3609222"/>
            <a:ext cx="1880289" cy="350748"/>
          </a:xfrm>
          <a:prstGeom prst="roundRect">
            <a:avLst>
              <a:gd name="adj" fmla="val 16667"/>
            </a:avLst>
          </a:prstGeom>
          <a:solidFill>
            <a:srgbClr val="0070C0"/>
          </a:solidFill>
          <a:ln>
            <a:noFill/>
          </a:ln>
          <a:effectLst>
            <a:outerShdw blurRad="50800" dist="38100" dir="5400000" algn="t" rotWithShape="0">
              <a:srgbClr val="000000">
                <a:alpha val="40000"/>
              </a:srgbClr>
            </a:outerShdw>
          </a:effectLst>
        </p:spPr>
        <p:txBody>
          <a:bodyPr spcFirstLastPara="1" wrap="square" lIns="71275" tIns="35650" rIns="71275" bIns="35650" anchor="ctr" anchorCtr="0">
            <a:noAutofit/>
          </a:bodyPr>
          <a:lstStyle/>
          <a:p>
            <a:pPr marL="0" marR="0" lvl="0" indent="0" algn="ctr" rtl="0">
              <a:spcBef>
                <a:spcPts val="0"/>
              </a:spcBef>
              <a:spcAft>
                <a:spcPts val="0"/>
              </a:spcAft>
              <a:buNone/>
            </a:pPr>
            <a:r>
              <a:rPr lang="en-US" sz="1500" b="0">
                <a:solidFill>
                  <a:schemeClr val="lt1"/>
                </a:solidFill>
                <a:latin typeface="Arial"/>
                <a:ea typeface="Arial"/>
                <a:cs typeface="Arial"/>
                <a:sym typeface="Arial"/>
              </a:rPr>
              <a:t>April 2015</a:t>
            </a:r>
            <a:endParaRPr sz="1500" b="0">
              <a:solidFill>
                <a:schemeClr val="lt1"/>
              </a:solidFill>
              <a:latin typeface="Arial"/>
              <a:ea typeface="Arial"/>
              <a:cs typeface="Arial"/>
              <a:sym typeface="Arial"/>
            </a:endParaRPr>
          </a:p>
        </p:txBody>
      </p:sp>
      <p:sp>
        <p:nvSpPr>
          <p:cNvPr id="583" name="Google Shape;583;p18"/>
          <p:cNvSpPr/>
          <p:nvPr/>
        </p:nvSpPr>
        <p:spPr>
          <a:xfrm>
            <a:off x="3607223" y="2853549"/>
            <a:ext cx="1880289" cy="350748"/>
          </a:xfrm>
          <a:prstGeom prst="roundRect">
            <a:avLst>
              <a:gd name="adj" fmla="val 16667"/>
            </a:avLst>
          </a:prstGeom>
          <a:solidFill>
            <a:srgbClr val="0070C0"/>
          </a:solidFill>
          <a:ln>
            <a:noFill/>
          </a:ln>
          <a:effectLst>
            <a:outerShdw blurRad="50800" dist="38100" dir="5400000" algn="t" rotWithShape="0">
              <a:srgbClr val="000000">
                <a:alpha val="40000"/>
              </a:srgbClr>
            </a:outerShdw>
          </a:effectLst>
        </p:spPr>
        <p:txBody>
          <a:bodyPr spcFirstLastPara="1" wrap="square" lIns="71275" tIns="35650" rIns="71275" bIns="35650" anchor="ctr" anchorCtr="0">
            <a:noAutofit/>
          </a:bodyPr>
          <a:lstStyle/>
          <a:p>
            <a:pPr marL="0" marR="0" lvl="0" indent="0" algn="ctr" rtl="0">
              <a:spcBef>
                <a:spcPts val="0"/>
              </a:spcBef>
              <a:spcAft>
                <a:spcPts val="0"/>
              </a:spcAft>
              <a:buNone/>
            </a:pPr>
            <a:r>
              <a:rPr lang="en-US" sz="1500" b="0">
                <a:solidFill>
                  <a:schemeClr val="lt1"/>
                </a:solidFill>
                <a:latin typeface="Arial"/>
                <a:ea typeface="Arial"/>
                <a:cs typeface="Arial"/>
                <a:sym typeface="Arial"/>
              </a:rPr>
              <a:t>May 2016</a:t>
            </a:r>
            <a:endParaRPr sz="1500" b="0">
              <a:solidFill>
                <a:schemeClr val="lt1"/>
              </a:solidFill>
              <a:latin typeface="Arial"/>
              <a:ea typeface="Arial"/>
              <a:cs typeface="Arial"/>
              <a:sym typeface="Arial"/>
            </a:endParaRPr>
          </a:p>
        </p:txBody>
      </p:sp>
      <p:sp>
        <p:nvSpPr>
          <p:cNvPr id="584" name="Google Shape;584;p18"/>
          <p:cNvSpPr/>
          <p:nvPr/>
        </p:nvSpPr>
        <p:spPr>
          <a:xfrm>
            <a:off x="4194815" y="2124496"/>
            <a:ext cx="1880289" cy="350748"/>
          </a:xfrm>
          <a:prstGeom prst="roundRect">
            <a:avLst>
              <a:gd name="adj" fmla="val 16667"/>
            </a:avLst>
          </a:prstGeom>
          <a:solidFill>
            <a:srgbClr val="0070C0"/>
          </a:solidFill>
          <a:ln>
            <a:noFill/>
          </a:ln>
          <a:effectLst>
            <a:outerShdw blurRad="50800" dist="38100" dir="5400000" algn="t" rotWithShape="0">
              <a:srgbClr val="000000">
                <a:alpha val="40000"/>
              </a:srgbClr>
            </a:outerShdw>
          </a:effectLst>
        </p:spPr>
        <p:txBody>
          <a:bodyPr spcFirstLastPara="1" wrap="square" lIns="71275" tIns="35650" rIns="71275" bIns="35650" anchor="ctr" anchorCtr="0">
            <a:noAutofit/>
          </a:bodyPr>
          <a:lstStyle/>
          <a:p>
            <a:pPr marL="0" marR="0" lvl="0" indent="0" algn="ctr" rtl="0">
              <a:spcBef>
                <a:spcPts val="0"/>
              </a:spcBef>
              <a:spcAft>
                <a:spcPts val="0"/>
              </a:spcAft>
              <a:buNone/>
            </a:pPr>
            <a:r>
              <a:rPr lang="en-US" sz="1500" b="0">
                <a:solidFill>
                  <a:schemeClr val="lt1"/>
                </a:solidFill>
                <a:latin typeface="Arial"/>
                <a:ea typeface="Arial"/>
                <a:cs typeface="Arial"/>
                <a:sym typeface="Arial"/>
              </a:rPr>
              <a:t>June 2017</a:t>
            </a:r>
            <a:endParaRPr sz="1500" b="0">
              <a:solidFill>
                <a:schemeClr val="lt1"/>
              </a:solidFill>
              <a:latin typeface="Arial"/>
              <a:ea typeface="Arial"/>
              <a:cs typeface="Arial"/>
              <a:sym typeface="Arial"/>
            </a:endParaRPr>
          </a:p>
        </p:txBody>
      </p:sp>
      <p:sp>
        <p:nvSpPr>
          <p:cNvPr id="585" name="Google Shape;585;p18"/>
          <p:cNvSpPr/>
          <p:nvPr/>
        </p:nvSpPr>
        <p:spPr>
          <a:xfrm>
            <a:off x="4853500" y="1436311"/>
            <a:ext cx="1880289" cy="350748"/>
          </a:xfrm>
          <a:prstGeom prst="roundRect">
            <a:avLst>
              <a:gd name="adj" fmla="val 16667"/>
            </a:avLst>
          </a:prstGeom>
          <a:solidFill>
            <a:srgbClr val="0070C0"/>
          </a:solidFill>
          <a:ln>
            <a:noFill/>
          </a:ln>
          <a:effectLst>
            <a:outerShdw blurRad="50800" dist="38100" dir="5400000" algn="t" rotWithShape="0">
              <a:srgbClr val="000000">
                <a:alpha val="40000"/>
              </a:srgbClr>
            </a:outerShdw>
          </a:effectLst>
        </p:spPr>
        <p:txBody>
          <a:bodyPr spcFirstLastPara="1" wrap="square" lIns="71275" tIns="35650" rIns="71275" bIns="35650" anchor="ctr" anchorCtr="0">
            <a:noAutofit/>
          </a:bodyPr>
          <a:lstStyle/>
          <a:p>
            <a:pPr marL="0" marR="0" lvl="0" indent="0" algn="ctr" rtl="0">
              <a:spcBef>
                <a:spcPts val="0"/>
              </a:spcBef>
              <a:spcAft>
                <a:spcPts val="0"/>
              </a:spcAft>
              <a:buNone/>
            </a:pPr>
            <a:r>
              <a:rPr lang="en-US" sz="1500" b="0">
                <a:solidFill>
                  <a:schemeClr val="lt1"/>
                </a:solidFill>
                <a:latin typeface="Arial"/>
                <a:ea typeface="Arial"/>
                <a:cs typeface="Arial"/>
                <a:sym typeface="Arial"/>
              </a:rPr>
              <a:t>December 2018</a:t>
            </a:r>
            <a:endParaRPr sz="1500" b="0">
              <a:solidFill>
                <a:schemeClr val="lt1"/>
              </a:solidFill>
              <a:latin typeface="Arial"/>
              <a:ea typeface="Arial"/>
              <a:cs typeface="Arial"/>
              <a:sym typeface="Arial"/>
            </a:endParaRPr>
          </a:p>
        </p:txBody>
      </p:sp>
      <p:sp>
        <p:nvSpPr>
          <p:cNvPr id="586" name="Google Shape;586;p18"/>
          <p:cNvSpPr/>
          <p:nvPr/>
        </p:nvSpPr>
        <p:spPr>
          <a:xfrm>
            <a:off x="2072640" y="4301079"/>
            <a:ext cx="1880289" cy="350748"/>
          </a:xfrm>
          <a:prstGeom prst="roundRect">
            <a:avLst>
              <a:gd name="adj" fmla="val 16667"/>
            </a:avLst>
          </a:prstGeom>
          <a:solidFill>
            <a:srgbClr val="0070C0"/>
          </a:solidFill>
          <a:ln>
            <a:noFill/>
          </a:ln>
          <a:effectLst>
            <a:outerShdw blurRad="50800" dist="38100" dir="5400000" algn="t" rotWithShape="0">
              <a:srgbClr val="000000">
                <a:alpha val="40000"/>
              </a:srgbClr>
            </a:outerShdw>
          </a:effectLst>
        </p:spPr>
        <p:txBody>
          <a:bodyPr spcFirstLastPara="1" wrap="square" lIns="71275" tIns="35650" rIns="71275" bIns="35650" anchor="ctr" anchorCtr="0">
            <a:noAutofit/>
          </a:bodyPr>
          <a:lstStyle/>
          <a:p>
            <a:pPr marL="0" marR="0" lvl="0" indent="0" algn="ctr" rtl="0">
              <a:spcBef>
                <a:spcPts val="0"/>
              </a:spcBef>
              <a:spcAft>
                <a:spcPts val="0"/>
              </a:spcAft>
              <a:buNone/>
            </a:pPr>
            <a:r>
              <a:rPr lang="en-US" sz="1500" b="0">
                <a:solidFill>
                  <a:schemeClr val="lt1"/>
                </a:solidFill>
                <a:latin typeface="Arial"/>
                <a:ea typeface="Arial"/>
                <a:cs typeface="Arial"/>
                <a:sym typeface="Arial"/>
              </a:rPr>
              <a:t>March 2014</a:t>
            </a:r>
            <a:endParaRPr sz="1500" b="0">
              <a:solidFill>
                <a:schemeClr val="lt1"/>
              </a:solidFill>
              <a:latin typeface="Arial"/>
              <a:ea typeface="Arial"/>
              <a:cs typeface="Arial"/>
              <a:sym typeface="Arial"/>
            </a:endParaRPr>
          </a:p>
        </p:txBody>
      </p:sp>
      <p:sp>
        <p:nvSpPr>
          <p:cNvPr id="587" name="Google Shape;587;p18"/>
          <p:cNvSpPr/>
          <p:nvPr/>
        </p:nvSpPr>
        <p:spPr>
          <a:xfrm>
            <a:off x="4853509" y="4277714"/>
            <a:ext cx="1865392" cy="256662"/>
          </a:xfrm>
          <a:prstGeom prst="rect">
            <a:avLst/>
          </a:prstGeom>
          <a:noFill/>
          <a:ln w="9525" cap="flat" cmpd="sng">
            <a:solidFill>
              <a:srgbClr val="0A5ECD"/>
            </a:solidFill>
            <a:prstDash val="dash"/>
            <a:round/>
            <a:headEnd type="none" w="sm" len="sm"/>
            <a:tailEnd type="none" w="sm" len="sm"/>
          </a:ln>
        </p:spPr>
        <p:txBody>
          <a:bodyPr spcFirstLastPara="1" wrap="square" lIns="71275" tIns="35650" rIns="71275" bIns="35650" anchor="t" anchorCtr="0">
            <a:spAutoFit/>
          </a:bodyPr>
          <a:lstStyle/>
          <a:p>
            <a:pPr marL="0" marR="0" lvl="0" indent="0" algn="ctr" rtl="0">
              <a:spcBef>
                <a:spcPts val="0"/>
              </a:spcBef>
              <a:spcAft>
                <a:spcPts val="0"/>
              </a:spcAft>
              <a:buNone/>
            </a:pPr>
            <a:r>
              <a:rPr lang="en-US" sz="1200" b="0">
                <a:solidFill>
                  <a:schemeClr val="dk1"/>
                </a:solidFill>
                <a:latin typeface="Arial"/>
                <a:ea typeface="Arial"/>
                <a:cs typeface="Arial"/>
                <a:sym typeface="Arial"/>
              </a:rPr>
              <a:t>Click here to add text</a:t>
            </a:r>
            <a:endParaRPr sz="1200" b="0">
              <a:solidFill>
                <a:schemeClr val="dk1"/>
              </a:solidFill>
              <a:latin typeface="Arial"/>
              <a:ea typeface="Arial"/>
              <a:cs typeface="Arial"/>
              <a:sym typeface="Arial"/>
            </a:endParaRPr>
          </a:p>
        </p:txBody>
      </p:sp>
      <p:sp>
        <p:nvSpPr>
          <p:cNvPr id="588" name="Google Shape;588;p18"/>
          <p:cNvSpPr/>
          <p:nvPr/>
        </p:nvSpPr>
        <p:spPr>
          <a:xfrm>
            <a:off x="5350432" y="3535352"/>
            <a:ext cx="1865392" cy="256662"/>
          </a:xfrm>
          <a:prstGeom prst="rect">
            <a:avLst/>
          </a:prstGeom>
          <a:noFill/>
          <a:ln w="9525" cap="flat" cmpd="sng">
            <a:solidFill>
              <a:srgbClr val="0A5ECD"/>
            </a:solidFill>
            <a:prstDash val="dash"/>
            <a:round/>
            <a:headEnd type="none" w="sm" len="sm"/>
            <a:tailEnd type="none" w="sm" len="sm"/>
          </a:ln>
        </p:spPr>
        <p:txBody>
          <a:bodyPr spcFirstLastPara="1" wrap="square" lIns="71275" tIns="35650" rIns="71275" bIns="35650" anchor="t" anchorCtr="0">
            <a:spAutoFit/>
          </a:bodyPr>
          <a:lstStyle/>
          <a:p>
            <a:pPr marL="0" marR="0" lvl="0" indent="0" algn="ctr" rtl="0">
              <a:spcBef>
                <a:spcPts val="0"/>
              </a:spcBef>
              <a:spcAft>
                <a:spcPts val="0"/>
              </a:spcAft>
              <a:buNone/>
            </a:pPr>
            <a:r>
              <a:rPr lang="en-US" sz="1200" b="0">
                <a:solidFill>
                  <a:schemeClr val="dk1"/>
                </a:solidFill>
                <a:latin typeface="Arial"/>
                <a:ea typeface="Arial"/>
                <a:cs typeface="Arial"/>
                <a:sym typeface="Arial"/>
              </a:rPr>
              <a:t>Click here to add text</a:t>
            </a:r>
            <a:endParaRPr sz="1200" b="0">
              <a:solidFill>
                <a:schemeClr val="dk1"/>
              </a:solidFill>
              <a:latin typeface="Arial"/>
              <a:ea typeface="Arial"/>
              <a:cs typeface="Arial"/>
              <a:sym typeface="Arial"/>
            </a:endParaRPr>
          </a:p>
        </p:txBody>
      </p:sp>
      <p:sp>
        <p:nvSpPr>
          <p:cNvPr id="589" name="Google Shape;589;p18"/>
          <p:cNvSpPr/>
          <p:nvPr/>
        </p:nvSpPr>
        <p:spPr>
          <a:xfrm>
            <a:off x="5832628" y="2792989"/>
            <a:ext cx="1865392" cy="256662"/>
          </a:xfrm>
          <a:prstGeom prst="rect">
            <a:avLst/>
          </a:prstGeom>
          <a:noFill/>
          <a:ln w="9525" cap="flat" cmpd="sng">
            <a:solidFill>
              <a:srgbClr val="0A5ECD"/>
            </a:solidFill>
            <a:prstDash val="dash"/>
            <a:round/>
            <a:headEnd type="none" w="sm" len="sm"/>
            <a:tailEnd type="none" w="sm" len="sm"/>
          </a:ln>
        </p:spPr>
        <p:txBody>
          <a:bodyPr spcFirstLastPara="1" wrap="square" lIns="71275" tIns="35650" rIns="71275" bIns="35650" anchor="t" anchorCtr="0">
            <a:spAutoFit/>
          </a:bodyPr>
          <a:lstStyle/>
          <a:p>
            <a:pPr marL="0" marR="0" lvl="0" indent="0" algn="ctr" rtl="0">
              <a:spcBef>
                <a:spcPts val="0"/>
              </a:spcBef>
              <a:spcAft>
                <a:spcPts val="0"/>
              </a:spcAft>
              <a:buNone/>
            </a:pPr>
            <a:r>
              <a:rPr lang="en-US" sz="1200" b="0">
                <a:solidFill>
                  <a:schemeClr val="dk1"/>
                </a:solidFill>
                <a:latin typeface="Arial"/>
                <a:ea typeface="Arial"/>
                <a:cs typeface="Arial"/>
                <a:sym typeface="Arial"/>
              </a:rPr>
              <a:t>Click here to add text</a:t>
            </a:r>
            <a:endParaRPr sz="1200" b="0">
              <a:solidFill>
                <a:schemeClr val="dk1"/>
              </a:solidFill>
              <a:latin typeface="Arial"/>
              <a:ea typeface="Arial"/>
              <a:cs typeface="Arial"/>
              <a:sym typeface="Arial"/>
            </a:endParaRPr>
          </a:p>
        </p:txBody>
      </p:sp>
      <p:sp>
        <p:nvSpPr>
          <p:cNvPr id="590" name="Google Shape;590;p18"/>
          <p:cNvSpPr/>
          <p:nvPr/>
        </p:nvSpPr>
        <p:spPr>
          <a:xfrm>
            <a:off x="6283128" y="2050627"/>
            <a:ext cx="1865392" cy="256662"/>
          </a:xfrm>
          <a:prstGeom prst="rect">
            <a:avLst/>
          </a:prstGeom>
          <a:noFill/>
          <a:ln w="9525" cap="flat" cmpd="sng">
            <a:solidFill>
              <a:srgbClr val="0A5ECD"/>
            </a:solidFill>
            <a:prstDash val="dash"/>
            <a:round/>
            <a:headEnd type="none" w="sm" len="sm"/>
            <a:tailEnd type="none" w="sm" len="sm"/>
          </a:ln>
        </p:spPr>
        <p:txBody>
          <a:bodyPr spcFirstLastPara="1" wrap="square" lIns="71275" tIns="35650" rIns="71275" bIns="35650" anchor="t" anchorCtr="0">
            <a:spAutoFit/>
          </a:bodyPr>
          <a:lstStyle/>
          <a:p>
            <a:pPr marL="0" marR="0" lvl="0" indent="0" algn="ctr" rtl="0">
              <a:spcBef>
                <a:spcPts val="0"/>
              </a:spcBef>
              <a:spcAft>
                <a:spcPts val="0"/>
              </a:spcAft>
              <a:buNone/>
            </a:pPr>
            <a:r>
              <a:rPr lang="en-US" sz="1200" b="0">
                <a:solidFill>
                  <a:schemeClr val="dk1"/>
                </a:solidFill>
                <a:latin typeface="Arial"/>
                <a:ea typeface="Arial"/>
                <a:cs typeface="Arial"/>
                <a:sym typeface="Arial"/>
              </a:rPr>
              <a:t>Click here to add text</a:t>
            </a:r>
            <a:endParaRPr sz="1200" b="0">
              <a:solidFill>
                <a:schemeClr val="dk1"/>
              </a:solidFill>
              <a:latin typeface="Arial"/>
              <a:ea typeface="Arial"/>
              <a:cs typeface="Arial"/>
              <a:sym typeface="Arial"/>
            </a:endParaRPr>
          </a:p>
        </p:txBody>
      </p:sp>
      <p:sp>
        <p:nvSpPr>
          <p:cNvPr id="591" name="Google Shape;591;p18"/>
          <p:cNvSpPr/>
          <p:nvPr/>
        </p:nvSpPr>
        <p:spPr>
          <a:xfrm>
            <a:off x="6989854" y="1375752"/>
            <a:ext cx="1865392" cy="256662"/>
          </a:xfrm>
          <a:prstGeom prst="rect">
            <a:avLst/>
          </a:prstGeom>
          <a:noFill/>
          <a:ln w="9525" cap="flat" cmpd="sng">
            <a:solidFill>
              <a:srgbClr val="0A5ECD"/>
            </a:solidFill>
            <a:prstDash val="dash"/>
            <a:round/>
            <a:headEnd type="none" w="sm" len="sm"/>
            <a:tailEnd type="none" w="sm" len="sm"/>
          </a:ln>
        </p:spPr>
        <p:txBody>
          <a:bodyPr spcFirstLastPara="1" wrap="square" lIns="71275" tIns="35650" rIns="71275" bIns="35650" anchor="t" anchorCtr="0">
            <a:spAutoFit/>
          </a:bodyPr>
          <a:lstStyle/>
          <a:p>
            <a:pPr marL="0" marR="0" lvl="0" indent="0" algn="ctr" rtl="0">
              <a:spcBef>
                <a:spcPts val="0"/>
              </a:spcBef>
              <a:spcAft>
                <a:spcPts val="0"/>
              </a:spcAft>
              <a:buNone/>
            </a:pPr>
            <a:r>
              <a:rPr lang="en-US" sz="1200" b="0">
                <a:solidFill>
                  <a:schemeClr val="dk1"/>
                </a:solidFill>
                <a:latin typeface="Arial"/>
                <a:ea typeface="Arial"/>
                <a:cs typeface="Arial"/>
                <a:sym typeface="Arial"/>
              </a:rPr>
              <a:t>Click here to add text</a:t>
            </a:r>
            <a:endParaRPr sz="1200" b="0">
              <a:solidFill>
                <a:schemeClr val="dk1"/>
              </a:solidFill>
              <a:latin typeface="Arial"/>
              <a:ea typeface="Arial"/>
              <a:cs typeface="Arial"/>
              <a:sym typeface="Arial"/>
            </a:endParaRPr>
          </a:p>
        </p:txBody>
      </p:sp>
      <p:sp>
        <p:nvSpPr>
          <p:cNvPr id="592" name="Google Shape;592;p18"/>
          <p:cNvSpPr txBox="1"/>
          <p:nvPr/>
        </p:nvSpPr>
        <p:spPr>
          <a:xfrm>
            <a:off x="489502" y="1565927"/>
            <a:ext cx="2679372" cy="1077066"/>
          </a:xfrm>
          <a:prstGeom prst="rect">
            <a:avLst/>
          </a:prstGeom>
          <a:noFill/>
          <a:ln>
            <a:noFill/>
          </a:ln>
        </p:spPr>
        <p:txBody>
          <a:bodyPr spcFirstLastPara="1" wrap="square" lIns="77750" tIns="38875" rIns="77750" bIns="38875" anchor="t" anchorCtr="0">
            <a:noAutofit/>
          </a:bodyPr>
          <a:lstStyle/>
          <a:p>
            <a:pPr marL="0" marR="0" lvl="0" indent="0" algn="l" rtl="0">
              <a:lnSpc>
                <a:spcPct val="130000"/>
              </a:lnSpc>
              <a:spcBef>
                <a:spcPts val="0"/>
              </a:spcBef>
              <a:spcAft>
                <a:spcPts val="0"/>
              </a:spcAft>
              <a:buClr>
                <a:schemeClr val="dk1"/>
              </a:buClr>
              <a:buSzPts val="1200"/>
              <a:buFont typeface="Arial"/>
              <a:buNone/>
            </a:pPr>
            <a:r>
              <a:rPr lang="en-US" sz="1200" b="0">
                <a:solidFill>
                  <a:schemeClr val="dk1"/>
                </a:solidFill>
                <a:latin typeface="Arial"/>
                <a:ea typeface="Arial"/>
                <a:cs typeface="Arial"/>
                <a:sym typeface="Arial"/>
              </a:rPr>
              <a:t>Your content is here, or by copying your text, select Paste in this box and choose to keep only the text. A comprehensive descr</a:t>
            </a:r>
            <a:endParaRPr sz="1200" b="0">
              <a:solidFill>
                <a:schemeClr val="dk1"/>
              </a:solidFill>
              <a:latin typeface="Arial"/>
              <a:ea typeface="Arial"/>
              <a:cs typeface="Arial"/>
              <a:sym typeface="Arial"/>
            </a:endParaRPr>
          </a:p>
        </p:txBody>
      </p:sp>
      <p:sp>
        <p:nvSpPr>
          <p:cNvPr id="593" name="Google Shape;593;p18"/>
          <p:cNvSpPr txBox="1"/>
          <p:nvPr/>
        </p:nvSpPr>
        <p:spPr>
          <a:xfrm>
            <a:off x="473434" y="1114438"/>
            <a:ext cx="2555421" cy="522626"/>
          </a:xfrm>
          <a:prstGeom prst="rect">
            <a:avLst/>
          </a:prstGeom>
          <a:noFill/>
          <a:ln>
            <a:noFill/>
          </a:ln>
        </p:spPr>
        <p:txBody>
          <a:bodyPr spcFirstLastPara="1" wrap="square" lIns="77750" tIns="38875" rIns="77750" bIns="38875" anchor="ctr" anchorCtr="0">
            <a:normAutofit/>
          </a:bodyPr>
          <a:lstStyle/>
          <a:p>
            <a:pPr marL="0" marR="0" lvl="0" indent="0" algn="l" rtl="0">
              <a:spcBef>
                <a:spcPts val="0"/>
              </a:spcBef>
              <a:spcAft>
                <a:spcPts val="0"/>
              </a:spcAft>
              <a:buClr>
                <a:srgbClr val="0070C0"/>
              </a:buClr>
              <a:buSzPts val="1400"/>
              <a:buFont typeface="Arial"/>
              <a:buNone/>
            </a:pPr>
            <a:r>
              <a:rPr lang="en-US" sz="1400" b="0">
                <a:solidFill>
                  <a:srgbClr val="0070C0"/>
                </a:solidFill>
                <a:latin typeface="Arial"/>
                <a:ea typeface="Arial"/>
                <a:cs typeface="Arial"/>
                <a:sym typeface="Arial"/>
              </a:rPr>
              <a:t>New trends in industry development</a:t>
            </a:r>
            <a:endParaRPr sz="1400" b="0">
              <a:solidFill>
                <a:srgbClr val="0070C0"/>
              </a:solidFill>
              <a:latin typeface="Arial"/>
              <a:ea typeface="Arial"/>
              <a:cs typeface="Arial"/>
              <a:sym typeface="Arial"/>
            </a:endParaRPr>
          </a:p>
        </p:txBody>
      </p:sp>
      <p:sp>
        <p:nvSpPr>
          <p:cNvPr id="594" name="Google Shape;594;p18"/>
          <p:cNvSpPr txBox="1"/>
          <p:nvPr/>
        </p:nvSpPr>
        <p:spPr>
          <a:xfrm>
            <a:off x="568077" y="123478"/>
            <a:ext cx="3039145" cy="400087"/>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000" b="0" i="0">
                <a:solidFill>
                  <a:schemeClr val="dk1"/>
                </a:solidFill>
                <a:latin typeface="Arial"/>
                <a:ea typeface="Arial"/>
                <a:cs typeface="Arial"/>
                <a:sym typeface="Arial"/>
              </a:rPr>
              <a:t>Enter the title text here</a:t>
            </a:r>
            <a:endParaRPr sz="2000" b="0" i="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94"/>
                                        </p:tgtEl>
                                        <p:attrNameLst>
                                          <p:attrName>style.visibility</p:attrName>
                                        </p:attrNameLst>
                                      </p:cBhvr>
                                      <p:to>
                                        <p:strVal val="visible"/>
                                      </p:to>
                                    </p:set>
                                    <p:animEffect transition="in" filter="fade">
                                      <p:cBhvr>
                                        <p:cTn id="7" dur="1000"/>
                                        <p:tgtEl>
                                          <p:spTgt spid="594"/>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581"/>
                                        </p:tgtEl>
                                        <p:attrNameLst>
                                          <p:attrName>style.visibility</p:attrName>
                                        </p:attrNameLst>
                                      </p:cBhvr>
                                      <p:to>
                                        <p:strVal val="visible"/>
                                      </p:to>
                                    </p:set>
                                    <p:animEffect transition="in" filter="fade">
                                      <p:cBhvr>
                                        <p:cTn id="11" dur="500"/>
                                        <p:tgtEl>
                                          <p:spTgt spid="581"/>
                                        </p:tgtEl>
                                      </p:cBhvr>
                                    </p:animEffect>
                                  </p:childTnLst>
                                </p:cTn>
                              </p:par>
                              <p:par>
                                <p:cTn id="12" presetID="2" presetClass="entr" presetSubtype="8" fill="hold" nodeType="withEffect">
                                  <p:stCondLst>
                                    <p:cond delay="300"/>
                                  </p:stCondLst>
                                  <p:childTnLst>
                                    <p:set>
                                      <p:cBhvr>
                                        <p:cTn id="13" dur="1" fill="hold">
                                          <p:stCondLst>
                                            <p:cond delay="0"/>
                                          </p:stCondLst>
                                        </p:cTn>
                                        <p:tgtEl>
                                          <p:spTgt spid="586"/>
                                        </p:tgtEl>
                                        <p:attrNameLst>
                                          <p:attrName>style.visibility</p:attrName>
                                        </p:attrNameLst>
                                      </p:cBhvr>
                                      <p:to>
                                        <p:strVal val="visible"/>
                                      </p:to>
                                    </p:set>
                                    <p:anim calcmode="lin" valueType="num">
                                      <p:cBhvr additive="base">
                                        <p:cTn id="14" dur="500"/>
                                        <p:tgtEl>
                                          <p:spTgt spid="586"/>
                                        </p:tgtEl>
                                        <p:attrNameLst>
                                          <p:attrName>ppt_x</p:attrName>
                                        </p:attrNameLst>
                                      </p:cBhvr>
                                      <p:tavLst>
                                        <p:tav tm="0">
                                          <p:val>
                                            <p:strVal val="#ppt_x-1"/>
                                          </p:val>
                                        </p:tav>
                                        <p:tav tm="100000">
                                          <p:val>
                                            <p:strVal val="#ppt_x"/>
                                          </p:val>
                                        </p:tav>
                                      </p:tavLst>
                                    </p:anim>
                                  </p:childTnLst>
                                </p:cTn>
                              </p:par>
                              <p:par>
                                <p:cTn id="15" presetID="2" presetClass="entr" presetSubtype="2" fill="hold" nodeType="withEffect">
                                  <p:stCondLst>
                                    <p:cond delay="300"/>
                                  </p:stCondLst>
                                  <p:childTnLst>
                                    <p:set>
                                      <p:cBhvr>
                                        <p:cTn id="16" dur="1" fill="hold">
                                          <p:stCondLst>
                                            <p:cond delay="0"/>
                                          </p:stCondLst>
                                        </p:cTn>
                                        <p:tgtEl>
                                          <p:spTgt spid="587"/>
                                        </p:tgtEl>
                                        <p:attrNameLst>
                                          <p:attrName>style.visibility</p:attrName>
                                        </p:attrNameLst>
                                      </p:cBhvr>
                                      <p:to>
                                        <p:strVal val="visible"/>
                                      </p:to>
                                    </p:set>
                                    <p:anim calcmode="lin" valueType="num">
                                      <p:cBhvr additive="base">
                                        <p:cTn id="17" dur="500"/>
                                        <p:tgtEl>
                                          <p:spTgt spid="587"/>
                                        </p:tgtEl>
                                        <p:attrNameLst>
                                          <p:attrName>ppt_x</p:attrName>
                                        </p:attrNameLst>
                                      </p:cBhvr>
                                      <p:tavLst>
                                        <p:tav tm="0">
                                          <p:val>
                                            <p:strVal val="#ppt_x+1"/>
                                          </p:val>
                                        </p:tav>
                                        <p:tav tm="100000">
                                          <p:val>
                                            <p:strVal val="#ppt_x"/>
                                          </p:val>
                                        </p:tav>
                                      </p:tavLst>
                                    </p:anim>
                                  </p:childTnLst>
                                </p:cTn>
                              </p:par>
                              <p:par>
                                <p:cTn id="18" presetID="2" presetClass="entr" presetSubtype="8" fill="hold" nodeType="withEffect">
                                  <p:stCondLst>
                                    <p:cond delay="500"/>
                                  </p:stCondLst>
                                  <p:childTnLst>
                                    <p:set>
                                      <p:cBhvr>
                                        <p:cTn id="19" dur="1" fill="hold">
                                          <p:stCondLst>
                                            <p:cond delay="0"/>
                                          </p:stCondLst>
                                        </p:cTn>
                                        <p:tgtEl>
                                          <p:spTgt spid="582"/>
                                        </p:tgtEl>
                                        <p:attrNameLst>
                                          <p:attrName>style.visibility</p:attrName>
                                        </p:attrNameLst>
                                      </p:cBhvr>
                                      <p:to>
                                        <p:strVal val="visible"/>
                                      </p:to>
                                    </p:set>
                                    <p:anim calcmode="lin" valueType="num">
                                      <p:cBhvr additive="base">
                                        <p:cTn id="20" dur="500"/>
                                        <p:tgtEl>
                                          <p:spTgt spid="582"/>
                                        </p:tgtEl>
                                        <p:attrNameLst>
                                          <p:attrName>ppt_x</p:attrName>
                                        </p:attrNameLst>
                                      </p:cBhvr>
                                      <p:tavLst>
                                        <p:tav tm="0">
                                          <p:val>
                                            <p:strVal val="#ppt_x-1"/>
                                          </p:val>
                                        </p:tav>
                                        <p:tav tm="100000">
                                          <p:val>
                                            <p:strVal val="#ppt_x"/>
                                          </p:val>
                                        </p:tav>
                                      </p:tavLst>
                                    </p:anim>
                                  </p:childTnLst>
                                </p:cTn>
                              </p:par>
                              <p:par>
                                <p:cTn id="21" presetID="2" presetClass="entr" presetSubtype="2" fill="hold" nodeType="withEffect">
                                  <p:stCondLst>
                                    <p:cond delay="500"/>
                                  </p:stCondLst>
                                  <p:childTnLst>
                                    <p:set>
                                      <p:cBhvr>
                                        <p:cTn id="22" dur="1" fill="hold">
                                          <p:stCondLst>
                                            <p:cond delay="0"/>
                                          </p:stCondLst>
                                        </p:cTn>
                                        <p:tgtEl>
                                          <p:spTgt spid="588"/>
                                        </p:tgtEl>
                                        <p:attrNameLst>
                                          <p:attrName>style.visibility</p:attrName>
                                        </p:attrNameLst>
                                      </p:cBhvr>
                                      <p:to>
                                        <p:strVal val="visible"/>
                                      </p:to>
                                    </p:set>
                                    <p:anim calcmode="lin" valueType="num">
                                      <p:cBhvr additive="base">
                                        <p:cTn id="23" dur="500"/>
                                        <p:tgtEl>
                                          <p:spTgt spid="588"/>
                                        </p:tgtEl>
                                        <p:attrNameLst>
                                          <p:attrName>ppt_x</p:attrName>
                                        </p:attrNameLst>
                                      </p:cBhvr>
                                      <p:tavLst>
                                        <p:tav tm="0">
                                          <p:val>
                                            <p:strVal val="#ppt_x+1"/>
                                          </p:val>
                                        </p:tav>
                                        <p:tav tm="100000">
                                          <p:val>
                                            <p:strVal val="#ppt_x"/>
                                          </p:val>
                                        </p:tav>
                                      </p:tavLst>
                                    </p:anim>
                                  </p:childTnLst>
                                </p:cTn>
                              </p:par>
                              <p:par>
                                <p:cTn id="24" presetID="2" presetClass="entr" presetSubtype="8" fill="hold" nodeType="withEffect">
                                  <p:stCondLst>
                                    <p:cond delay="700"/>
                                  </p:stCondLst>
                                  <p:childTnLst>
                                    <p:set>
                                      <p:cBhvr>
                                        <p:cTn id="25" dur="1" fill="hold">
                                          <p:stCondLst>
                                            <p:cond delay="0"/>
                                          </p:stCondLst>
                                        </p:cTn>
                                        <p:tgtEl>
                                          <p:spTgt spid="583"/>
                                        </p:tgtEl>
                                        <p:attrNameLst>
                                          <p:attrName>style.visibility</p:attrName>
                                        </p:attrNameLst>
                                      </p:cBhvr>
                                      <p:to>
                                        <p:strVal val="visible"/>
                                      </p:to>
                                    </p:set>
                                    <p:anim calcmode="lin" valueType="num">
                                      <p:cBhvr additive="base">
                                        <p:cTn id="26" dur="500"/>
                                        <p:tgtEl>
                                          <p:spTgt spid="583"/>
                                        </p:tgtEl>
                                        <p:attrNameLst>
                                          <p:attrName>ppt_x</p:attrName>
                                        </p:attrNameLst>
                                      </p:cBhvr>
                                      <p:tavLst>
                                        <p:tav tm="0">
                                          <p:val>
                                            <p:strVal val="#ppt_x-1"/>
                                          </p:val>
                                        </p:tav>
                                        <p:tav tm="100000">
                                          <p:val>
                                            <p:strVal val="#ppt_x"/>
                                          </p:val>
                                        </p:tav>
                                      </p:tavLst>
                                    </p:anim>
                                  </p:childTnLst>
                                </p:cTn>
                              </p:par>
                              <p:par>
                                <p:cTn id="27" presetID="2" presetClass="entr" presetSubtype="2" fill="hold" nodeType="withEffect">
                                  <p:stCondLst>
                                    <p:cond delay="700"/>
                                  </p:stCondLst>
                                  <p:childTnLst>
                                    <p:set>
                                      <p:cBhvr>
                                        <p:cTn id="28" dur="1" fill="hold">
                                          <p:stCondLst>
                                            <p:cond delay="0"/>
                                          </p:stCondLst>
                                        </p:cTn>
                                        <p:tgtEl>
                                          <p:spTgt spid="589"/>
                                        </p:tgtEl>
                                        <p:attrNameLst>
                                          <p:attrName>style.visibility</p:attrName>
                                        </p:attrNameLst>
                                      </p:cBhvr>
                                      <p:to>
                                        <p:strVal val="visible"/>
                                      </p:to>
                                    </p:set>
                                    <p:anim calcmode="lin" valueType="num">
                                      <p:cBhvr additive="base">
                                        <p:cTn id="29" dur="500"/>
                                        <p:tgtEl>
                                          <p:spTgt spid="589"/>
                                        </p:tgtEl>
                                        <p:attrNameLst>
                                          <p:attrName>ppt_x</p:attrName>
                                        </p:attrNameLst>
                                      </p:cBhvr>
                                      <p:tavLst>
                                        <p:tav tm="0">
                                          <p:val>
                                            <p:strVal val="#ppt_x+1"/>
                                          </p:val>
                                        </p:tav>
                                        <p:tav tm="100000">
                                          <p:val>
                                            <p:strVal val="#ppt_x"/>
                                          </p:val>
                                        </p:tav>
                                      </p:tavLst>
                                    </p:anim>
                                  </p:childTnLst>
                                </p:cTn>
                              </p:par>
                              <p:par>
                                <p:cTn id="30" presetID="2" presetClass="entr" presetSubtype="8" fill="hold" nodeType="withEffect">
                                  <p:stCondLst>
                                    <p:cond delay="900"/>
                                  </p:stCondLst>
                                  <p:childTnLst>
                                    <p:set>
                                      <p:cBhvr>
                                        <p:cTn id="31" dur="1" fill="hold">
                                          <p:stCondLst>
                                            <p:cond delay="0"/>
                                          </p:stCondLst>
                                        </p:cTn>
                                        <p:tgtEl>
                                          <p:spTgt spid="584"/>
                                        </p:tgtEl>
                                        <p:attrNameLst>
                                          <p:attrName>style.visibility</p:attrName>
                                        </p:attrNameLst>
                                      </p:cBhvr>
                                      <p:to>
                                        <p:strVal val="visible"/>
                                      </p:to>
                                    </p:set>
                                    <p:anim calcmode="lin" valueType="num">
                                      <p:cBhvr additive="base">
                                        <p:cTn id="32" dur="500"/>
                                        <p:tgtEl>
                                          <p:spTgt spid="584"/>
                                        </p:tgtEl>
                                        <p:attrNameLst>
                                          <p:attrName>ppt_x</p:attrName>
                                        </p:attrNameLst>
                                      </p:cBhvr>
                                      <p:tavLst>
                                        <p:tav tm="0">
                                          <p:val>
                                            <p:strVal val="#ppt_x-1"/>
                                          </p:val>
                                        </p:tav>
                                        <p:tav tm="100000">
                                          <p:val>
                                            <p:strVal val="#ppt_x"/>
                                          </p:val>
                                        </p:tav>
                                      </p:tavLst>
                                    </p:anim>
                                  </p:childTnLst>
                                </p:cTn>
                              </p:par>
                              <p:par>
                                <p:cTn id="33" presetID="2" presetClass="entr" presetSubtype="2" fill="hold" nodeType="withEffect">
                                  <p:stCondLst>
                                    <p:cond delay="900"/>
                                  </p:stCondLst>
                                  <p:childTnLst>
                                    <p:set>
                                      <p:cBhvr>
                                        <p:cTn id="34" dur="1" fill="hold">
                                          <p:stCondLst>
                                            <p:cond delay="0"/>
                                          </p:stCondLst>
                                        </p:cTn>
                                        <p:tgtEl>
                                          <p:spTgt spid="590"/>
                                        </p:tgtEl>
                                        <p:attrNameLst>
                                          <p:attrName>style.visibility</p:attrName>
                                        </p:attrNameLst>
                                      </p:cBhvr>
                                      <p:to>
                                        <p:strVal val="visible"/>
                                      </p:to>
                                    </p:set>
                                    <p:anim calcmode="lin" valueType="num">
                                      <p:cBhvr additive="base">
                                        <p:cTn id="35" dur="500"/>
                                        <p:tgtEl>
                                          <p:spTgt spid="590"/>
                                        </p:tgtEl>
                                        <p:attrNameLst>
                                          <p:attrName>ppt_x</p:attrName>
                                        </p:attrNameLst>
                                      </p:cBhvr>
                                      <p:tavLst>
                                        <p:tav tm="0">
                                          <p:val>
                                            <p:strVal val="#ppt_x+1"/>
                                          </p:val>
                                        </p:tav>
                                        <p:tav tm="100000">
                                          <p:val>
                                            <p:strVal val="#ppt_x"/>
                                          </p:val>
                                        </p:tav>
                                      </p:tavLst>
                                    </p:anim>
                                  </p:childTnLst>
                                </p:cTn>
                              </p:par>
                              <p:par>
                                <p:cTn id="36" presetID="2" presetClass="entr" presetSubtype="8" fill="hold" nodeType="withEffect">
                                  <p:stCondLst>
                                    <p:cond delay="1200"/>
                                  </p:stCondLst>
                                  <p:childTnLst>
                                    <p:set>
                                      <p:cBhvr>
                                        <p:cTn id="37" dur="1" fill="hold">
                                          <p:stCondLst>
                                            <p:cond delay="0"/>
                                          </p:stCondLst>
                                        </p:cTn>
                                        <p:tgtEl>
                                          <p:spTgt spid="585"/>
                                        </p:tgtEl>
                                        <p:attrNameLst>
                                          <p:attrName>style.visibility</p:attrName>
                                        </p:attrNameLst>
                                      </p:cBhvr>
                                      <p:to>
                                        <p:strVal val="visible"/>
                                      </p:to>
                                    </p:set>
                                    <p:anim calcmode="lin" valueType="num">
                                      <p:cBhvr additive="base">
                                        <p:cTn id="38" dur="500"/>
                                        <p:tgtEl>
                                          <p:spTgt spid="585"/>
                                        </p:tgtEl>
                                        <p:attrNameLst>
                                          <p:attrName>ppt_x</p:attrName>
                                        </p:attrNameLst>
                                      </p:cBhvr>
                                      <p:tavLst>
                                        <p:tav tm="0">
                                          <p:val>
                                            <p:strVal val="#ppt_x-1"/>
                                          </p:val>
                                        </p:tav>
                                        <p:tav tm="100000">
                                          <p:val>
                                            <p:strVal val="#ppt_x"/>
                                          </p:val>
                                        </p:tav>
                                      </p:tavLst>
                                    </p:anim>
                                  </p:childTnLst>
                                </p:cTn>
                              </p:par>
                              <p:par>
                                <p:cTn id="39" presetID="2" presetClass="entr" presetSubtype="2" fill="hold" nodeType="withEffect">
                                  <p:stCondLst>
                                    <p:cond delay="1200"/>
                                  </p:stCondLst>
                                  <p:childTnLst>
                                    <p:set>
                                      <p:cBhvr>
                                        <p:cTn id="40" dur="1" fill="hold">
                                          <p:stCondLst>
                                            <p:cond delay="0"/>
                                          </p:stCondLst>
                                        </p:cTn>
                                        <p:tgtEl>
                                          <p:spTgt spid="591"/>
                                        </p:tgtEl>
                                        <p:attrNameLst>
                                          <p:attrName>style.visibility</p:attrName>
                                        </p:attrNameLst>
                                      </p:cBhvr>
                                      <p:to>
                                        <p:strVal val="visible"/>
                                      </p:to>
                                    </p:set>
                                    <p:anim calcmode="lin" valueType="num">
                                      <p:cBhvr additive="base">
                                        <p:cTn id="41" dur="500"/>
                                        <p:tgtEl>
                                          <p:spTgt spid="591"/>
                                        </p:tgtEl>
                                        <p:attrNameLst>
                                          <p:attrName>ppt_x</p:attrName>
                                        </p:attrNameLst>
                                      </p:cBhvr>
                                      <p:tavLst>
                                        <p:tav tm="0">
                                          <p:val>
                                            <p:strVal val="#ppt_x+1"/>
                                          </p:val>
                                        </p:tav>
                                        <p:tav tm="100000">
                                          <p:val>
                                            <p:strVal val="#ppt_x"/>
                                          </p:val>
                                        </p:tav>
                                      </p:tavLst>
                                    </p:anim>
                                  </p:childTnLst>
                                </p:cTn>
                              </p:par>
                            </p:childTnLst>
                          </p:cTn>
                        </p:par>
                        <p:par>
                          <p:cTn id="42" fill="hold">
                            <p:stCondLst>
                              <p:cond delay="1500"/>
                            </p:stCondLst>
                            <p:childTnLst>
                              <p:par>
                                <p:cTn id="43" presetID="10" presetClass="entr" presetSubtype="0" fill="hold" nodeType="afterEffect">
                                  <p:stCondLst>
                                    <p:cond delay="0"/>
                                  </p:stCondLst>
                                  <p:childTnLst>
                                    <p:set>
                                      <p:cBhvr>
                                        <p:cTn id="44" dur="1" fill="hold">
                                          <p:stCondLst>
                                            <p:cond delay="0"/>
                                          </p:stCondLst>
                                        </p:cTn>
                                        <p:tgtEl>
                                          <p:spTgt spid="593"/>
                                        </p:tgtEl>
                                        <p:attrNameLst>
                                          <p:attrName>style.visibility</p:attrName>
                                        </p:attrNameLst>
                                      </p:cBhvr>
                                      <p:to>
                                        <p:strVal val="visible"/>
                                      </p:to>
                                    </p:set>
                                    <p:animEffect transition="in" filter="fade">
                                      <p:cBhvr>
                                        <p:cTn id="45" dur="500"/>
                                        <p:tgtEl>
                                          <p:spTgt spid="593"/>
                                        </p:tgtEl>
                                      </p:cBhvr>
                                    </p:animEffect>
                                  </p:childTnLst>
                                </p:cTn>
                              </p:par>
                            </p:childTnLst>
                          </p:cTn>
                        </p:par>
                        <p:par>
                          <p:cTn id="46" fill="hold">
                            <p:stCondLst>
                              <p:cond delay="2000"/>
                            </p:stCondLst>
                            <p:childTnLst>
                              <p:par>
                                <p:cTn id="47" presetID="10" presetClass="entr" presetSubtype="0" fill="hold" nodeType="afterEffect">
                                  <p:stCondLst>
                                    <p:cond delay="0"/>
                                  </p:stCondLst>
                                  <p:childTnLst>
                                    <p:set>
                                      <p:cBhvr>
                                        <p:cTn id="48" dur="1" fill="hold">
                                          <p:stCondLst>
                                            <p:cond delay="0"/>
                                          </p:stCondLst>
                                        </p:cTn>
                                        <p:tgtEl>
                                          <p:spTgt spid="592"/>
                                        </p:tgtEl>
                                        <p:attrNameLst>
                                          <p:attrName>style.visibility</p:attrName>
                                        </p:attrNameLst>
                                      </p:cBhvr>
                                      <p:to>
                                        <p:strVal val="visible"/>
                                      </p:to>
                                    </p:set>
                                    <p:animEffect transition="in" filter="fade">
                                      <p:cBhvr>
                                        <p:cTn id="49" dur="500"/>
                                        <p:tgtEl>
                                          <p:spTgt spid="5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Shape 599"/>
        <p:cNvGrpSpPr/>
        <p:nvPr/>
      </p:nvGrpSpPr>
      <p:grpSpPr>
        <a:xfrm>
          <a:off x="0" y="0"/>
          <a:ext cx="0" cy="0"/>
          <a:chOff x="0" y="0"/>
          <a:chExt cx="0" cy="0"/>
        </a:xfrm>
      </p:grpSpPr>
      <p:pic>
        <p:nvPicPr>
          <p:cNvPr id="600" name="Google Shape;600;p19"/>
          <p:cNvPicPr preferRelativeResize="0"/>
          <p:nvPr/>
        </p:nvPicPr>
        <p:blipFill rotWithShape="1">
          <a:blip r:embed="rId3">
            <a:alphaModFix/>
          </a:blip>
          <a:srcRect/>
          <a:stretch/>
        </p:blipFill>
        <p:spPr>
          <a:xfrm>
            <a:off x="571" y="0"/>
            <a:ext cx="9143429" cy="5143179"/>
          </a:xfrm>
          <a:prstGeom prst="rect">
            <a:avLst/>
          </a:prstGeom>
          <a:noFill/>
          <a:ln>
            <a:noFill/>
          </a:ln>
        </p:spPr>
      </p:pic>
      <p:sp>
        <p:nvSpPr>
          <p:cNvPr id="601" name="Google Shape;601;p19"/>
          <p:cNvSpPr/>
          <p:nvPr/>
        </p:nvSpPr>
        <p:spPr>
          <a:xfrm>
            <a:off x="0" y="1730329"/>
            <a:ext cx="3140330" cy="1766435"/>
          </a:xfrm>
          <a:prstGeom prst="rect">
            <a:avLst/>
          </a:prstGeom>
          <a:blipFill rotWithShape="1">
            <a:blip r:embed="rId4">
              <a:alphaModFix/>
            </a:blip>
            <a:stretch>
              <a:fillRect/>
            </a:stretch>
          </a:blip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602" name="Google Shape;602;p19"/>
          <p:cNvSpPr/>
          <p:nvPr/>
        </p:nvSpPr>
        <p:spPr>
          <a:xfrm>
            <a:off x="3140330" y="1730329"/>
            <a:ext cx="1765800" cy="1766435"/>
          </a:xfrm>
          <a:prstGeom prst="rect">
            <a:avLst/>
          </a:prstGeom>
          <a:blipFill rotWithShape="1">
            <a:blip r:embed="rId5">
              <a:alphaModFix/>
            </a:blip>
            <a:stretch>
              <a:fillRect/>
            </a:stretch>
          </a:blip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nvGrpSpPr>
          <p:cNvPr id="603" name="Google Shape;603;p19"/>
          <p:cNvGrpSpPr/>
          <p:nvPr/>
        </p:nvGrpSpPr>
        <p:grpSpPr>
          <a:xfrm>
            <a:off x="4677147" y="1730328"/>
            <a:ext cx="4466853" cy="1767720"/>
            <a:chOff x="4257077" y="2119893"/>
            <a:chExt cx="5955804" cy="2356960"/>
          </a:xfrm>
        </p:grpSpPr>
        <p:sp>
          <p:nvSpPr>
            <p:cNvPr id="604" name="Google Shape;604;p19"/>
            <p:cNvSpPr/>
            <p:nvPr/>
          </p:nvSpPr>
          <p:spPr>
            <a:xfrm rot="-5400000">
              <a:off x="4224440" y="3094390"/>
              <a:ext cx="473237" cy="407963"/>
            </a:xfrm>
            <a:prstGeom prst="triangle">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605" name="Google Shape;605;p19"/>
            <p:cNvSpPr/>
            <p:nvPr/>
          </p:nvSpPr>
          <p:spPr>
            <a:xfrm>
              <a:off x="4552497" y="2119893"/>
              <a:ext cx="5660384" cy="2356960"/>
            </a:xfrm>
            <a:prstGeom prst="rect">
              <a:avLst/>
            </a:prstGeom>
            <a:solidFill>
              <a:srgbClr val="0070C0"/>
            </a:solid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None/>
              </a:pPr>
              <a:endParaRPr sz="1200" b="1">
                <a:solidFill>
                  <a:schemeClr val="lt1"/>
                </a:solidFill>
                <a:latin typeface="Arial"/>
                <a:ea typeface="Arial"/>
                <a:cs typeface="Arial"/>
                <a:sym typeface="Arial"/>
              </a:endParaRPr>
            </a:p>
          </p:txBody>
        </p:sp>
      </p:grpSp>
      <p:pic>
        <p:nvPicPr>
          <p:cNvPr id="606" name="Google Shape;606;p19" descr="F:\C\PPT\PPT\企业PPT\PPT\目录\01.png"/>
          <p:cNvPicPr preferRelativeResize="0"/>
          <p:nvPr/>
        </p:nvPicPr>
        <p:blipFill rotWithShape="1">
          <a:blip r:embed="rId6">
            <a:alphaModFix/>
          </a:blip>
          <a:srcRect/>
          <a:stretch/>
        </p:blipFill>
        <p:spPr>
          <a:xfrm>
            <a:off x="5080844" y="1772375"/>
            <a:ext cx="1651396" cy="1375439"/>
          </a:xfrm>
          <a:prstGeom prst="rect">
            <a:avLst/>
          </a:prstGeom>
          <a:noFill/>
          <a:ln>
            <a:noFill/>
          </a:ln>
        </p:spPr>
      </p:pic>
      <p:sp>
        <p:nvSpPr>
          <p:cNvPr id="607" name="Google Shape;607;p19"/>
          <p:cNvSpPr txBox="1"/>
          <p:nvPr/>
        </p:nvSpPr>
        <p:spPr>
          <a:xfrm>
            <a:off x="5693282" y="2080394"/>
            <a:ext cx="738226" cy="1096264"/>
          </a:xfrm>
          <a:prstGeom prst="rect">
            <a:avLst/>
          </a:prstGeom>
          <a:noFill/>
          <a:ln>
            <a:noFill/>
          </a:ln>
        </p:spPr>
        <p:txBody>
          <a:bodyPr spcFirstLastPara="1" wrap="square" lIns="72550" tIns="36275" rIns="72550" bIns="36275" anchor="t" anchorCtr="0">
            <a:spAutoFit/>
          </a:bodyPr>
          <a:lstStyle/>
          <a:p>
            <a:pPr marL="0" marR="0" lvl="0" indent="0" algn="l" rtl="0">
              <a:spcBef>
                <a:spcPts val="0"/>
              </a:spcBef>
              <a:spcAft>
                <a:spcPts val="0"/>
              </a:spcAft>
              <a:buNone/>
            </a:pPr>
            <a:r>
              <a:rPr lang="en-US" sz="6600" b="1">
                <a:solidFill>
                  <a:srgbClr val="FFFFFF"/>
                </a:solidFill>
                <a:latin typeface="Arial"/>
                <a:ea typeface="Arial"/>
                <a:cs typeface="Arial"/>
                <a:sym typeface="Arial"/>
              </a:rPr>
              <a:t>3</a:t>
            </a:r>
            <a:endParaRPr sz="6600" b="1">
              <a:solidFill>
                <a:srgbClr val="FFFFFF"/>
              </a:solidFill>
              <a:latin typeface="Arial"/>
              <a:ea typeface="Arial"/>
              <a:cs typeface="Arial"/>
              <a:sym typeface="Arial"/>
            </a:endParaRPr>
          </a:p>
        </p:txBody>
      </p:sp>
      <p:sp>
        <p:nvSpPr>
          <p:cNvPr id="608" name="Google Shape;608;p19"/>
          <p:cNvSpPr txBox="1"/>
          <p:nvPr/>
        </p:nvSpPr>
        <p:spPr>
          <a:xfrm>
            <a:off x="6588224" y="2067694"/>
            <a:ext cx="2971298" cy="993351"/>
          </a:xfrm>
          <a:prstGeom prst="rect">
            <a:avLst/>
          </a:prstGeom>
          <a:noFill/>
          <a:ln>
            <a:noFill/>
          </a:ln>
        </p:spPr>
        <p:txBody>
          <a:bodyPr spcFirstLastPara="1" wrap="square" lIns="81525" tIns="40750" rIns="81525" bIns="40750" anchor="t" anchorCtr="0">
            <a:spAutoFit/>
          </a:bodyPr>
          <a:lstStyle/>
          <a:p>
            <a:pPr marL="0" marR="0" lvl="0" indent="0" algn="l" rtl="0">
              <a:lnSpc>
                <a:spcPct val="100000"/>
              </a:lnSpc>
              <a:spcBef>
                <a:spcPts val="0"/>
              </a:spcBef>
              <a:spcAft>
                <a:spcPts val="0"/>
              </a:spcAft>
              <a:buClr>
                <a:srgbClr val="FFFFFF"/>
              </a:buClr>
              <a:buSzPts val="2400"/>
              <a:buFont typeface="Arial"/>
              <a:buNone/>
            </a:pPr>
            <a:r>
              <a:rPr lang="en-US" sz="2400" b="1">
                <a:solidFill>
                  <a:srgbClr val="FFFFFF"/>
                </a:solidFill>
                <a:latin typeface="Arial"/>
                <a:ea typeface="Arial"/>
                <a:cs typeface="Arial"/>
                <a:sym typeface="Arial"/>
              </a:rPr>
              <a:t>Part III title</a:t>
            </a:r>
            <a:endParaRPr/>
          </a:p>
          <a:p>
            <a:pPr marL="0" marR="0" lvl="0" indent="0" algn="l" rtl="0">
              <a:lnSpc>
                <a:spcPct val="100000"/>
              </a:lnSpc>
              <a:spcBef>
                <a:spcPts val="320"/>
              </a:spcBef>
              <a:spcAft>
                <a:spcPts val="0"/>
              </a:spcAft>
              <a:buClr>
                <a:srgbClr val="FFFFFF"/>
              </a:buClr>
              <a:buSzPts val="1600"/>
              <a:buFont typeface="Arial"/>
              <a:buNone/>
            </a:pPr>
            <a:r>
              <a:rPr lang="en-US" sz="1600" b="1">
                <a:solidFill>
                  <a:srgbClr val="FFFFFF"/>
                </a:solidFill>
                <a:latin typeface="Arial"/>
                <a:ea typeface="Arial"/>
                <a:cs typeface="Arial"/>
                <a:sym typeface="Arial"/>
              </a:rPr>
              <a:t>SUCCESSFUL PROJECTS SHOW</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01"/>
                                        </p:tgtEl>
                                        <p:attrNameLst>
                                          <p:attrName>style.visibility</p:attrName>
                                        </p:attrNameLst>
                                      </p:cBhvr>
                                      <p:to>
                                        <p:strVal val="visible"/>
                                      </p:to>
                                    </p:set>
                                    <p:animEffect transition="in" filter="fade">
                                      <p:cBhvr>
                                        <p:cTn id="7" dur="1000"/>
                                        <p:tgtEl>
                                          <p:spTgt spid="601"/>
                                        </p:tgtEl>
                                      </p:cBhvr>
                                    </p:animEffect>
                                  </p:childTnLst>
                                </p:cTn>
                              </p:par>
                              <p:par>
                                <p:cTn id="8" presetID="10" presetClass="entr" presetSubtype="0" fill="hold" nodeType="withEffect">
                                  <p:stCondLst>
                                    <p:cond delay="500"/>
                                  </p:stCondLst>
                                  <p:childTnLst>
                                    <p:set>
                                      <p:cBhvr>
                                        <p:cTn id="9" dur="1" fill="hold">
                                          <p:stCondLst>
                                            <p:cond delay="0"/>
                                          </p:stCondLst>
                                        </p:cTn>
                                        <p:tgtEl>
                                          <p:spTgt spid="602"/>
                                        </p:tgtEl>
                                        <p:attrNameLst>
                                          <p:attrName>style.visibility</p:attrName>
                                        </p:attrNameLst>
                                      </p:cBhvr>
                                      <p:to>
                                        <p:strVal val="visible"/>
                                      </p:to>
                                    </p:set>
                                    <p:animEffect transition="in" filter="fade">
                                      <p:cBhvr>
                                        <p:cTn id="10" dur="1000"/>
                                        <p:tgtEl>
                                          <p:spTgt spid="602"/>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603"/>
                                        </p:tgtEl>
                                        <p:attrNameLst>
                                          <p:attrName>style.visibility</p:attrName>
                                        </p:attrNameLst>
                                      </p:cBhvr>
                                      <p:to>
                                        <p:strVal val="visible"/>
                                      </p:to>
                                    </p:set>
                                    <p:animEffect transition="in" filter="fade">
                                      <p:cBhvr>
                                        <p:cTn id="14" dur="1000"/>
                                        <p:tgtEl>
                                          <p:spTgt spid="603"/>
                                        </p:tgtEl>
                                      </p:cBhvr>
                                    </p:animEffect>
                                  </p:childTnLst>
                                </p:cTn>
                              </p:par>
                              <p:par>
                                <p:cTn id="15" presetID="10" presetClass="entr" presetSubtype="0" fill="hold" nodeType="withEffect">
                                  <p:stCondLst>
                                    <p:cond delay="500"/>
                                  </p:stCondLst>
                                  <p:childTnLst>
                                    <p:set>
                                      <p:cBhvr>
                                        <p:cTn id="16" dur="1" fill="hold">
                                          <p:stCondLst>
                                            <p:cond delay="0"/>
                                          </p:stCondLst>
                                        </p:cTn>
                                        <p:tgtEl>
                                          <p:spTgt spid="606"/>
                                        </p:tgtEl>
                                        <p:attrNameLst>
                                          <p:attrName>style.visibility</p:attrName>
                                        </p:attrNameLst>
                                      </p:cBhvr>
                                      <p:to>
                                        <p:strVal val="visible"/>
                                      </p:to>
                                    </p:set>
                                    <p:animEffect transition="in" filter="fade">
                                      <p:cBhvr>
                                        <p:cTn id="17" dur="300"/>
                                        <p:tgtEl>
                                          <p:spTgt spid="606"/>
                                        </p:tgtEl>
                                      </p:cBhvr>
                                    </p:animEffect>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607"/>
                                        </p:tgtEl>
                                        <p:attrNameLst>
                                          <p:attrName>style.visibility</p:attrName>
                                        </p:attrNameLst>
                                      </p:cBhvr>
                                      <p:to>
                                        <p:strVal val="visible"/>
                                      </p:to>
                                    </p:set>
                                    <p:animEffect transition="in" filter="fade">
                                      <p:cBhvr>
                                        <p:cTn id="21" dur="300"/>
                                        <p:tgtEl>
                                          <p:spTgt spid="607"/>
                                        </p:tgtEl>
                                      </p:cBhvr>
                                    </p:animEffect>
                                  </p:childTnLst>
                                </p:cTn>
                              </p:par>
                            </p:childTnLst>
                          </p:cTn>
                        </p:par>
                        <p:par>
                          <p:cTn id="22" fill="hold">
                            <p:stCondLst>
                              <p:cond delay="2300"/>
                            </p:stCondLst>
                            <p:childTnLst>
                              <p:par>
                                <p:cTn id="23" presetID="10" presetClass="entr" presetSubtype="0" fill="hold" nodeType="afterEffect">
                                  <p:stCondLst>
                                    <p:cond delay="0"/>
                                  </p:stCondLst>
                                  <p:childTnLst>
                                    <p:set>
                                      <p:cBhvr>
                                        <p:cTn id="24" dur="1" fill="hold">
                                          <p:stCondLst>
                                            <p:cond delay="0"/>
                                          </p:stCondLst>
                                        </p:cTn>
                                        <p:tgtEl>
                                          <p:spTgt spid="608">
                                            <p:txEl>
                                              <p:pRg st="0" end="0"/>
                                            </p:txEl>
                                          </p:spTgt>
                                        </p:tgtEl>
                                        <p:attrNameLst>
                                          <p:attrName>style.visibility</p:attrName>
                                        </p:attrNameLst>
                                      </p:cBhvr>
                                      <p:to>
                                        <p:strVal val="visible"/>
                                      </p:to>
                                    </p:set>
                                    <p:animEffect transition="in" filter="fade">
                                      <p:cBhvr>
                                        <p:cTn id="25" dur="300"/>
                                        <p:tgtEl>
                                          <p:spTgt spid="608">
                                            <p:txEl>
                                              <p:pRg st="0" end="0"/>
                                            </p:txEl>
                                          </p:spTgt>
                                        </p:tgtEl>
                                      </p:cBhvr>
                                    </p:animEffect>
                                  </p:childTnLst>
                                </p:cTn>
                              </p:par>
                            </p:childTnLst>
                          </p:cTn>
                        </p:par>
                        <p:par>
                          <p:cTn id="26" fill="hold">
                            <p:stCondLst>
                              <p:cond delay="2600"/>
                            </p:stCondLst>
                            <p:childTnLst>
                              <p:par>
                                <p:cTn id="27" presetID="10" presetClass="entr" presetSubtype="0" fill="hold" nodeType="afterEffect">
                                  <p:stCondLst>
                                    <p:cond delay="0"/>
                                  </p:stCondLst>
                                  <p:childTnLst>
                                    <p:set>
                                      <p:cBhvr>
                                        <p:cTn id="28" dur="1" fill="hold">
                                          <p:stCondLst>
                                            <p:cond delay="0"/>
                                          </p:stCondLst>
                                        </p:cTn>
                                        <p:tgtEl>
                                          <p:spTgt spid="608">
                                            <p:txEl>
                                              <p:pRg st="1" end="1"/>
                                            </p:txEl>
                                          </p:spTgt>
                                        </p:tgtEl>
                                        <p:attrNameLst>
                                          <p:attrName>style.visibility</p:attrName>
                                        </p:attrNameLst>
                                      </p:cBhvr>
                                      <p:to>
                                        <p:strVal val="visible"/>
                                      </p:to>
                                    </p:set>
                                    <p:animEffect transition="in" filter="fade">
                                      <p:cBhvr>
                                        <p:cTn id="29" dur="300"/>
                                        <p:tgtEl>
                                          <p:spTgt spid="60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Shape 51"/>
        <p:cNvGrpSpPr/>
        <p:nvPr/>
      </p:nvGrpSpPr>
      <p:grpSpPr>
        <a:xfrm>
          <a:off x="0" y="0"/>
          <a:ext cx="0" cy="0"/>
          <a:chOff x="0" y="0"/>
          <a:chExt cx="0" cy="0"/>
        </a:xfrm>
      </p:grpSpPr>
      <p:sp>
        <p:nvSpPr>
          <p:cNvPr id="52" name="Google Shape;52;p2"/>
          <p:cNvSpPr txBox="1"/>
          <p:nvPr/>
        </p:nvSpPr>
        <p:spPr>
          <a:xfrm>
            <a:off x="2241440" y="1738915"/>
            <a:ext cx="1970520" cy="307777"/>
          </a:xfrm>
          <a:prstGeom prst="rect">
            <a:avLst/>
          </a:prstGeom>
          <a:noFill/>
          <a:ln>
            <a:noFill/>
          </a:ln>
        </p:spPr>
        <p:txBody>
          <a:bodyPr spcFirstLastPara="1" wrap="square" lIns="91425" tIns="45700" rIns="91425" bIns="45700" anchor="t" anchorCtr="0">
            <a:spAutoFit/>
          </a:bodyPr>
          <a:lstStyle/>
          <a:p>
            <a:pPr marL="0" marR="0" lvl="1" indent="0" algn="ctr" rtl="0">
              <a:spcBef>
                <a:spcPts val="0"/>
              </a:spcBef>
              <a:spcAft>
                <a:spcPts val="0"/>
              </a:spcAft>
              <a:buNone/>
            </a:pPr>
            <a:r>
              <a:rPr lang="en-US" sz="1400" b="1" i="0" u="none" strike="noStrike" cap="none">
                <a:solidFill>
                  <a:schemeClr val="dk1"/>
                </a:solidFill>
                <a:latin typeface="Arial"/>
                <a:ea typeface="Arial"/>
                <a:cs typeface="Arial"/>
                <a:sym typeface="Arial"/>
              </a:rPr>
              <a:t>1. Etiquette overview</a:t>
            </a:r>
            <a:endParaRPr sz="1400" b="1" i="0" u="none" strike="noStrike" cap="none">
              <a:solidFill>
                <a:schemeClr val="dk1"/>
              </a:solidFill>
              <a:latin typeface="Arial"/>
              <a:ea typeface="Arial"/>
              <a:cs typeface="Arial"/>
              <a:sym typeface="Arial"/>
            </a:endParaRPr>
          </a:p>
        </p:txBody>
      </p:sp>
      <p:sp>
        <p:nvSpPr>
          <p:cNvPr id="53" name="Google Shape;53;p2"/>
          <p:cNvSpPr txBox="1"/>
          <p:nvPr/>
        </p:nvSpPr>
        <p:spPr>
          <a:xfrm>
            <a:off x="2241440" y="2727782"/>
            <a:ext cx="1970520" cy="276999"/>
          </a:xfrm>
          <a:prstGeom prst="rect">
            <a:avLst/>
          </a:prstGeom>
          <a:noFill/>
          <a:ln>
            <a:noFill/>
          </a:ln>
        </p:spPr>
        <p:txBody>
          <a:bodyPr spcFirstLastPara="1" wrap="square" lIns="91425" tIns="45700" rIns="91425" bIns="45700" anchor="t" anchorCtr="0">
            <a:spAutoFit/>
          </a:bodyPr>
          <a:lstStyle/>
          <a:p>
            <a:pPr marL="0" marR="0" lvl="1" indent="0" algn="ctr" rtl="0">
              <a:spcBef>
                <a:spcPts val="0"/>
              </a:spcBef>
              <a:spcAft>
                <a:spcPts val="0"/>
              </a:spcAft>
              <a:buNone/>
            </a:pPr>
            <a:r>
              <a:rPr lang="en-US" sz="1200" b="1" i="0" u="none" strike="noStrike" cap="none">
                <a:solidFill>
                  <a:schemeClr val="dk1"/>
                </a:solidFill>
                <a:latin typeface="Arial"/>
                <a:ea typeface="Arial"/>
                <a:cs typeface="Arial"/>
                <a:sym typeface="Arial"/>
              </a:rPr>
              <a:t>2. Professional image</a:t>
            </a:r>
            <a:endParaRPr sz="1200" b="1" i="0" u="none" strike="noStrike" cap="none">
              <a:solidFill>
                <a:schemeClr val="dk1"/>
              </a:solidFill>
              <a:latin typeface="Arial"/>
              <a:ea typeface="Arial"/>
              <a:cs typeface="Arial"/>
              <a:sym typeface="Arial"/>
            </a:endParaRPr>
          </a:p>
        </p:txBody>
      </p:sp>
      <p:sp>
        <p:nvSpPr>
          <p:cNvPr id="54" name="Google Shape;54;p2"/>
          <p:cNvSpPr txBox="1"/>
          <p:nvPr/>
        </p:nvSpPr>
        <p:spPr>
          <a:xfrm>
            <a:off x="2226926" y="3617838"/>
            <a:ext cx="1970520" cy="307777"/>
          </a:xfrm>
          <a:prstGeom prst="rect">
            <a:avLst/>
          </a:prstGeom>
          <a:noFill/>
          <a:ln>
            <a:noFill/>
          </a:ln>
        </p:spPr>
        <p:txBody>
          <a:bodyPr spcFirstLastPara="1" wrap="square" lIns="91425" tIns="45700" rIns="91425" bIns="45700" anchor="t" anchorCtr="0">
            <a:spAutoFit/>
          </a:bodyPr>
          <a:lstStyle/>
          <a:p>
            <a:pPr marL="0" marR="0" lvl="1" indent="0" algn="ctr" rtl="0">
              <a:spcBef>
                <a:spcPts val="0"/>
              </a:spcBef>
              <a:spcAft>
                <a:spcPts val="0"/>
              </a:spcAft>
              <a:buNone/>
            </a:pPr>
            <a:r>
              <a:rPr lang="en-US" sz="1400" b="1" i="0" u="none" strike="noStrike" cap="none">
                <a:solidFill>
                  <a:schemeClr val="dk1"/>
                </a:solidFill>
                <a:latin typeface="Arial"/>
                <a:ea typeface="Arial"/>
                <a:cs typeface="Arial"/>
                <a:sym typeface="Arial"/>
              </a:rPr>
              <a:t>3. Social etiquette</a:t>
            </a:r>
            <a:endParaRPr sz="1400" b="1" i="0" u="none" strike="noStrike" cap="none">
              <a:solidFill>
                <a:schemeClr val="dk1"/>
              </a:solidFill>
              <a:latin typeface="Arial"/>
              <a:ea typeface="Arial"/>
              <a:cs typeface="Arial"/>
              <a:sym typeface="Arial"/>
            </a:endParaRPr>
          </a:p>
        </p:txBody>
      </p:sp>
      <p:sp>
        <p:nvSpPr>
          <p:cNvPr id="55" name="Google Shape;55;p2"/>
          <p:cNvSpPr txBox="1"/>
          <p:nvPr/>
        </p:nvSpPr>
        <p:spPr>
          <a:xfrm>
            <a:off x="5816781" y="1730514"/>
            <a:ext cx="1970520" cy="307777"/>
          </a:xfrm>
          <a:prstGeom prst="rect">
            <a:avLst/>
          </a:prstGeom>
          <a:noFill/>
          <a:ln>
            <a:noFill/>
          </a:ln>
        </p:spPr>
        <p:txBody>
          <a:bodyPr spcFirstLastPara="1" wrap="square" lIns="91425" tIns="45700" rIns="91425" bIns="45700" anchor="t" anchorCtr="0">
            <a:spAutoFit/>
          </a:bodyPr>
          <a:lstStyle/>
          <a:p>
            <a:pPr marL="0" marR="0" lvl="1" indent="0" algn="ctr" rtl="0">
              <a:spcBef>
                <a:spcPts val="0"/>
              </a:spcBef>
              <a:spcAft>
                <a:spcPts val="0"/>
              </a:spcAft>
              <a:buNone/>
            </a:pPr>
            <a:r>
              <a:rPr lang="en-US" sz="1400" b="1" i="0" u="none" strike="noStrike" cap="none">
                <a:solidFill>
                  <a:schemeClr val="dk1"/>
                </a:solidFill>
                <a:latin typeface="Arial"/>
                <a:ea typeface="Arial"/>
                <a:cs typeface="Arial"/>
                <a:sym typeface="Arial"/>
              </a:rPr>
              <a:t>4. Business etiquette</a:t>
            </a:r>
            <a:endParaRPr sz="1400" b="1" i="0" u="none" strike="noStrike" cap="none">
              <a:solidFill>
                <a:schemeClr val="dk1"/>
              </a:solidFill>
              <a:latin typeface="Arial"/>
              <a:ea typeface="Arial"/>
              <a:cs typeface="Arial"/>
              <a:sym typeface="Arial"/>
            </a:endParaRPr>
          </a:p>
        </p:txBody>
      </p:sp>
      <p:sp>
        <p:nvSpPr>
          <p:cNvPr id="56" name="Google Shape;56;p2"/>
          <p:cNvSpPr txBox="1"/>
          <p:nvPr/>
        </p:nvSpPr>
        <p:spPr>
          <a:xfrm>
            <a:off x="2693767" y="2094116"/>
            <a:ext cx="1157689" cy="253916"/>
          </a:xfrm>
          <a:prstGeom prst="rect">
            <a:avLst/>
          </a:prstGeom>
          <a:noFill/>
          <a:ln>
            <a:noFill/>
          </a:ln>
        </p:spPr>
        <p:txBody>
          <a:bodyPr spcFirstLastPara="1" wrap="square" lIns="91425" tIns="45700" rIns="91425" bIns="45700" anchor="t" anchorCtr="0">
            <a:spAutoFit/>
          </a:bodyPr>
          <a:lstStyle/>
          <a:p>
            <a:pPr marL="0" marR="0" lvl="1" indent="0" algn="ctr" rtl="0">
              <a:spcBef>
                <a:spcPts val="0"/>
              </a:spcBef>
              <a:spcAft>
                <a:spcPts val="0"/>
              </a:spcAft>
              <a:buNone/>
            </a:pPr>
            <a:r>
              <a:rPr lang="en-US" sz="1050" b="0" i="0" u="none" strike="noStrike" cap="none">
                <a:solidFill>
                  <a:schemeClr val="dk1"/>
                </a:solidFill>
                <a:latin typeface="Arial"/>
                <a:ea typeface="Arial"/>
                <a:cs typeface="Arial"/>
                <a:sym typeface="Arial"/>
              </a:rPr>
              <a:t>Add text content</a:t>
            </a:r>
            <a:endParaRPr sz="1050" b="0" i="0" u="none" strike="noStrike" cap="none">
              <a:solidFill>
                <a:schemeClr val="dk1"/>
              </a:solidFill>
              <a:latin typeface="Arial"/>
              <a:ea typeface="Arial"/>
              <a:cs typeface="Arial"/>
              <a:sym typeface="Arial"/>
            </a:endParaRPr>
          </a:p>
        </p:txBody>
      </p:sp>
      <p:sp>
        <p:nvSpPr>
          <p:cNvPr id="57" name="Google Shape;57;p2"/>
          <p:cNvSpPr txBox="1"/>
          <p:nvPr/>
        </p:nvSpPr>
        <p:spPr>
          <a:xfrm>
            <a:off x="2602458" y="3089262"/>
            <a:ext cx="1157689" cy="253916"/>
          </a:xfrm>
          <a:prstGeom prst="rect">
            <a:avLst/>
          </a:prstGeom>
          <a:noFill/>
          <a:ln>
            <a:noFill/>
          </a:ln>
        </p:spPr>
        <p:txBody>
          <a:bodyPr spcFirstLastPara="1" wrap="square" lIns="91425" tIns="45700" rIns="91425" bIns="45700" anchor="t" anchorCtr="0">
            <a:spAutoFit/>
          </a:bodyPr>
          <a:lstStyle/>
          <a:p>
            <a:pPr marL="0" marR="0" lvl="1" indent="0" algn="ctr" rtl="0">
              <a:spcBef>
                <a:spcPts val="0"/>
              </a:spcBef>
              <a:spcAft>
                <a:spcPts val="0"/>
              </a:spcAft>
              <a:buNone/>
            </a:pPr>
            <a:r>
              <a:rPr lang="en-US" sz="1050" b="0" i="0" u="none" strike="noStrike" cap="none">
                <a:solidFill>
                  <a:schemeClr val="dk1"/>
                </a:solidFill>
                <a:latin typeface="Arial"/>
                <a:ea typeface="Arial"/>
                <a:cs typeface="Arial"/>
                <a:sym typeface="Arial"/>
              </a:rPr>
              <a:t>Add text content</a:t>
            </a:r>
            <a:endParaRPr sz="1050" b="0" i="0" u="none" strike="noStrike" cap="none">
              <a:solidFill>
                <a:schemeClr val="dk1"/>
              </a:solidFill>
              <a:latin typeface="Arial"/>
              <a:ea typeface="Arial"/>
              <a:cs typeface="Arial"/>
              <a:sym typeface="Arial"/>
            </a:endParaRPr>
          </a:p>
        </p:txBody>
      </p:sp>
      <p:sp>
        <p:nvSpPr>
          <p:cNvPr id="58" name="Google Shape;58;p2"/>
          <p:cNvSpPr txBox="1"/>
          <p:nvPr/>
        </p:nvSpPr>
        <p:spPr>
          <a:xfrm>
            <a:off x="2615310" y="3962443"/>
            <a:ext cx="1157689" cy="253916"/>
          </a:xfrm>
          <a:prstGeom prst="rect">
            <a:avLst/>
          </a:prstGeom>
          <a:noFill/>
          <a:ln>
            <a:noFill/>
          </a:ln>
        </p:spPr>
        <p:txBody>
          <a:bodyPr spcFirstLastPara="1" wrap="square" lIns="91425" tIns="45700" rIns="91425" bIns="45700" anchor="t" anchorCtr="0">
            <a:spAutoFit/>
          </a:bodyPr>
          <a:lstStyle/>
          <a:p>
            <a:pPr marL="0" marR="0" lvl="1" indent="0" algn="ctr" rtl="0">
              <a:spcBef>
                <a:spcPts val="0"/>
              </a:spcBef>
              <a:spcAft>
                <a:spcPts val="0"/>
              </a:spcAft>
              <a:buNone/>
            </a:pPr>
            <a:r>
              <a:rPr lang="en-US" sz="1050" b="0" i="0" u="none" strike="noStrike" cap="none">
                <a:solidFill>
                  <a:schemeClr val="dk1"/>
                </a:solidFill>
                <a:latin typeface="Arial"/>
                <a:ea typeface="Arial"/>
                <a:cs typeface="Arial"/>
                <a:sym typeface="Arial"/>
              </a:rPr>
              <a:t>Add text content</a:t>
            </a:r>
            <a:endParaRPr sz="1050" b="0" i="0" u="none" strike="noStrike" cap="none">
              <a:solidFill>
                <a:schemeClr val="dk1"/>
              </a:solidFill>
              <a:latin typeface="Arial"/>
              <a:ea typeface="Arial"/>
              <a:cs typeface="Arial"/>
              <a:sym typeface="Arial"/>
            </a:endParaRPr>
          </a:p>
        </p:txBody>
      </p:sp>
      <p:sp>
        <p:nvSpPr>
          <p:cNvPr id="59" name="Google Shape;59;p2"/>
          <p:cNvSpPr txBox="1"/>
          <p:nvPr/>
        </p:nvSpPr>
        <p:spPr>
          <a:xfrm>
            <a:off x="6222924" y="2067193"/>
            <a:ext cx="1157689" cy="253916"/>
          </a:xfrm>
          <a:prstGeom prst="rect">
            <a:avLst/>
          </a:prstGeom>
          <a:noFill/>
          <a:ln>
            <a:noFill/>
          </a:ln>
        </p:spPr>
        <p:txBody>
          <a:bodyPr spcFirstLastPara="1" wrap="square" lIns="91425" tIns="45700" rIns="91425" bIns="45700" anchor="t" anchorCtr="0">
            <a:spAutoFit/>
          </a:bodyPr>
          <a:lstStyle/>
          <a:p>
            <a:pPr marL="0" marR="0" lvl="1" indent="0" algn="ctr" rtl="0">
              <a:spcBef>
                <a:spcPts val="0"/>
              </a:spcBef>
              <a:spcAft>
                <a:spcPts val="0"/>
              </a:spcAft>
              <a:buNone/>
            </a:pPr>
            <a:r>
              <a:rPr lang="en-US" sz="1050" b="0" i="0" u="none" strike="noStrike" cap="none">
                <a:solidFill>
                  <a:schemeClr val="dk1"/>
                </a:solidFill>
                <a:latin typeface="Arial"/>
                <a:ea typeface="Arial"/>
                <a:cs typeface="Arial"/>
                <a:sym typeface="Arial"/>
              </a:rPr>
              <a:t>Add text content</a:t>
            </a:r>
            <a:endParaRPr sz="1050" b="0" i="0" u="none" strike="noStrike" cap="none">
              <a:solidFill>
                <a:schemeClr val="dk1"/>
              </a:solidFill>
              <a:latin typeface="Arial"/>
              <a:ea typeface="Arial"/>
              <a:cs typeface="Arial"/>
              <a:sym typeface="Arial"/>
            </a:endParaRPr>
          </a:p>
        </p:txBody>
      </p:sp>
      <p:sp>
        <p:nvSpPr>
          <p:cNvPr id="60" name="Google Shape;60;p2"/>
          <p:cNvSpPr txBox="1"/>
          <p:nvPr/>
        </p:nvSpPr>
        <p:spPr>
          <a:xfrm>
            <a:off x="5830044" y="2673669"/>
            <a:ext cx="1970520" cy="307777"/>
          </a:xfrm>
          <a:prstGeom prst="rect">
            <a:avLst/>
          </a:prstGeom>
          <a:noFill/>
          <a:ln>
            <a:noFill/>
          </a:ln>
        </p:spPr>
        <p:txBody>
          <a:bodyPr spcFirstLastPara="1" wrap="square" lIns="91425" tIns="45700" rIns="91425" bIns="45700" anchor="t" anchorCtr="0">
            <a:spAutoFit/>
          </a:bodyPr>
          <a:lstStyle/>
          <a:p>
            <a:pPr marL="0" marR="0" lvl="1" indent="0" algn="ctr" rtl="0">
              <a:spcBef>
                <a:spcPts val="0"/>
              </a:spcBef>
              <a:spcAft>
                <a:spcPts val="0"/>
              </a:spcAft>
              <a:buNone/>
            </a:pPr>
            <a:r>
              <a:rPr lang="en-US" sz="1400" b="1" i="0" u="none" strike="noStrike" cap="none">
                <a:solidFill>
                  <a:schemeClr val="dk1"/>
                </a:solidFill>
                <a:latin typeface="Arial"/>
                <a:ea typeface="Arial"/>
                <a:cs typeface="Arial"/>
                <a:sym typeface="Arial"/>
              </a:rPr>
              <a:t>5. Company culture</a:t>
            </a:r>
            <a:endParaRPr sz="1400" b="1" i="0" u="none" strike="noStrike" cap="none">
              <a:solidFill>
                <a:schemeClr val="dk1"/>
              </a:solidFill>
              <a:latin typeface="Arial"/>
              <a:ea typeface="Arial"/>
              <a:cs typeface="Arial"/>
              <a:sym typeface="Arial"/>
            </a:endParaRPr>
          </a:p>
        </p:txBody>
      </p:sp>
      <p:sp>
        <p:nvSpPr>
          <p:cNvPr id="61" name="Google Shape;61;p2"/>
          <p:cNvSpPr txBox="1"/>
          <p:nvPr/>
        </p:nvSpPr>
        <p:spPr>
          <a:xfrm>
            <a:off x="6187538" y="3001771"/>
            <a:ext cx="1157689" cy="253916"/>
          </a:xfrm>
          <a:prstGeom prst="rect">
            <a:avLst/>
          </a:prstGeom>
          <a:noFill/>
          <a:ln>
            <a:noFill/>
          </a:ln>
        </p:spPr>
        <p:txBody>
          <a:bodyPr spcFirstLastPara="1" wrap="square" lIns="91425" tIns="45700" rIns="91425" bIns="45700" anchor="t" anchorCtr="0">
            <a:spAutoFit/>
          </a:bodyPr>
          <a:lstStyle/>
          <a:p>
            <a:pPr marL="0" marR="0" lvl="1" indent="0" algn="ctr" rtl="0">
              <a:spcBef>
                <a:spcPts val="0"/>
              </a:spcBef>
              <a:spcAft>
                <a:spcPts val="0"/>
              </a:spcAft>
              <a:buNone/>
            </a:pPr>
            <a:r>
              <a:rPr lang="en-US" sz="1050" b="0" i="0" u="none" strike="noStrike" cap="none">
                <a:solidFill>
                  <a:schemeClr val="dk1"/>
                </a:solidFill>
                <a:latin typeface="Arial"/>
                <a:ea typeface="Arial"/>
                <a:cs typeface="Arial"/>
                <a:sym typeface="Arial"/>
              </a:rPr>
              <a:t>Add text content</a:t>
            </a:r>
            <a:endParaRPr sz="1050" b="0" i="0" u="none" strike="noStrike" cap="none">
              <a:solidFill>
                <a:schemeClr val="dk1"/>
              </a:solidFill>
              <a:latin typeface="Arial"/>
              <a:ea typeface="Arial"/>
              <a:cs typeface="Arial"/>
              <a:sym typeface="Arial"/>
            </a:endParaRPr>
          </a:p>
        </p:txBody>
      </p:sp>
      <p:grpSp>
        <p:nvGrpSpPr>
          <p:cNvPr id="62" name="Google Shape;62;p2"/>
          <p:cNvGrpSpPr/>
          <p:nvPr/>
        </p:nvGrpSpPr>
        <p:grpSpPr>
          <a:xfrm>
            <a:off x="1537919" y="1721422"/>
            <a:ext cx="670020" cy="604099"/>
            <a:chOff x="4634991" y="2138335"/>
            <a:chExt cx="428348" cy="386204"/>
          </a:xfrm>
        </p:grpSpPr>
        <p:sp>
          <p:nvSpPr>
            <p:cNvPr id="63" name="Google Shape;63;p2"/>
            <p:cNvSpPr/>
            <p:nvPr/>
          </p:nvSpPr>
          <p:spPr>
            <a:xfrm>
              <a:off x="4634991" y="2138335"/>
              <a:ext cx="428348" cy="386204"/>
            </a:xfrm>
            <a:custGeom>
              <a:avLst/>
              <a:gdLst/>
              <a:ahLst/>
              <a:cxnLst/>
              <a:rect l="l" t="t" r="r" b="b"/>
              <a:pathLst>
                <a:path w="2740" h="2446" extrusionOk="0">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0070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600" b="1">
                <a:solidFill>
                  <a:schemeClr val="dk1"/>
                </a:solidFill>
                <a:latin typeface="Arial"/>
                <a:ea typeface="Arial"/>
                <a:cs typeface="Arial"/>
                <a:sym typeface="Arial"/>
              </a:endParaRPr>
            </a:p>
          </p:txBody>
        </p:sp>
        <p:sp>
          <p:nvSpPr>
            <p:cNvPr id="64" name="Google Shape;64;p2"/>
            <p:cNvSpPr/>
            <p:nvPr/>
          </p:nvSpPr>
          <p:spPr>
            <a:xfrm>
              <a:off x="4711293" y="2236765"/>
              <a:ext cx="275742" cy="189342"/>
            </a:xfrm>
            <a:custGeom>
              <a:avLst/>
              <a:gdLst/>
              <a:ahLst/>
              <a:cxnLst/>
              <a:rect l="l" t="t" r="r" b="b"/>
              <a:pathLst>
                <a:path w="112" h="77" extrusionOk="0">
                  <a:moveTo>
                    <a:pt x="56" y="0"/>
                  </a:moveTo>
                  <a:cubicBezTo>
                    <a:pt x="62" y="0"/>
                    <a:pt x="66" y="4"/>
                    <a:pt x="66" y="10"/>
                  </a:cubicBezTo>
                  <a:cubicBezTo>
                    <a:pt x="66" y="15"/>
                    <a:pt x="62" y="20"/>
                    <a:pt x="56" y="20"/>
                  </a:cubicBezTo>
                  <a:cubicBezTo>
                    <a:pt x="51" y="20"/>
                    <a:pt x="46" y="15"/>
                    <a:pt x="46" y="10"/>
                  </a:cubicBezTo>
                  <a:cubicBezTo>
                    <a:pt x="46" y="4"/>
                    <a:pt x="51" y="0"/>
                    <a:pt x="56" y="0"/>
                  </a:cubicBezTo>
                  <a:close/>
                  <a:moveTo>
                    <a:pt x="15" y="49"/>
                  </a:moveTo>
                  <a:cubicBezTo>
                    <a:pt x="15" y="66"/>
                    <a:pt x="15" y="66"/>
                    <a:pt x="15" y="66"/>
                  </a:cubicBezTo>
                  <a:cubicBezTo>
                    <a:pt x="10" y="66"/>
                    <a:pt x="10" y="66"/>
                    <a:pt x="10" y="66"/>
                  </a:cubicBezTo>
                  <a:cubicBezTo>
                    <a:pt x="10" y="52"/>
                    <a:pt x="10" y="52"/>
                    <a:pt x="10" y="52"/>
                  </a:cubicBezTo>
                  <a:cubicBezTo>
                    <a:pt x="9" y="52"/>
                    <a:pt x="9" y="52"/>
                    <a:pt x="9" y="52"/>
                  </a:cubicBezTo>
                  <a:cubicBezTo>
                    <a:pt x="9" y="66"/>
                    <a:pt x="9" y="66"/>
                    <a:pt x="9" y="66"/>
                  </a:cubicBezTo>
                  <a:cubicBezTo>
                    <a:pt x="4" y="66"/>
                    <a:pt x="4" y="66"/>
                    <a:pt x="4" y="66"/>
                  </a:cubicBezTo>
                  <a:cubicBezTo>
                    <a:pt x="4" y="49"/>
                    <a:pt x="4" y="49"/>
                    <a:pt x="4" y="49"/>
                  </a:cubicBezTo>
                  <a:cubicBezTo>
                    <a:pt x="4" y="46"/>
                    <a:pt x="4" y="46"/>
                    <a:pt x="4" y="46"/>
                  </a:cubicBezTo>
                  <a:cubicBezTo>
                    <a:pt x="4" y="37"/>
                    <a:pt x="4" y="37"/>
                    <a:pt x="4" y="37"/>
                  </a:cubicBezTo>
                  <a:cubicBezTo>
                    <a:pt x="4" y="37"/>
                    <a:pt x="4" y="37"/>
                    <a:pt x="4" y="37"/>
                  </a:cubicBezTo>
                  <a:cubicBezTo>
                    <a:pt x="4" y="46"/>
                    <a:pt x="4" y="46"/>
                    <a:pt x="4" y="46"/>
                  </a:cubicBezTo>
                  <a:cubicBezTo>
                    <a:pt x="0" y="46"/>
                    <a:pt x="0" y="46"/>
                    <a:pt x="0" y="46"/>
                  </a:cubicBezTo>
                  <a:cubicBezTo>
                    <a:pt x="0" y="33"/>
                    <a:pt x="0" y="33"/>
                    <a:pt x="0" y="33"/>
                  </a:cubicBezTo>
                  <a:cubicBezTo>
                    <a:pt x="0" y="31"/>
                    <a:pt x="1" y="29"/>
                    <a:pt x="4" y="29"/>
                  </a:cubicBezTo>
                  <a:cubicBezTo>
                    <a:pt x="13" y="29"/>
                    <a:pt x="13" y="29"/>
                    <a:pt x="13" y="29"/>
                  </a:cubicBezTo>
                  <a:cubicBezTo>
                    <a:pt x="13" y="30"/>
                    <a:pt x="13" y="30"/>
                    <a:pt x="13" y="31"/>
                  </a:cubicBezTo>
                  <a:cubicBezTo>
                    <a:pt x="13" y="49"/>
                    <a:pt x="13" y="49"/>
                    <a:pt x="13" y="49"/>
                  </a:cubicBezTo>
                  <a:cubicBezTo>
                    <a:pt x="15" y="49"/>
                    <a:pt x="15" y="49"/>
                    <a:pt x="15" y="49"/>
                  </a:cubicBezTo>
                  <a:close/>
                  <a:moveTo>
                    <a:pt x="10" y="15"/>
                  </a:moveTo>
                  <a:cubicBezTo>
                    <a:pt x="13" y="15"/>
                    <a:pt x="16" y="18"/>
                    <a:pt x="16" y="22"/>
                  </a:cubicBezTo>
                  <a:cubicBezTo>
                    <a:pt x="16" y="23"/>
                    <a:pt x="16" y="24"/>
                    <a:pt x="15" y="25"/>
                  </a:cubicBezTo>
                  <a:cubicBezTo>
                    <a:pt x="15" y="26"/>
                    <a:pt x="15" y="26"/>
                    <a:pt x="14" y="26"/>
                  </a:cubicBezTo>
                  <a:cubicBezTo>
                    <a:pt x="13" y="27"/>
                    <a:pt x="12" y="28"/>
                    <a:pt x="10" y="28"/>
                  </a:cubicBezTo>
                  <a:cubicBezTo>
                    <a:pt x="6" y="28"/>
                    <a:pt x="3" y="25"/>
                    <a:pt x="3" y="22"/>
                  </a:cubicBezTo>
                  <a:cubicBezTo>
                    <a:pt x="3" y="18"/>
                    <a:pt x="6" y="15"/>
                    <a:pt x="10" y="15"/>
                  </a:cubicBezTo>
                  <a:close/>
                  <a:moveTo>
                    <a:pt x="96" y="49"/>
                  </a:moveTo>
                  <a:cubicBezTo>
                    <a:pt x="96" y="66"/>
                    <a:pt x="96" y="66"/>
                    <a:pt x="96" y="66"/>
                  </a:cubicBezTo>
                  <a:cubicBezTo>
                    <a:pt x="101" y="66"/>
                    <a:pt x="101" y="66"/>
                    <a:pt x="101" y="66"/>
                  </a:cubicBezTo>
                  <a:cubicBezTo>
                    <a:pt x="101" y="52"/>
                    <a:pt x="101" y="52"/>
                    <a:pt x="101" y="52"/>
                  </a:cubicBezTo>
                  <a:cubicBezTo>
                    <a:pt x="102" y="52"/>
                    <a:pt x="102" y="52"/>
                    <a:pt x="102" y="52"/>
                  </a:cubicBezTo>
                  <a:cubicBezTo>
                    <a:pt x="102" y="66"/>
                    <a:pt x="102" y="66"/>
                    <a:pt x="102" y="66"/>
                  </a:cubicBezTo>
                  <a:cubicBezTo>
                    <a:pt x="107" y="66"/>
                    <a:pt x="107" y="66"/>
                    <a:pt x="107" y="66"/>
                  </a:cubicBezTo>
                  <a:cubicBezTo>
                    <a:pt x="107" y="49"/>
                    <a:pt x="107" y="49"/>
                    <a:pt x="107" y="49"/>
                  </a:cubicBezTo>
                  <a:cubicBezTo>
                    <a:pt x="107" y="46"/>
                    <a:pt x="107" y="46"/>
                    <a:pt x="107" y="46"/>
                  </a:cubicBezTo>
                  <a:cubicBezTo>
                    <a:pt x="107" y="37"/>
                    <a:pt x="107" y="37"/>
                    <a:pt x="107" y="37"/>
                  </a:cubicBezTo>
                  <a:cubicBezTo>
                    <a:pt x="107" y="37"/>
                    <a:pt x="107" y="37"/>
                    <a:pt x="107" y="37"/>
                  </a:cubicBezTo>
                  <a:cubicBezTo>
                    <a:pt x="107" y="46"/>
                    <a:pt x="107" y="46"/>
                    <a:pt x="107" y="46"/>
                  </a:cubicBezTo>
                  <a:cubicBezTo>
                    <a:pt x="112" y="46"/>
                    <a:pt x="112" y="46"/>
                    <a:pt x="112" y="46"/>
                  </a:cubicBezTo>
                  <a:cubicBezTo>
                    <a:pt x="112" y="33"/>
                    <a:pt x="112" y="33"/>
                    <a:pt x="112" y="33"/>
                  </a:cubicBezTo>
                  <a:cubicBezTo>
                    <a:pt x="112" y="31"/>
                    <a:pt x="110" y="29"/>
                    <a:pt x="107" y="29"/>
                  </a:cubicBezTo>
                  <a:cubicBezTo>
                    <a:pt x="98" y="29"/>
                    <a:pt x="98" y="29"/>
                    <a:pt x="98" y="29"/>
                  </a:cubicBezTo>
                  <a:cubicBezTo>
                    <a:pt x="98" y="30"/>
                    <a:pt x="98" y="30"/>
                    <a:pt x="98" y="31"/>
                  </a:cubicBezTo>
                  <a:cubicBezTo>
                    <a:pt x="98" y="49"/>
                    <a:pt x="98" y="49"/>
                    <a:pt x="98" y="49"/>
                  </a:cubicBezTo>
                  <a:cubicBezTo>
                    <a:pt x="96" y="49"/>
                    <a:pt x="96" y="49"/>
                    <a:pt x="96" y="49"/>
                  </a:cubicBezTo>
                  <a:close/>
                  <a:moveTo>
                    <a:pt x="101" y="15"/>
                  </a:moveTo>
                  <a:cubicBezTo>
                    <a:pt x="98" y="15"/>
                    <a:pt x="95" y="18"/>
                    <a:pt x="95" y="22"/>
                  </a:cubicBezTo>
                  <a:cubicBezTo>
                    <a:pt x="95" y="23"/>
                    <a:pt x="95" y="24"/>
                    <a:pt x="96" y="25"/>
                  </a:cubicBezTo>
                  <a:cubicBezTo>
                    <a:pt x="96" y="26"/>
                    <a:pt x="97" y="26"/>
                    <a:pt x="97" y="26"/>
                  </a:cubicBezTo>
                  <a:cubicBezTo>
                    <a:pt x="98" y="27"/>
                    <a:pt x="100" y="28"/>
                    <a:pt x="101" y="28"/>
                  </a:cubicBezTo>
                  <a:cubicBezTo>
                    <a:pt x="105" y="28"/>
                    <a:pt x="108" y="25"/>
                    <a:pt x="108" y="22"/>
                  </a:cubicBezTo>
                  <a:cubicBezTo>
                    <a:pt x="108" y="18"/>
                    <a:pt x="105" y="15"/>
                    <a:pt x="101" y="15"/>
                  </a:cubicBezTo>
                  <a:close/>
                  <a:moveTo>
                    <a:pt x="75" y="51"/>
                  </a:moveTo>
                  <a:cubicBezTo>
                    <a:pt x="75" y="72"/>
                    <a:pt x="75" y="72"/>
                    <a:pt x="75" y="72"/>
                  </a:cubicBezTo>
                  <a:cubicBezTo>
                    <a:pt x="80" y="72"/>
                    <a:pt x="80" y="72"/>
                    <a:pt x="80" y="72"/>
                  </a:cubicBezTo>
                  <a:cubicBezTo>
                    <a:pt x="80" y="54"/>
                    <a:pt x="80" y="54"/>
                    <a:pt x="80" y="54"/>
                  </a:cubicBezTo>
                  <a:cubicBezTo>
                    <a:pt x="82" y="54"/>
                    <a:pt x="82" y="54"/>
                    <a:pt x="82" y="54"/>
                  </a:cubicBezTo>
                  <a:cubicBezTo>
                    <a:pt x="82" y="72"/>
                    <a:pt x="82" y="72"/>
                    <a:pt x="82" y="72"/>
                  </a:cubicBezTo>
                  <a:cubicBezTo>
                    <a:pt x="87" y="72"/>
                    <a:pt x="87" y="72"/>
                    <a:pt x="87" y="72"/>
                  </a:cubicBezTo>
                  <a:cubicBezTo>
                    <a:pt x="87" y="51"/>
                    <a:pt x="87" y="51"/>
                    <a:pt x="87" y="51"/>
                  </a:cubicBezTo>
                  <a:cubicBezTo>
                    <a:pt x="87" y="47"/>
                    <a:pt x="87" y="47"/>
                    <a:pt x="87" y="47"/>
                  </a:cubicBezTo>
                  <a:cubicBezTo>
                    <a:pt x="87" y="36"/>
                    <a:pt x="87" y="36"/>
                    <a:pt x="87" y="36"/>
                  </a:cubicBezTo>
                  <a:cubicBezTo>
                    <a:pt x="88" y="36"/>
                    <a:pt x="88" y="36"/>
                    <a:pt x="88" y="36"/>
                  </a:cubicBezTo>
                  <a:cubicBezTo>
                    <a:pt x="88" y="47"/>
                    <a:pt x="88" y="47"/>
                    <a:pt x="88" y="47"/>
                  </a:cubicBezTo>
                  <a:cubicBezTo>
                    <a:pt x="94" y="47"/>
                    <a:pt x="94" y="47"/>
                    <a:pt x="94" y="47"/>
                  </a:cubicBezTo>
                  <a:cubicBezTo>
                    <a:pt x="94" y="31"/>
                    <a:pt x="94" y="31"/>
                    <a:pt x="94" y="31"/>
                  </a:cubicBezTo>
                  <a:cubicBezTo>
                    <a:pt x="94" y="28"/>
                    <a:pt x="91" y="26"/>
                    <a:pt x="88" y="26"/>
                  </a:cubicBezTo>
                  <a:cubicBezTo>
                    <a:pt x="77" y="26"/>
                    <a:pt x="77" y="26"/>
                    <a:pt x="77" y="26"/>
                  </a:cubicBezTo>
                  <a:cubicBezTo>
                    <a:pt x="77" y="27"/>
                    <a:pt x="77" y="28"/>
                    <a:pt x="77" y="28"/>
                  </a:cubicBezTo>
                  <a:cubicBezTo>
                    <a:pt x="77" y="51"/>
                    <a:pt x="77" y="51"/>
                    <a:pt x="77" y="51"/>
                  </a:cubicBezTo>
                  <a:cubicBezTo>
                    <a:pt x="75" y="51"/>
                    <a:pt x="75" y="51"/>
                    <a:pt x="75" y="51"/>
                  </a:cubicBezTo>
                  <a:close/>
                  <a:moveTo>
                    <a:pt x="65" y="47"/>
                  </a:moveTo>
                  <a:cubicBezTo>
                    <a:pt x="65" y="32"/>
                    <a:pt x="65" y="32"/>
                    <a:pt x="65" y="32"/>
                  </a:cubicBezTo>
                  <a:cubicBezTo>
                    <a:pt x="64" y="32"/>
                    <a:pt x="64" y="32"/>
                    <a:pt x="64" y="32"/>
                  </a:cubicBezTo>
                  <a:cubicBezTo>
                    <a:pt x="64" y="47"/>
                    <a:pt x="64" y="47"/>
                    <a:pt x="64" y="47"/>
                  </a:cubicBezTo>
                  <a:cubicBezTo>
                    <a:pt x="64" y="50"/>
                    <a:pt x="64" y="50"/>
                    <a:pt x="64" y="50"/>
                  </a:cubicBezTo>
                  <a:cubicBezTo>
                    <a:pt x="64" y="77"/>
                    <a:pt x="64" y="77"/>
                    <a:pt x="64" y="77"/>
                  </a:cubicBezTo>
                  <a:cubicBezTo>
                    <a:pt x="57" y="77"/>
                    <a:pt x="57" y="77"/>
                    <a:pt x="57" y="77"/>
                  </a:cubicBezTo>
                  <a:cubicBezTo>
                    <a:pt x="57" y="55"/>
                    <a:pt x="57" y="55"/>
                    <a:pt x="57" y="55"/>
                  </a:cubicBezTo>
                  <a:cubicBezTo>
                    <a:pt x="55" y="55"/>
                    <a:pt x="55" y="55"/>
                    <a:pt x="55" y="55"/>
                  </a:cubicBezTo>
                  <a:cubicBezTo>
                    <a:pt x="55" y="77"/>
                    <a:pt x="55" y="77"/>
                    <a:pt x="55" y="77"/>
                  </a:cubicBezTo>
                  <a:cubicBezTo>
                    <a:pt x="48" y="77"/>
                    <a:pt x="48" y="77"/>
                    <a:pt x="48" y="77"/>
                  </a:cubicBezTo>
                  <a:cubicBezTo>
                    <a:pt x="48" y="50"/>
                    <a:pt x="48" y="50"/>
                    <a:pt x="48" y="50"/>
                  </a:cubicBezTo>
                  <a:cubicBezTo>
                    <a:pt x="48" y="47"/>
                    <a:pt x="48" y="47"/>
                    <a:pt x="48" y="47"/>
                  </a:cubicBezTo>
                  <a:cubicBezTo>
                    <a:pt x="48" y="32"/>
                    <a:pt x="48" y="32"/>
                    <a:pt x="48" y="32"/>
                  </a:cubicBezTo>
                  <a:cubicBezTo>
                    <a:pt x="47" y="32"/>
                    <a:pt x="47" y="32"/>
                    <a:pt x="47" y="32"/>
                  </a:cubicBezTo>
                  <a:cubicBezTo>
                    <a:pt x="47" y="47"/>
                    <a:pt x="47" y="47"/>
                    <a:pt x="47" y="47"/>
                  </a:cubicBezTo>
                  <a:cubicBezTo>
                    <a:pt x="41" y="47"/>
                    <a:pt x="41" y="47"/>
                    <a:pt x="41" y="47"/>
                  </a:cubicBezTo>
                  <a:cubicBezTo>
                    <a:pt x="41" y="27"/>
                    <a:pt x="41" y="27"/>
                    <a:pt x="41" y="27"/>
                  </a:cubicBezTo>
                  <a:cubicBezTo>
                    <a:pt x="41" y="24"/>
                    <a:pt x="44" y="21"/>
                    <a:pt x="47" y="21"/>
                  </a:cubicBezTo>
                  <a:cubicBezTo>
                    <a:pt x="66" y="21"/>
                    <a:pt x="46" y="21"/>
                    <a:pt x="65" y="21"/>
                  </a:cubicBezTo>
                  <a:cubicBezTo>
                    <a:pt x="69" y="21"/>
                    <a:pt x="71" y="24"/>
                    <a:pt x="71" y="27"/>
                  </a:cubicBezTo>
                  <a:cubicBezTo>
                    <a:pt x="71" y="47"/>
                    <a:pt x="71" y="47"/>
                    <a:pt x="71" y="47"/>
                  </a:cubicBezTo>
                  <a:cubicBezTo>
                    <a:pt x="70" y="47"/>
                    <a:pt x="68" y="47"/>
                    <a:pt x="65" y="47"/>
                  </a:cubicBezTo>
                  <a:close/>
                  <a:moveTo>
                    <a:pt x="37" y="51"/>
                  </a:moveTo>
                  <a:cubicBezTo>
                    <a:pt x="37" y="72"/>
                    <a:pt x="37" y="72"/>
                    <a:pt x="37" y="72"/>
                  </a:cubicBezTo>
                  <a:cubicBezTo>
                    <a:pt x="31" y="72"/>
                    <a:pt x="31" y="72"/>
                    <a:pt x="31" y="72"/>
                  </a:cubicBezTo>
                  <a:cubicBezTo>
                    <a:pt x="31" y="54"/>
                    <a:pt x="31" y="54"/>
                    <a:pt x="31" y="54"/>
                  </a:cubicBezTo>
                  <a:cubicBezTo>
                    <a:pt x="30" y="54"/>
                    <a:pt x="30" y="54"/>
                    <a:pt x="30" y="54"/>
                  </a:cubicBezTo>
                  <a:cubicBezTo>
                    <a:pt x="30" y="72"/>
                    <a:pt x="30" y="72"/>
                    <a:pt x="30" y="72"/>
                  </a:cubicBezTo>
                  <a:cubicBezTo>
                    <a:pt x="24" y="72"/>
                    <a:pt x="24" y="72"/>
                    <a:pt x="24" y="72"/>
                  </a:cubicBezTo>
                  <a:cubicBezTo>
                    <a:pt x="24" y="51"/>
                    <a:pt x="24" y="51"/>
                    <a:pt x="24" y="51"/>
                  </a:cubicBezTo>
                  <a:cubicBezTo>
                    <a:pt x="24" y="47"/>
                    <a:pt x="24" y="47"/>
                    <a:pt x="24" y="47"/>
                  </a:cubicBezTo>
                  <a:cubicBezTo>
                    <a:pt x="24" y="36"/>
                    <a:pt x="24" y="36"/>
                    <a:pt x="24" y="36"/>
                  </a:cubicBezTo>
                  <a:cubicBezTo>
                    <a:pt x="23" y="36"/>
                    <a:pt x="23" y="36"/>
                    <a:pt x="23" y="36"/>
                  </a:cubicBezTo>
                  <a:cubicBezTo>
                    <a:pt x="23" y="47"/>
                    <a:pt x="23" y="47"/>
                    <a:pt x="23" y="47"/>
                  </a:cubicBezTo>
                  <a:cubicBezTo>
                    <a:pt x="18" y="47"/>
                    <a:pt x="18" y="47"/>
                    <a:pt x="18" y="47"/>
                  </a:cubicBezTo>
                  <a:cubicBezTo>
                    <a:pt x="18" y="31"/>
                    <a:pt x="18" y="31"/>
                    <a:pt x="18" y="31"/>
                  </a:cubicBezTo>
                  <a:cubicBezTo>
                    <a:pt x="18" y="28"/>
                    <a:pt x="20" y="26"/>
                    <a:pt x="23" y="26"/>
                  </a:cubicBezTo>
                  <a:cubicBezTo>
                    <a:pt x="35" y="26"/>
                    <a:pt x="35" y="26"/>
                    <a:pt x="35" y="26"/>
                  </a:cubicBezTo>
                  <a:cubicBezTo>
                    <a:pt x="35" y="27"/>
                    <a:pt x="35" y="28"/>
                    <a:pt x="35" y="28"/>
                  </a:cubicBezTo>
                  <a:cubicBezTo>
                    <a:pt x="35" y="51"/>
                    <a:pt x="35" y="51"/>
                    <a:pt x="35" y="51"/>
                  </a:cubicBezTo>
                  <a:cubicBezTo>
                    <a:pt x="37" y="51"/>
                    <a:pt x="37" y="51"/>
                    <a:pt x="37" y="51"/>
                  </a:cubicBezTo>
                  <a:close/>
                  <a:moveTo>
                    <a:pt x="31" y="9"/>
                  </a:moveTo>
                  <a:cubicBezTo>
                    <a:pt x="35" y="9"/>
                    <a:pt x="39" y="12"/>
                    <a:pt x="39" y="17"/>
                  </a:cubicBezTo>
                  <a:cubicBezTo>
                    <a:pt x="39" y="19"/>
                    <a:pt x="38" y="20"/>
                    <a:pt x="37" y="22"/>
                  </a:cubicBezTo>
                  <a:cubicBezTo>
                    <a:pt x="37" y="22"/>
                    <a:pt x="37" y="22"/>
                    <a:pt x="37" y="23"/>
                  </a:cubicBezTo>
                  <a:cubicBezTo>
                    <a:pt x="35" y="24"/>
                    <a:pt x="33" y="25"/>
                    <a:pt x="31" y="25"/>
                  </a:cubicBezTo>
                  <a:cubicBezTo>
                    <a:pt x="26" y="25"/>
                    <a:pt x="22" y="21"/>
                    <a:pt x="22" y="17"/>
                  </a:cubicBezTo>
                  <a:cubicBezTo>
                    <a:pt x="22" y="12"/>
                    <a:pt x="26" y="9"/>
                    <a:pt x="31" y="9"/>
                  </a:cubicBezTo>
                  <a:close/>
                  <a:moveTo>
                    <a:pt x="81" y="9"/>
                  </a:moveTo>
                  <a:cubicBezTo>
                    <a:pt x="76" y="9"/>
                    <a:pt x="73" y="12"/>
                    <a:pt x="73" y="17"/>
                  </a:cubicBezTo>
                  <a:cubicBezTo>
                    <a:pt x="73" y="19"/>
                    <a:pt x="73" y="20"/>
                    <a:pt x="74" y="22"/>
                  </a:cubicBezTo>
                  <a:cubicBezTo>
                    <a:pt x="75" y="22"/>
                    <a:pt x="75" y="22"/>
                    <a:pt x="75" y="23"/>
                  </a:cubicBezTo>
                  <a:cubicBezTo>
                    <a:pt x="77" y="24"/>
                    <a:pt x="79" y="25"/>
                    <a:pt x="81" y="25"/>
                  </a:cubicBezTo>
                  <a:cubicBezTo>
                    <a:pt x="85" y="25"/>
                    <a:pt x="89" y="21"/>
                    <a:pt x="89" y="17"/>
                  </a:cubicBezTo>
                  <a:cubicBezTo>
                    <a:pt x="89" y="12"/>
                    <a:pt x="85" y="9"/>
                    <a:pt x="81" y="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1">
                <a:solidFill>
                  <a:srgbClr val="FFFFFF"/>
                </a:solidFill>
                <a:latin typeface="Arial"/>
                <a:ea typeface="Arial"/>
                <a:cs typeface="Arial"/>
                <a:sym typeface="Arial"/>
              </a:endParaRPr>
            </a:p>
          </p:txBody>
        </p:sp>
      </p:grpSp>
      <p:grpSp>
        <p:nvGrpSpPr>
          <p:cNvPr id="65" name="Google Shape;65;p2"/>
          <p:cNvGrpSpPr/>
          <p:nvPr/>
        </p:nvGrpSpPr>
        <p:grpSpPr>
          <a:xfrm>
            <a:off x="1546585" y="2677912"/>
            <a:ext cx="670020" cy="604099"/>
            <a:chOff x="5076056" y="2138335"/>
            <a:chExt cx="428348" cy="386204"/>
          </a:xfrm>
        </p:grpSpPr>
        <p:sp>
          <p:nvSpPr>
            <p:cNvPr id="66" name="Google Shape;66;p2"/>
            <p:cNvSpPr/>
            <p:nvPr/>
          </p:nvSpPr>
          <p:spPr>
            <a:xfrm>
              <a:off x="5076056" y="2138335"/>
              <a:ext cx="428348" cy="386204"/>
            </a:xfrm>
            <a:custGeom>
              <a:avLst/>
              <a:gdLst/>
              <a:ahLst/>
              <a:cxnLst/>
              <a:rect l="l" t="t" r="r" b="b"/>
              <a:pathLst>
                <a:path w="2740" h="2446" extrusionOk="0">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00B0F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600" b="1">
                <a:solidFill>
                  <a:schemeClr val="dk1"/>
                </a:solidFill>
                <a:latin typeface="Arial"/>
                <a:ea typeface="Arial"/>
                <a:cs typeface="Arial"/>
                <a:sym typeface="Arial"/>
              </a:endParaRPr>
            </a:p>
          </p:txBody>
        </p:sp>
        <p:sp>
          <p:nvSpPr>
            <p:cNvPr id="67" name="Google Shape;67;p2"/>
            <p:cNvSpPr/>
            <p:nvPr/>
          </p:nvSpPr>
          <p:spPr>
            <a:xfrm>
              <a:off x="5175472" y="2244479"/>
              <a:ext cx="229514" cy="195468"/>
            </a:xfrm>
            <a:custGeom>
              <a:avLst/>
              <a:gdLst/>
              <a:ahLst/>
              <a:cxnLst/>
              <a:rect l="l" t="t" r="r" b="b"/>
              <a:pathLst>
                <a:path w="2125663" h="1811338" extrusionOk="0">
                  <a:moveTo>
                    <a:pt x="470017" y="1320800"/>
                  </a:moveTo>
                  <a:lnTo>
                    <a:pt x="470335" y="1343069"/>
                  </a:lnTo>
                  <a:lnTo>
                    <a:pt x="471286" y="1364382"/>
                  </a:lnTo>
                  <a:lnTo>
                    <a:pt x="472238" y="1385696"/>
                  </a:lnTo>
                  <a:lnTo>
                    <a:pt x="473190" y="1406374"/>
                  </a:lnTo>
                  <a:lnTo>
                    <a:pt x="474459" y="1426415"/>
                  </a:lnTo>
                  <a:lnTo>
                    <a:pt x="476363" y="1446139"/>
                  </a:lnTo>
                  <a:lnTo>
                    <a:pt x="478267" y="1464908"/>
                  </a:lnTo>
                  <a:lnTo>
                    <a:pt x="480170" y="1483677"/>
                  </a:lnTo>
                  <a:lnTo>
                    <a:pt x="482074" y="1501491"/>
                  </a:lnTo>
                  <a:lnTo>
                    <a:pt x="484612" y="1518988"/>
                  </a:lnTo>
                  <a:lnTo>
                    <a:pt x="487468" y="1535530"/>
                  </a:lnTo>
                  <a:lnTo>
                    <a:pt x="490323" y="1552072"/>
                  </a:lnTo>
                  <a:lnTo>
                    <a:pt x="493179" y="1567660"/>
                  </a:lnTo>
                  <a:lnTo>
                    <a:pt x="496352" y="1582611"/>
                  </a:lnTo>
                  <a:lnTo>
                    <a:pt x="500159" y="1597563"/>
                  </a:lnTo>
                  <a:lnTo>
                    <a:pt x="503649" y="1611560"/>
                  </a:lnTo>
                  <a:lnTo>
                    <a:pt x="507774" y="1624921"/>
                  </a:lnTo>
                  <a:lnTo>
                    <a:pt x="511899" y="1637646"/>
                  </a:lnTo>
                  <a:lnTo>
                    <a:pt x="516341" y="1650052"/>
                  </a:lnTo>
                  <a:lnTo>
                    <a:pt x="520783" y="1661505"/>
                  </a:lnTo>
                  <a:lnTo>
                    <a:pt x="525859" y="1672639"/>
                  </a:lnTo>
                  <a:lnTo>
                    <a:pt x="530936" y="1683137"/>
                  </a:lnTo>
                  <a:lnTo>
                    <a:pt x="536329" y="1692998"/>
                  </a:lnTo>
                  <a:lnTo>
                    <a:pt x="541723" y="1702224"/>
                  </a:lnTo>
                  <a:lnTo>
                    <a:pt x="547752" y="1710813"/>
                  </a:lnTo>
                  <a:lnTo>
                    <a:pt x="553463" y="1718766"/>
                  </a:lnTo>
                  <a:lnTo>
                    <a:pt x="559808" y="1726083"/>
                  </a:lnTo>
                  <a:lnTo>
                    <a:pt x="566154" y="1732763"/>
                  </a:lnTo>
                  <a:lnTo>
                    <a:pt x="573134" y="1739125"/>
                  </a:lnTo>
                  <a:lnTo>
                    <a:pt x="580114" y="1744215"/>
                  </a:lnTo>
                  <a:lnTo>
                    <a:pt x="587412" y="1749305"/>
                  </a:lnTo>
                  <a:lnTo>
                    <a:pt x="594709" y="1753123"/>
                  </a:lnTo>
                  <a:lnTo>
                    <a:pt x="594709" y="1499901"/>
                  </a:lnTo>
                  <a:lnTo>
                    <a:pt x="591537" y="1499264"/>
                  </a:lnTo>
                  <a:lnTo>
                    <a:pt x="588047" y="1498310"/>
                  </a:lnTo>
                  <a:lnTo>
                    <a:pt x="584874" y="1497038"/>
                  </a:lnTo>
                  <a:lnTo>
                    <a:pt x="582018" y="1495765"/>
                  </a:lnTo>
                  <a:lnTo>
                    <a:pt x="579163" y="1494175"/>
                  </a:lnTo>
                  <a:lnTo>
                    <a:pt x="576307" y="1491948"/>
                  </a:lnTo>
                  <a:lnTo>
                    <a:pt x="573769" y="1489721"/>
                  </a:lnTo>
                  <a:lnTo>
                    <a:pt x="571548" y="1487494"/>
                  </a:lnTo>
                  <a:lnTo>
                    <a:pt x="569327" y="1484949"/>
                  </a:lnTo>
                  <a:lnTo>
                    <a:pt x="567106" y="1482404"/>
                  </a:lnTo>
                  <a:lnTo>
                    <a:pt x="565519" y="1479223"/>
                  </a:lnTo>
                  <a:lnTo>
                    <a:pt x="564250" y="1476360"/>
                  </a:lnTo>
                  <a:lnTo>
                    <a:pt x="563298" y="1473179"/>
                  </a:lnTo>
                  <a:lnTo>
                    <a:pt x="562347" y="1469998"/>
                  </a:lnTo>
                  <a:lnTo>
                    <a:pt x="562029" y="1466180"/>
                  </a:lnTo>
                  <a:lnTo>
                    <a:pt x="561712" y="1462999"/>
                  </a:lnTo>
                  <a:lnTo>
                    <a:pt x="561712" y="1425143"/>
                  </a:lnTo>
                  <a:lnTo>
                    <a:pt x="562029" y="1421007"/>
                  </a:lnTo>
                  <a:lnTo>
                    <a:pt x="562664" y="1417508"/>
                  </a:lnTo>
                  <a:lnTo>
                    <a:pt x="563616" y="1414009"/>
                  </a:lnTo>
                  <a:lnTo>
                    <a:pt x="564885" y="1410191"/>
                  </a:lnTo>
                  <a:lnTo>
                    <a:pt x="566154" y="1407010"/>
                  </a:lnTo>
                  <a:lnTo>
                    <a:pt x="568375" y="1403829"/>
                  </a:lnTo>
                  <a:lnTo>
                    <a:pt x="570596" y="1400966"/>
                  </a:lnTo>
                  <a:lnTo>
                    <a:pt x="572817" y="1398103"/>
                  </a:lnTo>
                  <a:lnTo>
                    <a:pt x="575673" y="1395558"/>
                  </a:lnTo>
                  <a:lnTo>
                    <a:pt x="578528" y="1393649"/>
                  </a:lnTo>
                  <a:lnTo>
                    <a:pt x="581701" y="1391741"/>
                  </a:lnTo>
                  <a:lnTo>
                    <a:pt x="584874" y="1390150"/>
                  </a:lnTo>
                  <a:lnTo>
                    <a:pt x="588364" y="1388878"/>
                  </a:lnTo>
                  <a:lnTo>
                    <a:pt x="592171" y="1387605"/>
                  </a:lnTo>
                  <a:lnTo>
                    <a:pt x="595979" y="1386969"/>
                  </a:lnTo>
                  <a:lnTo>
                    <a:pt x="599786" y="1386969"/>
                  </a:lnTo>
                  <a:lnTo>
                    <a:pt x="682597" y="1386969"/>
                  </a:lnTo>
                  <a:lnTo>
                    <a:pt x="686721" y="1386969"/>
                  </a:lnTo>
                  <a:lnTo>
                    <a:pt x="690529" y="1387605"/>
                  </a:lnTo>
                  <a:lnTo>
                    <a:pt x="694019" y="1388878"/>
                  </a:lnTo>
                  <a:lnTo>
                    <a:pt x="697826" y="1390150"/>
                  </a:lnTo>
                  <a:lnTo>
                    <a:pt x="700999" y="1391741"/>
                  </a:lnTo>
                  <a:lnTo>
                    <a:pt x="704172" y="1393649"/>
                  </a:lnTo>
                  <a:lnTo>
                    <a:pt x="707345" y="1395558"/>
                  </a:lnTo>
                  <a:lnTo>
                    <a:pt x="709883" y="1398103"/>
                  </a:lnTo>
                  <a:lnTo>
                    <a:pt x="712104" y="1400966"/>
                  </a:lnTo>
                  <a:lnTo>
                    <a:pt x="714325" y="1403829"/>
                  </a:lnTo>
                  <a:lnTo>
                    <a:pt x="716229" y="1407010"/>
                  </a:lnTo>
                  <a:lnTo>
                    <a:pt x="718132" y="1410191"/>
                  </a:lnTo>
                  <a:lnTo>
                    <a:pt x="719402" y="1414009"/>
                  </a:lnTo>
                  <a:lnTo>
                    <a:pt x="720353" y="1417508"/>
                  </a:lnTo>
                  <a:lnTo>
                    <a:pt x="720671" y="1421007"/>
                  </a:lnTo>
                  <a:lnTo>
                    <a:pt x="720988" y="1425143"/>
                  </a:lnTo>
                  <a:lnTo>
                    <a:pt x="720988" y="1462999"/>
                  </a:lnTo>
                  <a:lnTo>
                    <a:pt x="720988" y="1466180"/>
                  </a:lnTo>
                  <a:lnTo>
                    <a:pt x="720353" y="1469998"/>
                  </a:lnTo>
                  <a:lnTo>
                    <a:pt x="719719" y="1473179"/>
                  </a:lnTo>
                  <a:lnTo>
                    <a:pt x="718450" y="1476360"/>
                  </a:lnTo>
                  <a:lnTo>
                    <a:pt x="716863" y="1479223"/>
                  </a:lnTo>
                  <a:lnTo>
                    <a:pt x="715277" y="1482404"/>
                  </a:lnTo>
                  <a:lnTo>
                    <a:pt x="713373" y="1484949"/>
                  </a:lnTo>
                  <a:lnTo>
                    <a:pt x="711469" y="1487494"/>
                  </a:lnTo>
                  <a:lnTo>
                    <a:pt x="708931" y="1489721"/>
                  </a:lnTo>
                  <a:lnTo>
                    <a:pt x="706710" y="1491948"/>
                  </a:lnTo>
                  <a:lnTo>
                    <a:pt x="703537" y="1494175"/>
                  </a:lnTo>
                  <a:lnTo>
                    <a:pt x="700682" y="1495765"/>
                  </a:lnTo>
                  <a:lnTo>
                    <a:pt x="697826" y="1497038"/>
                  </a:lnTo>
                  <a:lnTo>
                    <a:pt x="694653" y="1498310"/>
                  </a:lnTo>
                  <a:lnTo>
                    <a:pt x="691163" y="1499264"/>
                  </a:lnTo>
                  <a:lnTo>
                    <a:pt x="687991" y="1499901"/>
                  </a:lnTo>
                  <a:lnTo>
                    <a:pt x="687991" y="1753123"/>
                  </a:lnTo>
                  <a:lnTo>
                    <a:pt x="695605" y="1749305"/>
                  </a:lnTo>
                  <a:lnTo>
                    <a:pt x="702586" y="1744215"/>
                  </a:lnTo>
                  <a:lnTo>
                    <a:pt x="709566" y="1739125"/>
                  </a:lnTo>
                  <a:lnTo>
                    <a:pt x="716229" y="1732763"/>
                  </a:lnTo>
                  <a:lnTo>
                    <a:pt x="722892" y="1726083"/>
                  </a:lnTo>
                  <a:lnTo>
                    <a:pt x="729237" y="1718766"/>
                  </a:lnTo>
                  <a:lnTo>
                    <a:pt x="734948" y="1710813"/>
                  </a:lnTo>
                  <a:lnTo>
                    <a:pt x="740977" y="1702224"/>
                  </a:lnTo>
                  <a:lnTo>
                    <a:pt x="746371" y="1692998"/>
                  </a:lnTo>
                  <a:lnTo>
                    <a:pt x="751447" y="1683137"/>
                  </a:lnTo>
                  <a:lnTo>
                    <a:pt x="756841" y="1672639"/>
                  </a:lnTo>
                  <a:lnTo>
                    <a:pt x="761600" y="1661505"/>
                  </a:lnTo>
                  <a:lnTo>
                    <a:pt x="766359" y="1650052"/>
                  </a:lnTo>
                  <a:lnTo>
                    <a:pt x="770801" y="1637646"/>
                  </a:lnTo>
                  <a:lnTo>
                    <a:pt x="774926" y="1624921"/>
                  </a:lnTo>
                  <a:lnTo>
                    <a:pt x="779051" y="1611560"/>
                  </a:lnTo>
                  <a:lnTo>
                    <a:pt x="782541" y="1597563"/>
                  </a:lnTo>
                  <a:lnTo>
                    <a:pt x="786031" y="1582611"/>
                  </a:lnTo>
                  <a:lnTo>
                    <a:pt x="789521" y="1567660"/>
                  </a:lnTo>
                  <a:lnTo>
                    <a:pt x="792377" y="1552072"/>
                  </a:lnTo>
                  <a:lnTo>
                    <a:pt x="795232" y="1535530"/>
                  </a:lnTo>
                  <a:lnTo>
                    <a:pt x="797770" y="1518988"/>
                  </a:lnTo>
                  <a:lnTo>
                    <a:pt x="800626" y="1501491"/>
                  </a:lnTo>
                  <a:lnTo>
                    <a:pt x="802530" y="1483677"/>
                  </a:lnTo>
                  <a:lnTo>
                    <a:pt x="804751" y="1464908"/>
                  </a:lnTo>
                  <a:lnTo>
                    <a:pt x="806337" y="1446139"/>
                  </a:lnTo>
                  <a:lnTo>
                    <a:pt x="807923" y="1426415"/>
                  </a:lnTo>
                  <a:lnTo>
                    <a:pt x="809193" y="1406374"/>
                  </a:lnTo>
                  <a:lnTo>
                    <a:pt x="810779" y="1385696"/>
                  </a:lnTo>
                  <a:lnTo>
                    <a:pt x="811731" y="1364382"/>
                  </a:lnTo>
                  <a:lnTo>
                    <a:pt x="812365" y="1343069"/>
                  </a:lnTo>
                  <a:lnTo>
                    <a:pt x="813000" y="1320800"/>
                  </a:lnTo>
                  <a:lnTo>
                    <a:pt x="840921" y="1322709"/>
                  </a:lnTo>
                  <a:lnTo>
                    <a:pt x="866621" y="1324300"/>
                  </a:lnTo>
                  <a:lnTo>
                    <a:pt x="909771" y="1327481"/>
                  </a:lnTo>
                  <a:lnTo>
                    <a:pt x="938644" y="1330026"/>
                  </a:lnTo>
                  <a:lnTo>
                    <a:pt x="948797" y="1330980"/>
                  </a:lnTo>
                  <a:lnTo>
                    <a:pt x="956729" y="1331298"/>
                  </a:lnTo>
                  <a:lnTo>
                    <a:pt x="964661" y="1331934"/>
                  </a:lnTo>
                  <a:lnTo>
                    <a:pt x="972593" y="1332889"/>
                  </a:lnTo>
                  <a:lnTo>
                    <a:pt x="980208" y="1334161"/>
                  </a:lnTo>
                  <a:lnTo>
                    <a:pt x="987823" y="1335752"/>
                  </a:lnTo>
                  <a:lnTo>
                    <a:pt x="995437" y="1337979"/>
                  </a:lnTo>
                  <a:lnTo>
                    <a:pt x="1002418" y="1340205"/>
                  </a:lnTo>
                  <a:lnTo>
                    <a:pt x="1009715" y="1343387"/>
                  </a:lnTo>
                  <a:lnTo>
                    <a:pt x="1016378" y="1346250"/>
                  </a:lnTo>
                  <a:lnTo>
                    <a:pt x="1023358" y="1349749"/>
                  </a:lnTo>
                  <a:lnTo>
                    <a:pt x="1030021" y="1353885"/>
                  </a:lnTo>
                  <a:lnTo>
                    <a:pt x="1036050" y="1357702"/>
                  </a:lnTo>
                  <a:lnTo>
                    <a:pt x="1042395" y="1361837"/>
                  </a:lnTo>
                  <a:lnTo>
                    <a:pt x="1048106" y="1366927"/>
                  </a:lnTo>
                  <a:lnTo>
                    <a:pt x="1053817" y="1371699"/>
                  </a:lnTo>
                  <a:lnTo>
                    <a:pt x="1059211" y="1377107"/>
                  </a:lnTo>
                  <a:lnTo>
                    <a:pt x="1064605" y="1382197"/>
                  </a:lnTo>
                  <a:lnTo>
                    <a:pt x="1069364" y="1388241"/>
                  </a:lnTo>
                  <a:lnTo>
                    <a:pt x="1073806" y="1393967"/>
                  </a:lnTo>
                  <a:lnTo>
                    <a:pt x="1078248" y="1400012"/>
                  </a:lnTo>
                  <a:lnTo>
                    <a:pt x="1082373" y="1406374"/>
                  </a:lnTo>
                  <a:lnTo>
                    <a:pt x="1085863" y="1413054"/>
                  </a:lnTo>
                  <a:lnTo>
                    <a:pt x="1089670" y="1419735"/>
                  </a:lnTo>
                  <a:lnTo>
                    <a:pt x="1092843" y="1426734"/>
                  </a:lnTo>
                  <a:lnTo>
                    <a:pt x="1095381" y="1433732"/>
                  </a:lnTo>
                  <a:lnTo>
                    <a:pt x="1097920" y="1441049"/>
                  </a:lnTo>
                  <a:lnTo>
                    <a:pt x="1100141" y="1448684"/>
                  </a:lnTo>
                  <a:lnTo>
                    <a:pt x="1101727" y="1456000"/>
                  </a:lnTo>
                  <a:lnTo>
                    <a:pt x="1103314" y="1463635"/>
                  </a:lnTo>
                  <a:lnTo>
                    <a:pt x="1104265" y="1471588"/>
                  </a:lnTo>
                  <a:lnTo>
                    <a:pt x="1104900" y="1479541"/>
                  </a:lnTo>
                  <a:lnTo>
                    <a:pt x="1104900" y="1487494"/>
                  </a:lnTo>
                  <a:lnTo>
                    <a:pt x="1104900" y="1686000"/>
                  </a:lnTo>
                  <a:lnTo>
                    <a:pt x="1104900" y="1690135"/>
                  </a:lnTo>
                  <a:lnTo>
                    <a:pt x="1104265" y="1693953"/>
                  </a:lnTo>
                  <a:lnTo>
                    <a:pt x="1103631" y="1697770"/>
                  </a:lnTo>
                  <a:lnTo>
                    <a:pt x="1102362" y="1701906"/>
                  </a:lnTo>
                  <a:lnTo>
                    <a:pt x="1101093" y="1705405"/>
                  </a:lnTo>
                  <a:lnTo>
                    <a:pt x="1099189" y="1709222"/>
                  </a:lnTo>
                  <a:lnTo>
                    <a:pt x="1096968" y="1713040"/>
                  </a:lnTo>
                  <a:lnTo>
                    <a:pt x="1094430" y="1716221"/>
                  </a:lnTo>
                  <a:lnTo>
                    <a:pt x="1091891" y="1719720"/>
                  </a:lnTo>
                  <a:lnTo>
                    <a:pt x="1089036" y="1722901"/>
                  </a:lnTo>
                  <a:lnTo>
                    <a:pt x="1085546" y="1726719"/>
                  </a:lnTo>
                  <a:lnTo>
                    <a:pt x="1082056" y="1729900"/>
                  </a:lnTo>
                  <a:lnTo>
                    <a:pt x="1078248" y="1732763"/>
                  </a:lnTo>
                  <a:lnTo>
                    <a:pt x="1074124" y="1736262"/>
                  </a:lnTo>
                  <a:lnTo>
                    <a:pt x="1069682" y="1739125"/>
                  </a:lnTo>
                  <a:lnTo>
                    <a:pt x="1065240" y="1741989"/>
                  </a:lnTo>
                  <a:lnTo>
                    <a:pt x="1055404" y="1748033"/>
                  </a:lnTo>
                  <a:lnTo>
                    <a:pt x="1044299" y="1753441"/>
                  </a:lnTo>
                  <a:lnTo>
                    <a:pt x="1032560" y="1758531"/>
                  </a:lnTo>
                  <a:lnTo>
                    <a:pt x="1019868" y="1763939"/>
                  </a:lnTo>
                  <a:lnTo>
                    <a:pt x="1005908" y="1768392"/>
                  </a:lnTo>
                  <a:lnTo>
                    <a:pt x="991630" y="1773164"/>
                  </a:lnTo>
                  <a:lnTo>
                    <a:pt x="976718" y="1777300"/>
                  </a:lnTo>
                  <a:lnTo>
                    <a:pt x="960854" y="1781117"/>
                  </a:lnTo>
                  <a:lnTo>
                    <a:pt x="944038" y="1784934"/>
                  </a:lnTo>
                  <a:lnTo>
                    <a:pt x="927222" y="1788434"/>
                  </a:lnTo>
                  <a:lnTo>
                    <a:pt x="909454" y="1791615"/>
                  </a:lnTo>
                  <a:lnTo>
                    <a:pt x="891369" y="1794796"/>
                  </a:lnTo>
                  <a:lnTo>
                    <a:pt x="872332" y="1797341"/>
                  </a:lnTo>
                  <a:lnTo>
                    <a:pt x="853295" y="1799886"/>
                  </a:lnTo>
                  <a:lnTo>
                    <a:pt x="833941" y="1801795"/>
                  </a:lnTo>
                  <a:lnTo>
                    <a:pt x="813952" y="1804022"/>
                  </a:lnTo>
                  <a:lnTo>
                    <a:pt x="793328" y="1805930"/>
                  </a:lnTo>
                  <a:lnTo>
                    <a:pt x="773022" y="1807203"/>
                  </a:lnTo>
                  <a:lnTo>
                    <a:pt x="752399" y="1808475"/>
                  </a:lnTo>
                  <a:lnTo>
                    <a:pt x="731458" y="1809748"/>
                  </a:lnTo>
                  <a:lnTo>
                    <a:pt x="710200" y="1810384"/>
                  </a:lnTo>
                  <a:lnTo>
                    <a:pt x="688942" y="1811020"/>
                  </a:lnTo>
                  <a:lnTo>
                    <a:pt x="667684" y="1811338"/>
                  </a:lnTo>
                  <a:lnTo>
                    <a:pt x="646427" y="1811338"/>
                  </a:lnTo>
                  <a:lnTo>
                    <a:pt x="625486" y="1811338"/>
                  </a:lnTo>
                  <a:lnTo>
                    <a:pt x="603911" y="1811020"/>
                  </a:lnTo>
                  <a:lnTo>
                    <a:pt x="582653" y="1810384"/>
                  </a:lnTo>
                  <a:lnTo>
                    <a:pt x="561395" y="1809748"/>
                  </a:lnTo>
                  <a:lnTo>
                    <a:pt x="540137" y="1808475"/>
                  </a:lnTo>
                  <a:lnTo>
                    <a:pt x="518879" y="1807203"/>
                  </a:lnTo>
                  <a:lnTo>
                    <a:pt x="498573" y="1805930"/>
                  </a:lnTo>
                  <a:lnTo>
                    <a:pt x="477632" y="1804022"/>
                  </a:lnTo>
                  <a:lnTo>
                    <a:pt x="457326" y="1801795"/>
                  </a:lnTo>
                  <a:lnTo>
                    <a:pt x="437337" y="1799886"/>
                  </a:lnTo>
                  <a:lnTo>
                    <a:pt x="417983" y="1797341"/>
                  </a:lnTo>
                  <a:lnTo>
                    <a:pt x="398629" y="1794796"/>
                  </a:lnTo>
                  <a:lnTo>
                    <a:pt x="379909" y="1791615"/>
                  </a:lnTo>
                  <a:lnTo>
                    <a:pt x="361824" y="1788434"/>
                  </a:lnTo>
                  <a:lnTo>
                    <a:pt x="344056" y="1784934"/>
                  </a:lnTo>
                  <a:lnTo>
                    <a:pt x="327240" y="1781117"/>
                  </a:lnTo>
                  <a:lnTo>
                    <a:pt x="310741" y="1777300"/>
                  </a:lnTo>
                  <a:lnTo>
                    <a:pt x="295195" y="1773164"/>
                  </a:lnTo>
                  <a:lnTo>
                    <a:pt x="280600" y="1768392"/>
                  </a:lnTo>
                  <a:lnTo>
                    <a:pt x="266322" y="1763939"/>
                  </a:lnTo>
                  <a:lnTo>
                    <a:pt x="252996" y="1758531"/>
                  </a:lnTo>
                  <a:lnTo>
                    <a:pt x="240622" y="1753441"/>
                  </a:lnTo>
                  <a:lnTo>
                    <a:pt x="229517" y="1748033"/>
                  </a:lnTo>
                  <a:lnTo>
                    <a:pt x="219047" y="1741989"/>
                  </a:lnTo>
                  <a:lnTo>
                    <a:pt x="214288" y="1739125"/>
                  </a:lnTo>
                  <a:lnTo>
                    <a:pt x="209846" y="1736262"/>
                  </a:lnTo>
                  <a:lnTo>
                    <a:pt x="205404" y="1732763"/>
                  </a:lnTo>
                  <a:lnTo>
                    <a:pt x="201596" y="1729900"/>
                  </a:lnTo>
                  <a:lnTo>
                    <a:pt x="198106" y="1726719"/>
                  </a:lnTo>
                  <a:lnTo>
                    <a:pt x="194299" y="1722901"/>
                  </a:lnTo>
                  <a:lnTo>
                    <a:pt x="191443" y="1719720"/>
                  </a:lnTo>
                  <a:lnTo>
                    <a:pt x="188588" y="1716221"/>
                  </a:lnTo>
                  <a:lnTo>
                    <a:pt x="186367" y="1713040"/>
                  </a:lnTo>
                  <a:lnTo>
                    <a:pt x="183828" y="1709222"/>
                  </a:lnTo>
                  <a:lnTo>
                    <a:pt x="181925" y="1705405"/>
                  </a:lnTo>
                  <a:lnTo>
                    <a:pt x="180338" y="1701906"/>
                  </a:lnTo>
                  <a:lnTo>
                    <a:pt x="179386" y="1697770"/>
                  </a:lnTo>
                  <a:lnTo>
                    <a:pt x="178435" y="1693953"/>
                  </a:lnTo>
                  <a:lnTo>
                    <a:pt x="177800" y="1690135"/>
                  </a:lnTo>
                  <a:lnTo>
                    <a:pt x="177800" y="1686000"/>
                  </a:lnTo>
                  <a:lnTo>
                    <a:pt x="177800" y="1487494"/>
                  </a:lnTo>
                  <a:lnTo>
                    <a:pt x="178117" y="1479541"/>
                  </a:lnTo>
                  <a:lnTo>
                    <a:pt x="178435" y="1471588"/>
                  </a:lnTo>
                  <a:lnTo>
                    <a:pt x="179386" y="1463635"/>
                  </a:lnTo>
                  <a:lnTo>
                    <a:pt x="180973" y="1456000"/>
                  </a:lnTo>
                  <a:lnTo>
                    <a:pt x="182559" y="1448684"/>
                  </a:lnTo>
                  <a:lnTo>
                    <a:pt x="184463" y="1441049"/>
                  </a:lnTo>
                  <a:lnTo>
                    <a:pt x="187318" y="1433732"/>
                  </a:lnTo>
                  <a:lnTo>
                    <a:pt x="190174" y="1426734"/>
                  </a:lnTo>
                  <a:lnTo>
                    <a:pt x="193030" y="1419735"/>
                  </a:lnTo>
                  <a:lnTo>
                    <a:pt x="196520" y="1413054"/>
                  </a:lnTo>
                  <a:lnTo>
                    <a:pt x="200327" y="1406374"/>
                  </a:lnTo>
                  <a:lnTo>
                    <a:pt x="204452" y="1400012"/>
                  </a:lnTo>
                  <a:lnTo>
                    <a:pt x="208576" y="1393967"/>
                  </a:lnTo>
                  <a:lnTo>
                    <a:pt x="213336" y="1388241"/>
                  </a:lnTo>
                  <a:lnTo>
                    <a:pt x="218095" y="1382197"/>
                  </a:lnTo>
                  <a:lnTo>
                    <a:pt x="223489" y="1377107"/>
                  </a:lnTo>
                  <a:lnTo>
                    <a:pt x="228883" y="1371699"/>
                  </a:lnTo>
                  <a:lnTo>
                    <a:pt x="234594" y="1366927"/>
                  </a:lnTo>
                  <a:lnTo>
                    <a:pt x="240305" y="1361837"/>
                  </a:lnTo>
                  <a:lnTo>
                    <a:pt x="246650" y="1357702"/>
                  </a:lnTo>
                  <a:lnTo>
                    <a:pt x="252679" y="1353885"/>
                  </a:lnTo>
                  <a:lnTo>
                    <a:pt x="259659" y="1349749"/>
                  </a:lnTo>
                  <a:lnTo>
                    <a:pt x="266005" y="1346250"/>
                  </a:lnTo>
                  <a:lnTo>
                    <a:pt x="272985" y="1343387"/>
                  </a:lnTo>
                  <a:lnTo>
                    <a:pt x="280282" y="1340205"/>
                  </a:lnTo>
                  <a:lnTo>
                    <a:pt x="287263" y="1337979"/>
                  </a:lnTo>
                  <a:lnTo>
                    <a:pt x="294877" y="1335752"/>
                  </a:lnTo>
                  <a:lnTo>
                    <a:pt x="302492" y="1334161"/>
                  </a:lnTo>
                  <a:lnTo>
                    <a:pt x="310107" y="1332889"/>
                  </a:lnTo>
                  <a:lnTo>
                    <a:pt x="318039" y="1331934"/>
                  </a:lnTo>
                  <a:lnTo>
                    <a:pt x="325971" y="1331298"/>
                  </a:lnTo>
                  <a:lnTo>
                    <a:pt x="333903" y="1330980"/>
                  </a:lnTo>
                  <a:lnTo>
                    <a:pt x="344056" y="1330026"/>
                  </a:lnTo>
                  <a:lnTo>
                    <a:pt x="372929" y="1327481"/>
                  </a:lnTo>
                  <a:lnTo>
                    <a:pt x="415762" y="1324300"/>
                  </a:lnTo>
                  <a:lnTo>
                    <a:pt x="441779" y="1322709"/>
                  </a:lnTo>
                  <a:lnTo>
                    <a:pt x="470017" y="1320800"/>
                  </a:lnTo>
                  <a:close/>
                  <a:moveTo>
                    <a:pt x="1004887" y="995363"/>
                  </a:moveTo>
                  <a:lnTo>
                    <a:pt x="1176337" y="995363"/>
                  </a:lnTo>
                  <a:lnTo>
                    <a:pt x="1176337" y="1265238"/>
                  </a:lnTo>
                  <a:lnTo>
                    <a:pt x="1004887" y="1265238"/>
                  </a:lnTo>
                  <a:lnTo>
                    <a:pt x="1004887" y="995363"/>
                  </a:lnTo>
                  <a:close/>
                  <a:moveTo>
                    <a:pt x="493561" y="847408"/>
                  </a:moveTo>
                  <a:lnTo>
                    <a:pt x="491024" y="847726"/>
                  </a:lnTo>
                  <a:lnTo>
                    <a:pt x="488804" y="848043"/>
                  </a:lnTo>
                  <a:lnTo>
                    <a:pt x="485950" y="848996"/>
                  </a:lnTo>
                  <a:lnTo>
                    <a:pt x="483730" y="849948"/>
                  </a:lnTo>
                  <a:lnTo>
                    <a:pt x="481510" y="851218"/>
                  </a:lnTo>
                  <a:lnTo>
                    <a:pt x="479290" y="852806"/>
                  </a:lnTo>
                  <a:lnTo>
                    <a:pt x="475167" y="856933"/>
                  </a:lnTo>
                  <a:lnTo>
                    <a:pt x="470727" y="861061"/>
                  </a:lnTo>
                  <a:lnTo>
                    <a:pt x="466604" y="865823"/>
                  </a:lnTo>
                  <a:lnTo>
                    <a:pt x="462482" y="871221"/>
                  </a:lnTo>
                  <a:lnTo>
                    <a:pt x="454553" y="882651"/>
                  </a:lnTo>
                  <a:lnTo>
                    <a:pt x="448527" y="890906"/>
                  </a:lnTo>
                  <a:lnTo>
                    <a:pt x="442819" y="899478"/>
                  </a:lnTo>
                  <a:lnTo>
                    <a:pt x="436793" y="908368"/>
                  </a:lnTo>
                  <a:lnTo>
                    <a:pt x="431402" y="917893"/>
                  </a:lnTo>
                  <a:lnTo>
                    <a:pt x="429499" y="926783"/>
                  </a:lnTo>
                  <a:lnTo>
                    <a:pt x="427596" y="935673"/>
                  </a:lnTo>
                  <a:lnTo>
                    <a:pt x="426010" y="945198"/>
                  </a:lnTo>
                  <a:lnTo>
                    <a:pt x="424742" y="954406"/>
                  </a:lnTo>
                  <a:lnTo>
                    <a:pt x="423790" y="963931"/>
                  </a:lnTo>
                  <a:lnTo>
                    <a:pt x="423156" y="973773"/>
                  </a:lnTo>
                  <a:lnTo>
                    <a:pt x="422839" y="982981"/>
                  </a:lnTo>
                  <a:lnTo>
                    <a:pt x="422839" y="992823"/>
                  </a:lnTo>
                  <a:lnTo>
                    <a:pt x="423156" y="1007111"/>
                  </a:lnTo>
                  <a:lnTo>
                    <a:pt x="424107" y="1020764"/>
                  </a:lnTo>
                  <a:lnTo>
                    <a:pt x="426010" y="1034099"/>
                  </a:lnTo>
                  <a:lnTo>
                    <a:pt x="428547" y="1047434"/>
                  </a:lnTo>
                  <a:lnTo>
                    <a:pt x="432036" y="1060769"/>
                  </a:lnTo>
                  <a:lnTo>
                    <a:pt x="435525" y="1073469"/>
                  </a:lnTo>
                  <a:lnTo>
                    <a:pt x="439965" y="1086169"/>
                  </a:lnTo>
                  <a:lnTo>
                    <a:pt x="445039" y="1098551"/>
                  </a:lnTo>
                  <a:lnTo>
                    <a:pt x="450430" y="1110934"/>
                  </a:lnTo>
                  <a:lnTo>
                    <a:pt x="456456" y="1122999"/>
                  </a:lnTo>
                  <a:lnTo>
                    <a:pt x="462799" y="1134429"/>
                  </a:lnTo>
                  <a:lnTo>
                    <a:pt x="469459" y="1145541"/>
                  </a:lnTo>
                  <a:lnTo>
                    <a:pt x="477070" y="1156019"/>
                  </a:lnTo>
                  <a:lnTo>
                    <a:pt x="484364" y="1166496"/>
                  </a:lnTo>
                  <a:lnTo>
                    <a:pt x="492293" y="1176656"/>
                  </a:lnTo>
                  <a:lnTo>
                    <a:pt x="500539" y="1186181"/>
                  </a:lnTo>
                  <a:lnTo>
                    <a:pt x="508784" y="1195389"/>
                  </a:lnTo>
                  <a:lnTo>
                    <a:pt x="517347" y="1204279"/>
                  </a:lnTo>
                  <a:lnTo>
                    <a:pt x="526227" y="1212216"/>
                  </a:lnTo>
                  <a:lnTo>
                    <a:pt x="535107" y="1220154"/>
                  </a:lnTo>
                  <a:lnTo>
                    <a:pt x="543987" y="1227456"/>
                  </a:lnTo>
                  <a:lnTo>
                    <a:pt x="553184" y="1234124"/>
                  </a:lnTo>
                  <a:lnTo>
                    <a:pt x="562381" y="1240474"/>
                  </a:lnTo>
                  <a:lnTo>
                    <a:pt x="571578" y="1245871"/>
                  </a:lnTo>
                  <a:lnTo>
                    <a:pt x="580775" y="1250951"/>
                  </a:lnTo>
                  <a:lnTo>
                    <a:pt x="589655" y="1255079"/>
                  </a:lnTo>
                  <a:lnTo>
                    <a:pt x="598853" y="1258889"/>
                  </a:lnTo>
                  <a:lnTo>
                    <a:pt x="607732" y="1262381"/>
                  </a:lnTo>
                  <a:lnTo>
                    <a:pt x="616612" y="1264604"/>
                  </a:lnTo>
                  <a:lnTo>
                    <a:pt x="624858" y="1266509"/>
                  </a:lnTo>
                  <a:lnTo>
                    <a:pt x="633421" y="1267461"/>
                  </a:lnTo>
                  <a:lnTo>
                    <a:pt x="641349" y="1267779"/>
                  </a:lnTo>
                  <a:lnTo>
                    <a:pt x="649595" y="1267461"/>
                  </a:lnTo>
                  <a:lnTo>
                    <a:pt x="657524" y="1266509"/>
                  </a:lnTo>
                  <a:lnTo>
                    <a:pt x="666404" y="1264604"/>
                  </a:lnTo>
                  <a:lnTo>
                    <a:pt x="674967" y="1262381"/>
                  </a:lnTo>
                  <a:lnTo>
                    <a:pt x="684164" y="1258889"/>
                  </a:lnTo>
                  <a:lnTo>
                    <a:pt x="692726" y="1255079"/>
                  </a:lnTo>
                  <a:lnTo>
                    <a:pt x="701924" y="1250951"/>
                  </a:lnTo>
                  <a:lnTo>
                    <a:pt x="711121" y="1245871"/>
                  </a:lnTo>
                  <a:lnTo>
                    <a:pt x="720318" y="1240474"/>
                  </a:lnTo>
                  <a:lnTo>
                    <a:pt x="729515" y="1234124"/>
                  </a:lnTo>
                  <a:lnTo>
                    <a:pt x="738395" y="1227456"/>
                  </a:lnTo>
                  <a:lnTo>
                    <a:pt x="747592" y="1220154"/>
                  </a:lnTo>
                  <a:lnTo>
                    <a:pt x="756472" y="1212216"/>
                  </a:lnTo>
                  <a:lnTo>
                    <a:pt x="765352" y="1204279"/>
                  </a:lnTo>
                  <a:lnTo>
                    <a:pt x="773915" y="1195389"/>
                  </a:lnTo>
                  <a:lnTo>
                    <a:pt x="782160" y="1186181"/>
                  </a:lnTo>
                  <a:lnTo>
                    <a:pt x="790406" y="1176656"/>
                  </a:lnTo>
                  <a:lnTo>
                    <a:pt x="798652" y="1166496"/>
                  </a:lnTo>
                  <a:lnTo>
                    <a:pt x="805946" y="1156019"/>
                  </a:lnTo>
                  <a:lnTo>
                    <a:pt x="813240" y="1145541"/>
                  </a:lnTo>
                  <a:lnTo>
                    <a:pt x="819900" y="1134429"/>
                  </a:lnTo>
                  <a:lnTo>
                    <a:pt x="826243" y="1122999"/>
                  </a:lnTo>
                  <a:lnTo>
                    <a:pt x="831952" y="1110934"/>
                  </a:lnTo>
                  <a:lnTo>
                    <a:pt x="837660" y="1098551"/>
                  </a:lnTo>
                  <a:lnTo>
                    <a:pt x="842417" y="1086169"/>
                  </a:lnTo>
                  <a:lnTo>
                    <a:pt x="847174" y="1073469"/>
                  </a:lnTo>
                  <a:lnTo>
                    <a:pt x="850980" y="1060769"/>
                  </a:lnTo>
                  <a:lnTo>
                    <a:pt x="853834" y="1047434"/>
                  </a:lnTo>
                  <a:lnTo>
                    <a:pt x="856689" y="1034099"/>
                  </a:lnTo>
                  <a:lnTo>
                    <a:pt x="858592" y="1020764"/>
                  </a:lnTo>
                  <a:lnTo>
                    <a:pt x="859543" y="1007111"/>
                  </a:lnTo>
                  <a:lnTo>
                    <a:pt x="860177" y="992823"/>
                  </a:lnTo>
                  <a:lnTo>
                    <a:pt x="859860" y="984886"/>
                  </a:lnTo>
                  <a:lnTo>
                    <a:pt x="859543" y="976313"/>
                  </a:lnTo>
                  <a:lnTo>
                    <a:pt x="837343" y="975361"/>
                  </a:lnTo>
                  <a:lnTo>
                    <a:pt x="814509" y="973773"/>
                  </a:lnTo>
                  <a:lnTo>
                    <a:pt x="791040" y="970916"/>
                  </a:lnTo>
                  <a:lnTo>
                    <a:pt x="767255" y="968058"/>
                  </a:lnTo>
                  <a:lnTo>
                    <a:pt x="743469" y="964566"/>
                  </a:lnTo>
                  <a:lnTo>
                    <a:pt x="719366" y="960438"/>
                  </a:lnTo>
                  <a:lnTo>
                    <a:pt x="695898" y="955041"/>
                  </a:lnTo>
                  <a:lnTo>
                    <a:pt x="684481" y="952501"/>
                  </a:lnTo>
                  <a:lnTo>
                    <a:pt x="673064" y="949643"/>
                  </a:lnTo>
                  <a:lnTo>
                    <a:pt x="661964" y="946468"/>
                  </a:lnTo>
                  <a:lnTo>
                    <a:pt x="651181" y="943293"/>
                  </a:lnTo>
                  <a:lnTo>
                    <a:pt x="640398" y="940118"/>
                  </a:lnTo>
                  <a:lnTo>
                    <a:pt x="629932" y="936308"/>
                  </a:lnTo>
                  <a:lnTo>
                    <a:pt x="620101" y="932816"/>
                  </a:lnTo>
                  <a:lnTo>
                    <a:pt x="610270" y="929006"/>
                  </a:lnTo>
                  <a:lnTo>
                    <a:pt x="601073" y="924878"/>
                  </a:lnTo>
                  <a:lnTo>
                    <a:pt x="592510" y="921068"/>
                  </a:lnTo>
                  <a:lnTo>
                    <a:pt x="583947" y="916941"/>
                  </a:lnTo>
                  <a:lnTo>
                    <a:pt x="576018" y="912178"/>
                  </a:lnTo>
                  <a:lnTo>
                    <a:pt x="568724" y="907733"/>
                  </a:lnTo>
                  <a:lnTo>
                    <a:pt x="561747" y="903288"/>
                  </a:lnTo>
                  <a:lnTo>
                    <a:pt x="555404" y="898208"/>
                  </a:lnTo>
                  <a:lnTo>
                    <a:pt x="550013" y="893128"/>
                  </a:lnTo>
                  <a:lnTo>
                    <a:pt x="544938" y="887731"/>
                  </a:lnTo>
                  <a:lnTo>
                    <a:pt x="540498" y="882651"/>
                  </a:lnTo>
                  <a:lnTo>
                    <a:pt x="536376" y="876936"/>
                  </a:lnTo>
                  <a:lnTo>
                    <a:pt x="532253" y="872173"/>
                  </a:lnTo>
                  <a:lnTo>
                    <a:pt x="528447" y="867728"/>
                  </a:lnTo>
                  <a:lnTo>
                    <a:pt x="524641" y="863601"/>
                  </a:lnTo>
                  <a:lnTo>
                    <a:pt x="520836" y="860426"/>
                  </a:lnTo>
                  <a:lnTo>
                    <a:pt x="517347" y="857251"/>
                  </a:lnTo>
                  <a:lnTo>
                    <a:pt x="514176" y="854393"/>
                  </a:lnTo>
                  <a:lnTo>
                    <a:pt x="511004" y="852488"/>
                  </a:lnTo>
                  <a:lnTo>
                    <a:pt x="507833" y="850583"/>
                  </a:lnTo>
                  <a:lnTo>
                    <a:pt x="504661" y="849313"/>
                  </a:lnTo>
                  <a:lnTo>
                    <a:pt x="501807" y="848361"/>
                  </a:lnTo>
                  <a:lnTo>
                    <a:pt x="499270" y="847726"/>
                  </a:lnTo>
                  <a:lnTo>
                    <a:pt x="496099" y="847408"/>
                  </a:lnTo>
                  <a:lnTo>
                    <a:pt x="493561" y="847408"/>
                  </a:lnTo>
                  <a:close/>
                  <a:moveTo>
                    <a:pt x="1304925" y="828675"/>
                  </a:moveTo>
                  <a:lnTo>
                    <a:pt x="1476375" y="828675"/>
                  </a:lnTo>
                  <a:lnTo>
                    <a:pt x="1476375" y="1252538"/>
                  </a:lnTo>
                  <a:lnTo>
                    <a:pt x="1304925" y="1252538"/>
                  </a:lnTo>
                  <a:lnTo>
                    <a:pt x="1304925" y="828675"/>
                  </a:lnTo>
                  <a:close/>
                  <a:moveTo>
                    <a:pt x="634055" y="655638"/>
                  </a:moveTo>
                  <a:lnTo>
                    <a:pt x="641349" y="655638"/>
                  </a:lnTo>
                  <a:lnTo>
                    <a:pt x="648644" y="655638"/>
                  </a:lnTo>
                  <a:lnTo>
                    <a:pt x="655938" y="655956"/>
                  </a:lnTo>
                  <a:lnTo>
                    <a:pt x="662915" y="656591"/>
                  </a:lnTo>
                  <a:lnTo>
                    <a:pt x="669892" y="657226"/>
                  </a:lnTo>
                  <a:lnTo>
                    <a:pt x="677187" y="658178"/>
                  </a:lnTo>
                  <a:lnTo>
                    <a:pt x="684164" y="659766"/>
                  </a:lnTo>
                  <a:lnTo>
                    <a:pt x="691141" y="661036"/>
                  </a:lnTo>
                  <a:lnTo>
                    <a:pt x="698118" y="662623"/>
                  </a:lnTo>
                  <a:lnTo>
                    <a:pt x="704778" y="664211"/>
                  </a:lnTo>
                  <a:lnTo>
                    <a:pt x="711438" y="666433"/>
                  </a:lnTo>
                  <a:lnTo>
                    <a:pt x="718415" y="668338"/>
                  </a:lnTo>
                  <a:lnTo>
                    <a:pt x="724758" y="670878"/>
                  </a:lnTo>
                  <a:lnTo>
                    <a:pt x="731418" y="673418"/>
                  </a:lnTo>
                  <a:lnTo>
                    <a:pt x="737761" y="676276"/>
                  </a:lnTo>
                  <a:lnTo>
                    <a:pt x="744421" y="679133"/>
                  </a:lnTo>
                  <a:lnTo>
                    <a:pt x="750446" y="682308"/>
                  </a:lnTo>
                  <a:lnTo>
                    <a:pt x="763132" y="688976"/>
                  </a:lnTo>
                  <a:lnTo>
                    <a:pt x="775500" y="696596"/>
                  </a:lnTo>
                  <a:lnTo>
                    <a:pt x="787235" y="704533"/>
                  </a:lnTo>
                  <a:lnTo>
                    <a:pt x="798652" y="713423"/>
                  </a:lnTo>
                  <a:lnTo>
                    <a:pt x="809435" y="722631"/>
                  </a:lnTo>
                  <a:lnTo>
                    <a:pt x="819900" y="732791"/>
                  </a:lnTo>
                  <a:lnTo>
                    <a:pt x="830049" y="743586"/>
                  </a:lnTo>
                  <a:lnTo>
                    <a:pt x="839880" y="754698"/>
                  </a:lnTo>
                  <a:lnTo>
                    <a:pt x="849394" y="766446"/>
                  </a:lnTo>
                  <a:lnTo>
                    <a:pt x="858274" y="778511"/>
                  </a:lnTo>
                  <a:lnTo>
                    <a:pt x="866520" y="791211"/>
                  </a:lnTo>
                  <a:lnTo>
                    <a:pt x="874449" y="804546"/>
                  </a:lnTo>
                  <a:lnTo>
                    <a:pt x="881743" y="818198"/>
                  </a:lnTo>
                  <a:lnTo>
                    <a:pt x="888403" y="832168"/>
                  </a:lnTo>
                  <a:lnTo>
                    <a:pt x="894746" y="847091"/>
                  </a:lnTo>
                  <a:lnTo>
                    <a:pt x="900137" y="861696"/>
                  </a:lnTo>
                  <a:lnTo>
                    <a:pt x="905529" y="876936"/>
                  </a:lnTo>
                  <a:lnTo>
                    <a:pt x="909651" y="892811"/>
                  </a:lnTo>
                  <a:lnTo>
                    <a:pt x="913457" y="908686"/>
                  </a:lnTo>
                  <a:lnTo>
                    <a:pt x="916946" y="924878"/>
                  </a:lnTo>
                  <a:lnTo>
                    <a:pt x="919166" y="941706"/>
                  </a:lnTo>
                  <a:lnTo>
                    <a:pt x="921068" y="958533"/>
                  </a:lnTo>
                  <a:lnTo>
                    <a:pt x="922020" y="975678"/>
                  </a:lnTo>
                  <a:lnTo>
                    <a:pt x="922337" y="992823"/>
                  </a:lnTo>
                  <a:lnTo>
                    <a:pt x="922337" y="1002031"/>
                  </a:lnTo>
                  <a:lnTo>
                    <a:pt x="922020" y="1010921"/>
                  </a:lnTo>
                  <a:lnTo>
                    <a:pt x="921386" y="1019811"/>
                  </a:lnTo>
                  <a:lnTo>
                    <a:pt x="920434" y="1028384"/>
                  </a:lnTo>
                  <a:lnTo>
                    <a:pt x="919483" y="1037274"/>
                  </a:lnTo>
                  <a:lnTo>
                    <a:pt x="918214" y="1045846"/>
                  </a:lnTo>
                  <a:lnTo>
                    <a:pt x="916628" y="1054419"/>
                  </a:lnTo>
                  <a:lnTo>
                    <a:pt x="915043" y="1062674"/>
                  </a:lnTo>
                  <a:lnTo>
                    <a:pt x="912823" y="1070929"/>
                  </a:lnTo>
                  <a:lnTo>
                    <a:pt x="910603" y="1079501"/>
                  </a:lnTo>
                  <a:lnTo>
                    <a:pt x="908383" y="1087756"/>
                  </a:lnTo>
                  <a:lnTo>
                    <a:pt x="906163" y="1095694"/>
                  </a:lnTo>
                  <a:lnTo>
                    <a:pt x="903309" y="1103631"/>
                  </a:lnTo>
                  <a:lnTo>
                    <a:pt x="900137" y="1111569"/>
                  </a:lnTo>
                  <a:lnTo>
                    <a:pt x="897283" y="1119189"/>
                  </a:lnTo>
                  <a:lnTo>
                    <a:pt x="894111" y="1126809"/>
                  </a:lnTo>
                  <a:lnTo>
                    <a:pt x="887134" y="1141731"/>
                  </a:lnTo>
                  <a:lnTo>
                    <a:pt x="879523" y="1156336"/>
                  </a:lnTo>
                  <a:lnTo>
                    <a:pt x="871277" y="1170624"/>
                  </a:lnTo>
                  <a:lnTo>
                    <a:pt x="862714" y="1184276"/>
                  </a:lnTo>
                  <a:lnTo>
                    <a:pt x="853517" y="1197611"/>
                  </a:lnTo>
                  <a:lnTo>
                    <a:pt x="843686" y="1209994"/>
                  </a:lnTo>
                  <a:lnTo>
                    <a:pt x="833854" y="1222376"/>
                  </a:lnTo>
                  <a:lnTo>
                    <a:pt x="823389" y="1233806"/>
                  </a:lnTo>
                  <a:lnTo>
                    <a:pt x="812606" y="1244919"/>
                  </a:lnTo>
                  <a:lnTo>
                    <a:pt x="801823" y="1255396"/>
                  </a:lnTo>
                  <a:lnTo>
                    <a:pt x="790406" y="1265239"/>
                  </a:lnTo>
                  <a:lnTo>
                    <a:pt x="778989" y="1274446"/>
                  </a:lnTo>
                  <a:lnTo>
                    <a:pt x="767255" y="1282701"/>
                  </a:lnTo>
                  <a:lnTo>
                    <a:pt x="755521" y="1290956"/>
                  </a:lnTo>
                  <a:lnTo>
                    <a:pt x="743786" y="1298259"/>
                  </a:lnTo>
                  <a:lnTo>
                    <a:pt x="732052" y="1304609"/>
                  </a:lnTo>
                  <a:lnTo>
                    <a:pt x="720318" y="1310641"/>
                  </a:lnTo>
                  <a:lnTo>
                    <a:pt x="708584" y="1315721"/>
                  </a:lnTo>
                  <a:lnTo>
                    <a:pt x="696849" y="1320166"/>
                  </a:lnTo>
                  <a:lnTo>
                    <a:pt x="685432" y="1323659"/>
                  </a:lnTo>
                  <a:lnTo>
                    <a:pt x="674015" y="1326516"/>
                  </a:lnTo>
                  <a:lnTo>
                    <a:pt x="662915" y="1328421"/>
                  </a:lnTo>
                  <a:lnTo>
                    <a:pt x="657207" y="1329374"/>
                  </a:lnTo>
                  <a:lnTo>
                    <a:pt x="652132" y="1329691"/>
                  </a:lnTo>
                  <a:lnTo>
                    <a:pt x="646424" y="1330009"/>
                  </a:lnTo>
                  <a:lnTo>
                    <a:pt x="641349" y="1330326"/>
                  </a:lnTo>
                  <a:lnTo>
                    <a:pt x="635958" y="1330009"/>
                  </a:lnTo>
                  <a:lnTo>
                    <a:pt x="630884" y="1329691"/>
                  </a:lnTo>
                  <a:lnTo>
                    <a:pt x="625492" y="1329374"/>
                  </a:lnTo>
                  <a:lnTo>
                    <a:pt x="620101" y="1328421"/>
                  </a:lnTo>
                  <a:lnTo>
                    <a:pt x="609001" y="1326516"/>
                  </a:lnTo>
                  <a:lnTo>
                    <a:pt x="597584" y="1323659"/>
                  </a:lnTo>
                  <a:lnTo>
                    <a:pt x="585850" y="1320166"/>
                  </a:lnTo>
                  <a:lnTo>
                    <a:pt x="574433" y="1315721"/>
                  </a:lnTo>
                  <a:lnTo>
                    <a:pt x="562698" y="1310641"/>
                  </a:lnTo>
                  <a:lnTo>
                    <a:pt x="550647" y="1304609"/>
                  </a:lnTo>
                  <a:lnTo>
                    <a:pt x="538913" y="1298259"/>
                  </a:lnTo>
                  <a:lnTo>
                    <a:pt x="527179" y="1290956"/>
                  </a:lnTo>
                  <a:lnTo>
                    <a:pt x="515444" y="1282701"/>
                  </a:lnTo>
                  <a:lnTo>
                    <a:pt x="503710" y="1274446"/>
                  </a:lnTo>
                  <a:lnTo>
                    <a:pt x="492293" y="1265239"/>
                  </a:lnTo>
                  <a:lnTo>
                    <a:pt x="481193" y="1255396"/>
                  </a:lnTo>
                  <a:lnTo>
                    <a:pt x="470093" y="1244919"/>
                  </a:lnTo>
                  <a:lnTo>
                    <a:pt x="459310" y="1233806"/>
                  </a:lnTo>
                  <a:lnTo>
                    <a:pt x="448845" y="1222376"/>
                  </a:lnTo>
                  <a:lnTo>
                    <a:pt x="438696" y="1209994"/>
                  </a:lnTo>
                  <a:lnTo>
                    <a:pt x="429499" y="1197611"/>
                  </a:lnTo>
                  <a:lnTo>
                    <a:pt x="419985" y="1184276"/>
                  </a:lnTo>
                  <a:lnTo>
                    <a:pt x="411422" y="1170624"/>
                  </a:lnTo>
                  <a:lnTo>
                    <a:pt x="403176" y="1156336"/>
                  </a:lnTo>
                  <a:lnTo>
                    <a:pt x="395565" y="1141731"/>
                  </a:lnTo>
                  <a:lnTo>
                    <a:pt x="388588" y="1126809"/>
                  </a:lnTo>
                  <a:lnTo>
                    <a:pt x="385416" y="1119189"/>
                  </a:lnTo>
                  <a:lnTo>
                    <a:pt x="382245" y="1111569"/>
                  </a:lnTo>
                  <a:lnTo>
                    <a:pt x="379390" y="1103631"/>
                  </a:lnTo>
                  <a:lnTo>
                    <a:pt x="376853" y="1095694"/>
                  </a:lnTo>
                  <a:lnTo>
                    <a:pt x="374316" y="1087756"/>
                  </a:lnTo>
                  <a:lnTo>
                    <a:pt x="372096" y="1079501"/>
                  </a:lnTo>
                  <a:lnTo>
                    <a:pt x="369559" y="1070929"/>
                  </a:lnTo>
                  <a:lnTo>
                    <a:pt x="367656" y="1062674"/>
                  </a:lnTo>
                  <a:lnTo>
                    <a:pt x="366071" y="1054419"/>
                  </a:lnTo>
                  <a:lnTo>
                    <a:pt x="364485" y="1045846"/>
                  </a:lnTo>
                  <a:lnTo>
                    <a:pt x="363216" y="1037274"/>
                  </a:lnTo>
                  <a:lnTo>
                    <a:pt x="362265" y="1028384"/>
                  </a:lnTo>
                  <a:lnTo>
                    <a:pt x="361313" y="1019811"/>
                  </a:lnTo>
                  <a:lnTo>
                    <a:pt x="360996" y="1010921"/>
                  </a:lnTo>
                  <a:lnTo>
                    <a:pt x="360362" y="1002031"/>
                  </a:lnTo>
                  <a:lnTo>
                    <a:pt x="360362" y="992823"/>
                  </a:lnTo>
                  <a:lnTo>
                    <a:pt x="360679" y="975678"/>
                  </a:lnTo>
                  <a:lnTo>
                    <a:pt x="361948" y="958533"/>
                  </a:lnTo>
                  <a:lnTo>
                    <a:pt x="363533" y="941706"/>
                  </a:lnTo>
                  <a:lnTo>
                    <a:pt x="366071" y="924878"/>
                  </a:lnTo>
                  <a:lnTo>
                    <a:pt x="368925" y="908686"/>
                  </a:lnTo>
                  <a:lnTo>
                    <a:pt x="373048" y="892811"/>
                  </a:lnTo>
                  <a:lnTo>
                    <a:pt x="377171" y="876936"/>
                  </a:lnTo>
                  <a:lnTo>
                    <a:pt x="382245" y="861696"/>
                  </a:lnTo>
                  <a:lnTo>
                    <a:pt x="387953" y="847091"/>
                  </a:lnTo>
                  <a:lnTo>
                    <a:pt x="393979" y="832168"/>
                  </a:lnTo>
                  <a:lnTo>
                    <a:pt x="400956" y="818198"/>
                  </a:lnTo>
                  <a:lnTo>
                    <a:pt x="408568" y="804546"/>
                  </a:lnTo>
                  <a:lnTo>
                    <a:pt x="416179" y="791211"/>
                  </a:lnTo>
                  <a:lnTo>
                    <a:pt x="424425" y="778511"/>
                  </a:lnTo>
                  <a:lnTo>
                    <a:pt x="433305" y="766446"/>
                  </a:lnTo>
                  <a:lnTo>
                    <a:pt x="442819" y="754698"/>
                  </a:lnTo>
                  <a:lnTo>
                    <a:pt x="452650" y="743586"/>
                  </a:lnTo>
                  <a:lnTo>
                    <a:pt x="462482" y="732791"/>
                  </a:lnTo>
                  <a:lnTo>
                    <a:pt x="473264" y="722631"/>
                  </a:lnTo>
                  <a:lnTo>
                    <a:pt x="484047" y="713423"/>
                  </a:lnTo>
                  <a:lnTo>
                    <a:pt x="495464" y="704533"/>
                  </a:lnTo>
                  <a:lnTo>
                    <a:pt x="507516" y="696596"/>
                  </a:lnTo>
                  <a:lnTo>
                    <a:pt x="519567" y="688976"/>
                  </a:lnTo>
                  <a:lnTo>
                    <a:pt x="531936" y="682308"/>
                  </a:lnTo>
                  <a:lnTo>
                    <a:pt x="538278" y="679133"/>
                  </a:lnTo>
                  <a:lnTo>
                    <a:pt x="544938" y="676276"/>
                  </a:lnTo>
                  <a:lnTo>
                    <a:pt x="551281" y="673418"/>
                  </a:lnTo>
                  <a:lnTo>
                    <a:pt x="557941" y="670878"/>
                  </a:lnTo>
                  <a:lnTo>
                    <a:pt x="564284" y="668338"/>
                  </a:lnTo>
                  <a:lnTo>
                    <a:pt x="571261" y="666433"/>
                  </a:lnTo>
                  <a:lnTo>
                    <a:pt x="577921" y="664211"/>
                  </a:lnTo>
                  <a:lnTo>
                    <a:pt x="584898" y="662623"/>
                  </a:lnTo>
                  <a:lnTo>
                    <a:pt x="591875" y="661036"/>
                  </a:lnTo>
                  <a:lnTo>
                    <a:pt x="598535" y="659766"/>
                  </a:lnTo>
                  <a:lnTo>
                    <a:pt x="605830" y="658178"/>
                  </a:lnTo>
                  <a:lnTo>
                    <a:pt x="612490" y="657226"/>
                  </a:lnTo>
                  <a:lnTo>
                    <a:pt x="619784" y="656591"/>
                  </a:lnTo>
                  <a:lnTo>
                    <a:pt x="627078" y="655956"/>
                  </a:lnTo>
                  <a:lnTo>
                    <a:pt x="634055" y="655638"/>
                  </a:lnTo>
                  <a:close/>
                  <a:moveTo>
                    <a:pt x="1604962" y="463550"/>
                  </a:moveTo>
                  <a:lnTo>
                    <a:pt x="1776412" y="463550"/>
                  </a:lnTo>
                  <a:lnTo>
                    <a:pt x="1776412" y="1252538"/>
                  </a:lnTo>
                  <a:lnTo>
                    <a:pt x="1604962" y="1252538"/>
                  </a:lnTo>
                  <a:lnTo>
                    <a:pt x="1604962" y="463550"/>
                  </a:lnTo>
                  <a:close/>
                  <a:moveTo>
                    <a:pt x="0" y="0"/>
                  </a:moveTo>
                  <a:lnTo>
                    <a:pt x="2125663" y="0"/>
                  </a:lnTo>
                  <a:lnTo>
                    <a:pt x="2125663" y="171553"/>
                  </a:lnTo>
                  <a:lnTo>
                    <a:pt x="2039621" y="171553"/>
                  </a:lnTo>
                  <a:lnTo>
                    <a:pt x="2039621" y="1577975"/>
                  </a:lnTo>
                  <a:lnTo>
                    <a:pt x="1252220" y="1577975"/>
                  </a:lnTo>
                  <a:lnTo>
                    <a:pt x="1252220" y="1449310"/>
                  </a:lnTo>
                  <a:lnTo>
                    <a:pt x="1911033" y="1449310"/>
                  </a:lnTo>
                  <a:lnTo>
                    <a:pt x="1911033" y="171553"/>
                  </a:lnTo>
                  <a:lnTo>
                    <a:pt x="195263" y="171553"/>
                  </a:lnTo>
                  <a:lnTo>
                    <a:pt x="195263" y="1249164"/>
                  </a:lnTo>
                  <a:lnTo>
                    <a:pt x="66675" y="1249164"/>
                  </a:lnTo>
                  <a:lnTo>
                    <a:pt x="66675" y="171553"/>
                  </a:lnTo>
                  <a:lnTo>
                    <a:pt x="0" y="171553"/>
                  </a:lnTo>
                  <a:lnTo>
                    <a:pt x="0" y="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1">
                <a:solidFill>
                  <a:srgbClr val="FFFFFF"/>
                </a:solidFill>
                <a:latin typeface="Arial"/>
                <a:ea typeface="Arial"/>
                <a:cs typeface="Arial"/>
                <a:sym typeface="Arial"/>
              </a:endParaRPr>
            </a:p>
          </p:txBody>
        </p:sp>
      </p:grpSp>
      <p:grpSp>
        <p:nvGrpSpPr>
          <p:cNvPr id="68" name="Google Shape;68;p2"/>
          <p:cNvGrpSpPr/>
          <p:nvPr/>
        </p:nvGrpSpPr>
        <p:grpSpPr>
          <a:xfrm>
            <a:off x="1547665" y="3579862"/>
            <a:ext cx="670020" cy="604099"/>
            <a:chOff x="5557128" y="2138335"/>
            <a:chExt cx="428348" cy="386204"/>
          </a:xfrm>
        </p:grpSpPr>
        <p:sp>
          <p:nvSpPr>
            <p:cNvPr id="69" name="Google Shape;69;p2"/>
            <p:cNvSpPr/>
            <p:nvPr/>
          </p:nvSpPr>
          <p:spPr>
            <a:xfrm>
              <a:off x="5557128" y="2138335"/>
              <a:ext cx="428348" cy="386204"/>
            </a:xfrm>
            <a:custGeom>
              <a:avLst/>
              <a:gdLst/>
              <a:ahLst/>
              <a:cxnLst/>
              <a:rect l="l" t="t" r="r" b="b"/>
              <a:pathLst>
                <a:path w="2740" h="2446" extrusionOk="0">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0070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600" b="1">
                <a:solidFill>
                  <a:schemeClr val="dk1"/>
                </a:solidFill>
                <a:latin typeface="Arial"/>
                <a:ea typeface="Arial"/>
                <a:cs typeface="Arial"/>
                <a:sym typeface="Arial"/>
              </a:endParaRPr>
            </a:p>
          </p:txBody>
        </p:sp>
        <p:sp>
          <p:nvSpPr>
            <p:cNvPr id="70" name="Google Shape;70;p2"/>
            <p:cNvSpPr/>
            <p:nvPr/>
          </p:nvSpPr>
          <p:spPr>
            <a:xfrm>
              <a:off x="5652120" y="2208685"/>
              <a:ext cx="238362" cy="235978"/>
            </a:xfrm>
            <a:custGeom>
              <a:avLst/>
              <a:gdLst/>
              <a:ahLst/>
              <a:cxnLst/>
              <a:rect l="l" t="t" r="r" b="b"/>
              <a:pathLst>
                <a:path w="2390775" h="2365376" extrusionOk="0">
                  <a:moveTo>
                    <a:pt x="761351" y="1739900"/>
                  </a:moveTo>
                  <a:lnTo>
                    <a:pt x="791690" y="1805294"/>
                  </a:lnTo>
                  <a:lnTo>
                    <a:pt x="794883" y="1808051"/>
                  </a:lnTo>
                  <a:lnTo>
                    <a:pt x="797278" y="1811991"/>
                  </a:lnTo>
                  <a:lnTo>
                    <a:pt x="800871" y="1817112"/>
                  </a:lnTo>
                  <a:lnTo>
                    <a:pt x="803266" y="1822233"/>
                  </a:lnTo>
                  <a:lnTo>
                    <a:pt x="804065" y="1825384"/>
                  </a:lnTo>
                  <a:lnTo>
                    <a:pt x="804863" y="1828536"/>
                  </a:lnTo>
                  <a:lnTo>
                    <a:pt x="804863" y="1831687"/>
                  </a:lnTo>
                  <a:lnTo>
                    <a:pt x="804863" y="1834839"/>
                  </a:lnTo>
                  <a:lnTo>
                    <a:pt x="804065" y="1837990"/>
                  </a:lnTo>
                  <a:lnTo>
                    <a:pt x="802867" y="1841142"/>
                  </a:lnTo>
                  <a:lnTo>
                    <a:pt x="801670" y="1842718"/>
                  </a:lnTo>
                  <a:lnTo>
                    <a:pt x="799674" y="1844687"/>
                  </a:lnTo>
                  <a:lnTo>
                    <a:pt x="797278" y="1845475"/>
                  </a:lnTo>
                  <a:lnTo>
                    <a:pt x="794484" y="1845869"/>
                  </a:lnTo>
                  <a:lnTo>
                    <a:pt x="790891" y="1846263"/>
                  </a:lnTo>
                  <a:lnTo>
                    <a:pt x="787698" y="1845869"/>
                  </a:lnTo>
                  <a:lnTo>
                    <a:pt x="784105" y="1845475"/>
                  </a:lnTo>
                  <a:lnTo>
                    <a:pt x="780512" y="1844293"/>
                  </a:lnTo>
                  <a:lnTo>
                    <a:pt x="776520" y="1842718"/>
                  </a:lnTo>
                  <a:lnTo>
                    <a:pt x="772927" y="1841142"/>
                  </a:lnTo>
                  <a:lnTo>
                    <a:pt x="768935" y="1839172"/>
                  </a:lnTo>
                  <a:lnTo>
                    <a:pt x="765343" y="1836809"/>
                  </a:lnTo>
                  <a:lnTo>
                    <a:pt x="761750" y="1834051"/>
                  </a:lnTo>
                  <a:lnTo>
                    <a:pt x="758955" y="1831294"/>
                  </a:lnTo>
                  <a:lnTo>
                    <a:pt x="756161" y="1827748"/>
                  </a:lnTo>
                  <a:lnTo>
                    <a:pt x="754165" y="1824597"/>
                  </a:lnTo>
                  <a:lnTo>
                    <a:pt x="748975" y="1815536"/>
                  </a:lnTo>
                  <a:lnTo>
                    <a:pt x="745782" y="1808839"/>
                  </a:lnTo>
                  <a:lnTo>
                    <a:pt x="743387" y="1803718"/>
                  </a:lnTo>
                  <a:lnTo>
                    <a:pt x="742588" y="1799385"/>
                  </a:lnTo>
                  <a:lnTo>
                    <a:pt x="742588" y="1795051"/>
                  </a:lnTo>
                  <a:lnTo>
                    <a:pt x="743387" y="1790718"/>
                  </a:lnTo>
                  <a:lnTo>
                    <a:pt x="746181" y="1778112"/>
                  </a:lnTo>
                  <a:lnTo>
                    <a:pt x="746979" y="1774173"/>
                  </a:lnTo>
                  <a:lnTo>
                    <a:pt x="746979" y="1772203"/>
                  </a:lnTo>
                  <a:lnTo>
                    <a:pt x="746181" y="1771021"/>
                  </a:lnTo>
                  <a:lnTo>
                    <a:pt x="745383" y="1770627"/>
                  </a:lnTo>
                  <a:lnTo>
                    <a:pt x="742987" y="1770627"/>
                  </a:lnTo>
                  <a:lnTo>
                    <a:pt x="742189" y="1770233"/>
                  </a:lnTo>
                  <a:lnTo>
                    <a:pt x="741790" y="1769839"/>
                  </a:lnTo>
                  <a:lnTo>
                    <a:pt x="738596" y="1761961"/>
                  </a:lnTo>
                  <a:lnTo>
                    <a:pt x="736999" y="1758021"/>
                  </a:lnTo>
                  <a:lnTo>
                    <a:pt x="736600" y="1756052"/>
                  </a:lnTo>
                  <a:lnTo>
                    <a:pt x="736600" y="1754476"/>
                  </a:lnTo>
                  <a:lnTo>
                    <a:pt x="742189" y="1750536"/>
                  </a:lnTo>
                  <a:lnTo>
                    <a:pt x="747379" y="1747385"/>
                  </a:lnTo>
                  <a:lnTo>
                    <a:pt x="750971" y="1745021"/>
                  </a:lnTo>
                  <a:lnTo>
                    <a:pt x="754165" y="1743839"/>
                  </a:lnTo>
                  <a:lnTo>
                    <a:pt x="758556" y="1741870"/>
                  </a:lnTo>
                  <a:lnTo>
                    <a:pt x="759754" y="1741870"/>
                  </a:lnTo>
                  <a:lnTo>
                    <a:pt x="761351" y="1739900"/>
                  </a:lnTo>
                  <a:close/>
                  <a:moveTo>
                    <a:pt x="1554438" y="1730375"/>
                  </a:moveTo>
                  <a:lnTo>
                    <a:pt x="1565575" y="1730375"/>
                  </a:lnTo>
                  <a:lnTo>
                    <a:pt x="1575916" y="1730375"/>
                  </a:lnTo>
                  <a:lnTo>
                    <a:pt x="1586258" y="1731163"/>
                  </a:lnTo>
                  <a:lnTo>
                    <a:pt x="1591031" y="1731951"/>
                  </a:lnTo>
                  <a:lnTo>
                    <a:pt x="1595008" y="1733133"/>
                  </a:lnTo>
                  <a:lnTo>
                    <a:pt x="1598986" y="1734314"/>
                  </a:lnTo>
                  <a:lnTo>
                    <a:pt x="1602168" y="1735890"/>
                  </a:lnTo>
                  <a:lnTo>
                    <a:pt x="1605350" y="1737860"/>
                  </a:lnTo>
                  <a:lnTo>
                    <a:pt x="1607339" y="1739830"/>
                  </a:lnTo>
                  <a:lnTo>
                    <a:pt x="1608929" y="1741799"/>
                  </a:lnTo>
                  <a:lnTo>
                    <a:pt x="1609725" y="1744951"/>
                  </a:lnTo>
                  <a:lnTo>
                    <a:pt x="1609725" y="1747708"/>
                  </a:lnTo>
                  <a:lnTo>
                    <a:pt x="1608929" y="1751648"/>
                  </a:lnTo>
                  <a:lnTo>
                    <a:pt x="1607339" y="1755193"/>
                  </a:lnTo>
                  <a:lnTo>
                    <a:pt x="1604554" y="1759920"/>
                  </a:lnTo>
                  <a:lnTo>
                    <a:pt x="1600577" y="1764648"/>
                  </a:lnTo>
                  <a:lnTo>
                    <a:pt x="1595804" y="1769769"/>
                  </a:lnTo>
                  <a:lnTo>
                    <a:pt x="1589042" y="1776072"/>
                  </a:lnTo>
                  <a:lnTo>
                    <a:pt x="1582678" y="1781193"/>
                  </a:lnTo>
                  <a:lnTo>
                    <a:pt x="1576314" y="1786314"/>
                  </a:lnTo>
                  <a:lnTo>
                    <a:pt x="1570348" y="1790647"/>
                  </a:lnTo>
                  <a:lnTo>
                    <a:pt x="1563586" y="1794193"/>
                  </a:lnTo>
                  <a:lnTo>
                    <a:pt x="1557222" y="1797738"/>
                  </a:lnTo>
                  <a:lnTo>
                    <a:pt x="1550461" y="1800496"/>
                  </a:lnTo>
                  <a:lnTo>
                    <a:pt x="1544097" y="1802466"/>
                  </a:lnTo>
                  <a:lnTo>
                    <a:pt x="1537733" y="1804829"/>
                  </a:lnTo>
                  <a:lnTo>
                    <a:pt x="1530971" y="1806799"/>
                  </a:lnTo>
                  <a:lnTo>
                    <a:pt x="1524607" y="1807981"/>
                  </a:lnTo>
                  <a:lnTo>
                    <a:pt x="1518243" y="1809163"/>
                  </a:lnTo>
                  <a:lnTo>
                    <a:pt x="1505117" y="1811132"/>
                  </a:lnTo>
                  <a:lnTo>
                    <a:pt x="1491992" y="1812314"/>
                  </a:lnTo>
                  <a:lnTo>
                    <a:pt x="1486026" y="1813102"/>
                  </a:lnTo>
                  <a:lnTo>
                    <a:pt x="1483241" y="1813890"/>
                  </a:lnTo>
                  <a:lnTo>
                    <a:pt x="1482048" y="1814678"/>
                  </a:lnTo>
                  <a:lnTo>
                    <a:pt x="1481253" y="1815072"/>
                  </a:lnTo>
                  <a:lnTo>
                    <a:pt x="1480855" y="1815859"/>
                  </a:lnTo>
                  <a:lnTo>
                    <a:pt x="1480855" y="1817041"/>
                  </a:lnTo>
                  <a:lnTo>
                    <a:pt x="1481253" y="1818617"/>
                  </a:lnTo>
                  <a:lnTo>
                    <a:pt x="1482048" y="1819799"/>
                  </a:lnTo>
                  <a:lnTo>
                    <a:pt x="1482048" y="1821375"/>
                  </a:lnTo>
                  <a:lnTo>
                    <a:pt x="1482048" y="1821769"/>
                  </a:lnTo>
                  <a:lnTo>
                    <a:pt x="1480855" y="1822556"/>
                  </a:lnTo>
                  <a:lnTo>
                    <a:pt x="1471309" y="1830829"/>
                  </a:lnTo>
                  <a:lnTo>
                    <a:pt x="1465343" y="1834375"/>
                  </a:lnTo>
                  <a:lnTo>
                    <a:pt x="1463354" y="1835556"/>
                  </a:lnTo>
                  <a:lnTo>
                    <a:pt x="1461365" y="1836738"/>
                  </a:lnTo>
                  <a:lnTo>
                    <a:pt x="1452615" y="1830041"/>
                  </a:lnTo>
                  <a:lnTo>
                    <a:pt x="1445853" y="1824132"/>
                  </a:lnTo>
                  <a:lnTo>
                    <a:pt x="1440285" y="1819405"/>
                  </a:lnTo>
                  <a:lnTo>
                    <a:pt x="1437103" y="1815072"/>
                  </a:lnTo>
                  <a:lnTo>
                    <a:pt x="1434716" y="1812314"/>
                  </a:lnTo>
                  <a:lnTo>
                    <a:pt x="1433125" y="1810344"/>
                  </a:lnTo>
                  <a:lnTo>
                    <a:pt x="1432330" y="1808375"/>
                  </a:lnTo>
                  <a:lnTo>
                    <a:pt x="1428750" y="1806799"/>
                  </a:lnTo>
                  <a:lnTo>
                    <a:pt x="1512675" y="1734314"/>
                  </a:lnTo>
                  <a:lnTo>
                    <a:pt x="1518641" y="1733527"/>
                  </a:lnTo>
                  <a:lnTo>
                    <a:pt x="1533755" y="1731951"/>
                  </a:lnTo>
                  <a:lnTo>
                    <a:pt x="1543699" y="1731163"/>
                  </a:lnTo>
                  <a:lnTo>
                    <a:pt x="1554438" y="1730375"/>
                  </a:lnTo>
                  <a:close/>
                  <a:moveTo>
                    <a:pt x="588962" y="1535113"/>
                  </a:moveTo>
                  <a:lnTo>
                    <a:pt x="694496" y="1535113"/>
                  </a:lnTo>
                  <a:lnTo>
                    <a:pt x="694496" y="1557872"/>
                  </a:lnTo>
                  <a:lnTo>
                    <a:pt x="694894" y="1558271"/>
                  </a:lnTo>
                  <a:lnTo>
                    <a:pt x="696885" y="1560268"/>
                  </a:lnTo>
                  <a:lnTo>
                    <a:pt x="698478" y="1560667"/>
                  </a:lnTo>
                  <a:lnTo>
                    <a:pt x="700469" y="1561466"/>
                  </a:lnTo>
                  <a:lnTo>
                    <a:pt x="704053" y="1561865"/>
                  </a:lnTo>
                  <a:lnTo>
                    <a:pt x="707239" y="1561865"/>
                  </a:lnTo>
                  <a:lnTo>
                    <a:pt x="711222" y="1561865"/>
                  </a:lnTo>
                  <a:lnTo>
                    <a:pt x="714407" y="1561466"/>
                  </a:lnTo>
                  <a:lnTo>
                    <a:pt x="716797" y="1560667"/>
                  </a:lnTo>
                  <a:lnTo>
                    <a:pt x="718390" y="1560268"/>
                  </a:lnTo>
                  <a:lnTo>
                    <a:pt x="720381" y="1558271"/>
                  </a:lnTo>
                  <a:lnTo>
                    <a:pt x="720779" y="1557872"/>
                  </a:lnTo>
                  <a:lnTo>
                    <a:pt x="720779" y="1535113"/>
                  </a:lnTo>
                  <a:lnTo>
                    <a:pt x="820737" y="1535113"/>
                  </a:lnTo>
                  <a:lnTo>
                    <a:pt x="820737" y="1644117"/>
                  </a:lnTo>
                  <a:lnTo>
                    <a:pt x="820339" y="1648908"/>
                  </a:lnTo>
                  <a:lnTo>
                    <a:pt x="819144" y="1652901"/>
                  </a:lnTo>
                  <a:lnTo>
                    <a:pt x="816755" y="1656894"/>
                  </a:lnTo>
                  <a:lnTo>
                    <a:pt x="814365" y="1660088"/>
                  </a:lnTo>
                  <a:lnTo>
                    <a:pt x="810781" y="1663283"/>
                  </a:lnTo>
                  <a:lnTo>
                    <a:pt x="806799" y="1665279"/>
                  </a:lnTo>
                  <a:lnTo>
                    <a:pt x="802418" y="1666477"/>
                  </a:lnTo>
                  <a:lnTo>
                    <a:pt x="797639" y="1666876"/>
                  </a:lnTo>
                  <a:lnTo>
                    <a:pt x="612060" y="1666876"/>
                  </a:lnTo>
                  <a:lnTo>
                    <a:pt x="607281" y="1666477"/>
                  </a:lnTo>
                  <a:lnTo>
                    <a:pt x="602901" y="1665279"/>
                  </a:lnTo>
                  <a:lnTo>
                    <a:pt x="598918" y="1663283"/>
                  </a:lnTo>
                  <a:lnTo>
                    <a:pt x="595732" y="1660088"/>
                  </a:lnTo>
                  <a:lnTo>
                    <a:pt x="592546" y="1656894"/>
                  </a:lnTo>
                  <a:lnTo>
                    <a:pt x="590555" y="1652901"/>
                  </a:lnTo>
                  <a:lnTo>
                    <a:pt x="589360" y="1648908"/>
                  </a:lnTo>
                  <a:lnTo>
                    <a:pt x="588962" y="1644117"/>
                  </a:lnTo>
                  <a:lnTo>
                    <a:pt x="588962" y="1535113"/>
                  </a:lnTo>
                  <a:close/>
                  <a:moveTo>
                    <a:pt x="612060" y="1476375"/>
                  </a:moveTo>
                  <a:lnTo>
                    <a:pt x="797639" y="1476375"/>
                  </a:lnTo>
                  <a:lnTo>
                    <a:pt x="802418" y="1476769"/>
                  </a:lnTo>
                  <a:lnTo>
                    <a:pt x="806799" y="1477950"/>
                  </a:lnTo>
                  <a:lnTo>
                    <a:pt x="810781" y="1480312"/>
                  </a:lnTo>
                  <a:lnTo>
                    <a:pt x="814365" y="1483068"/>
                  </a:lnTo>
                  <a:lnTo>
                    <a:pt x="816755" y="1486611"/>
                  </a:lnTo>
                  <a:lnTo>
                    <a:pt x="819144" y="1490155"/>
                  </a:lnTo>
                  <a:lnTo>
                    <a:pt x="820339" y="1494485"/>
                  </a:lnTo>
                  <a:lnTo>
                    <a:pt x="820737" y="1498816"/>
                  </a:lnTo>
                  <a:lnTo>
                    <a:pt x="820737" y="1525588"/>
                  </a:lnTo>
                  <a:lnTo>
                    <a:pt x="588962" y="1525588"/>
                  </a:lnTo>
                  <a:lnTo>
                    <a:pt x="588962" y="1498816"/>
                  </a:lnTo>
                  <a:lnTo>
                    <a:pt x="589360" y="1494485"/>
                  </a:lnTo>
                  <a:lnTo>
                    <a:pt x="590555" y="1490155"/>
                  </a:lnTo>
                  <a:lnTo>
                    <a:pt x="592546" y="1486611"/>
                  </a:lnTo>
                  <a:lnTo>
                    <a:pt x="595732" y="1483068"/>
                  </a:lnTo>
                  <a:lnTo>
                    <a:pt x="598918" y="1480312"/>
                  </a:lnTo>
                  <a:lnTo>
                    <a:pt x="602901" y="1477950"/>
                  </a:lnTo>
                  <a:lnTo>
                    <a:pt x="607281" y="1476769"/>
                  </a:lnTo>
                  <a:lnTo>
                    <a:pt x="612060" y="1476375"/>
                  </a:lnTo>
                  <a:close/>
                  <a:moveTo>
                    <a:pt x="725449" y="1381125"/>
                  </a:moveTo>
                  <a:lnTo>
                    <a:pt x="730525" y="1381524"/>
                  </a:lnTo>
                  <a:lnTo>
                    <a:pt x="732087" y="1381524"/>
                  </a:lnTo>
                  <a:lnTo>
                    <a:pt x="734430" y="1382322"/>
                  </a:lnTo>
                  <a:lnTo>
                    <a:pt x="737554" y="1384317"/>
                  </a:lnTo>
                  <a:lnTo>
                    <a:pt x="740287" y="1386312"/>
                  </a:lnTo>
                  <a:lnTo>
                    <a:pt x="743411" y="1389505"/>
                  </a:lnTo>
                  <a:lnTo>
                    <a:pt x="746535" y="1393096"/>
                  </a:lnTo>
                  <a:lnTo>
                    <a:pt x="749659" y="1397486"/>
                  </a:lnTo>
                  <a:lnTo>
                    <a:pt x="755906" y="1407063"/>
                  </a:lnTo>
                  <a:lnTo>
                    <a:pt x="761373" y="1417837"/>
                  </a:lnTo>
                  <a:lnTo>
                    <a:pt x="766059" y="1427813"/>
                  </a:lnTo>
                  <a:lnTo>
                    <a:pt x="769182" y="1437390"/>
                  </a:lnTo>
                  <a:lnTo>
                    <a:pt x="770744" y="1441780"/>
                  </a:lnTo>
                  <a:lnTo>
                    <a:pt x="771525" y="1445770"/>
                  </a:lnTo>
                  <a:lnTo>
                    <a:pt x="771525" y="1448164"/>
                  </a:lnTo>
                  <a:lnTo>
                    <a:pt x="771525" y="1450159"/>
                  </a:lnTo>
                  <a:lnTo>
                    <a:pt x="770744" y="1451357"/>
                  </a:lnTo>
                  <a:lnTo>
                    <a:pt x="769182" y="1452155"/>
                  </a:lnTo>
                  <a:lnTo>
                    <a:pt x="768011" y="1452155"/>
                  </a:lnTo>
                  <a:lnTo>
                    <a:pt x="766449" y="1450958"/>
                  </a:lnTo>
                  <a:lnTo>
                    <a:pt x="764887" y="1449760"/>
                  </a:lnTo>
                  <a:lnTo>
                    <a:pt x="762544" y="1448563"/>
                  </a:lnTo>
                  <a:lnTo>
                    <a:pt x="759030" y="1444174"/>
                  </a:lnTo>
                  <a:lnTo>
                    <a:pt x="755516" y="1439784"/>
                  </a:lnTo>
                  <a:lnTo>
                    <a:pt x="753173" y="1434996"/>
                  </a:lnTo>
                  <a:lnTo>
                    <a:pt x="752392" y="1433400"/>
                  </a:lnTo>
                  <a:lnTo>
                    <a:pt x="752392" y="1431404"/>
                  </a:lnTo>
                  <a:lnTo>
                    <a:pt x="752001" y="1428611"/>
                  </a:lnTo>
                  <a:lnTo>
                    <a:pt x="750830" y="1426616"/>
                  </a:lnTo>
                  <a:lnTo>
                    <a:pt x="748878" y="1425419"/>
                  </a:lnTo>
                  <a:lnTo>
                    <a:pt x="746925" y="1425020"/>
                  </a:lnTo>
                  <a:lnTo>
                    <a:pt x="746144" y="1425419"/>
                  </a:lnTo>
                  <a:lnTo>
                    <a:pt x="745363" y="1425818"/>
                  </a:lnTo>
                  <a:lnTo>
                    <a:pt x="744582" y="1426616"/>
                  </a:lnTo>
                  <a:lnTo>
                    <a:pt x="743411" y="1427414"/>
                  </a:lnTo>
                  <a:lnTo>
                    <a:pt x="742630" y="1428611"/>
                  </a:lnTo>
                  <a:lnTo>
                    <a:pt x="742240" y="1430207"/>
                  </a:lnTo>
                  <a:lnTo>
                    <a:pt x="741849" y="1432602"/>
                  </a:lnTo>
                  <a:lnTo>
                    <a:pt x="741849" y="1434597"/>
                  </a:lnTo>
                  <a:lnTo>
                    <a:pt x="741459" y="1439385"/>
                  </a:lnTo>
                  <a:lnTo>
                    <a:pt x="740678" y="1443376"/>
                  </a:lnTo>
                  <a:lnTo>
                    <a:pt x="739897" y="1445371"/>
                  </a:lnTo>
                  <a:lnTo>
                    <a:pt x="739116" y="1446967"/>
                  </a:lnTo>
                  <a:lnTo>
                    <a:pt x="737944" y="1448164"/>
                  </a:lnTo>
                  <a:lnTo>
                    <a:pt x="735992" y="1449361"/>
                  </a:lnTo>
                  <a:lnTo>
                    <a:pt x="734430" y="1450558"/>
                  </a:lnTo>
                  <a:lnTo>
                    <a:pt x="732868" y="1452155"/>
                  </a:lnTo>
                  <a:lnTo>
                    <a:pt x="730525" y="1452953"/>
                  </a:lnTo>
                  <a:lnTo>
                    <a:pt x="727792" y="1453352"/>
                  </a:lnTo>
                  <a:lnTo>
                    <a:pt x="721935" y="1454150"/>
                  </a:lnTo>
                  <a:lnTo>
                    <a:pt x="715297" y="1454150"/>
                  </a:lnTo>
                  <a:lnTo>
                    <a:pt x="712173" y="1453751"/>
                  </a:lnTo>
                  <a:lnTo>
                    <a:pt x="709049" y="1452953"/>
                  </a:lnTo>
                  <a:lnTo>
                    <a:pt x="706706" y="1452155"/>
                  </a:lnTo>
                  <a:lnTo>
                    <a:pt x="703973" y="1450558"/>
                  </a:lnTo>
                  <a:lnTo>
                    <a:pt x="701240" y="1448962"/>
                  </a:lnTo>
                  <a:lnTo>
                    <a:pt x="699287" y="1447366"/>
                  </a:lnTo>
                  <a:lnTo>
                    <a:pt x="694992" y="1442977"/>
                  </a:lnTo>
                  <a:lnTo>
                    <a:pt x="691478" y="1438188"/>
                  </a:lnTo>
                  <a:lnTo>
                    <a:pt x="687963" y="1432602"/>
                  </a:lnTo>
                  <a:lnTo>
                    <a:pt x="685230" y="1427015"/>
                  </a:lnTo>
                  <a:lnTo>
                    <a:pt x="682497" y="1421029"/>
                  </a:lnTo>
                  <a:lnTo>
                    <a:pt x="680544" y="1415044"/>
                  </a:lnTo>
                  <a:lnTo>
                    <a:pt x="678982" y="1409058"/>
                  </a:lnTo>
                  <a:lnTo>
                    <a:pt x="676249" y="1399082"/>
                  </a:lnTo>
                  <a:lnTo>
                    <a:pt x="675078" y="1392298"/>
                  </a:lnTo>
                  <a:lnTo>
                    <a:pt x="674687" y="1389106"/>
                  </a:lnTo>
                  <a:lnTo>
                    <a:pt x="674687" y="1388707"/>
                  </a:lnTo>
                  <a:lnTo>
                    <a:pt x="675078" y="1388308"/>
                  </a:lnTo>
                  <a:lnTo>
                    <a:pt x="676249" y="1387909"/>
                  </a:lnTo>
                  <a:lnTo>
                    <a:pt x="679373" y="1387111"/>
                  </a:lnTo>
                  <a:lnTo>
                    <a:pt x="683278" y="1385913"/>
                  </a:lnTo>
                  <a:lnTo>
                    <a:pt x="689525" y="1384716"/>
                  </a:lnTo>
                  <a:lnTo>
                    <a:pt x="698897" y="1383120"/>
                  </a:lnTo>
                  <a:lnTo>
                    <a:pt x="715297" y="1381524"/>
                  </a:lnTo>
                  <a:lnTo>
                    <a:pt x="725449" y="1381125"/>
                  </a:lnTo>
                  <a:close/>
                  <a:moveTo>
                    <a:pt x="1433588" y="1247775"/>
                  </a:moveTo>
                  <a:lnTo>
                    <a:pt x="1439124" y="1247775"/>
                  </a:lnTo>
                  <a:lnTo>
                    <a:pt x="1444264" y="1248175"/>
                  </a:lnTo>
                  <a:lnTo>
                    <a:pt x="1448614" y="1248976"/>
                  </a:lnTo>
                  <a:lnTo>
                    <a:pt x="1451382" y="1249776"/>
                  </a:lnTo>
                  <a:lnTo>
                    <a:pt x="1453359" y="1250977"/>
                  </a:lnTo>
                  <a:lnTo>
                    <a:pt x="1454150" y="1252178"/>
                  </a:lnTo>
                  <a:lnTo>
                    <a:pt x="1454150" y="1253779"/>
                  </a:lnTo>
                  <a:lnTo>
                    <a:pt x="1453359" y="1255380"/>
                  </a:lnTo>
                  <a:lnTo>
                    <a:pt x="1452173" y="1256981"/>
                  </a:lnTo>
                  <a:lnTo>
                    <a:pt x="1450196" y="1258582"/>
                  </a:lnTo>
                  <a:lnTo>
                    <a:pt x="1447428" y="1260183"/>
                  </a:lnTo>
                  <a:lnTo>
                    <a:pt x="1441892" y="1262985"/>
                  </a:lnTo>
                  <a:lnTo>
                    <a:pt x="1435565" y="1264986"/>
                  </a:lnTo>
                  <a:lnTo>
                    <a:pt x="1432402" y="1265387"/>
                  </a:lnTo>
                  <a:lnTo>
                    <a:pt x="1429634" y="1265787"/>
                  </a:lnTo>
                  <a:lnTo>
                    <a:pt x="1427261" y="1265787"/>
                  </a:lnTo>
                  <a:lnTo>
                    <a:pt x="1425284" y="1265387"/>
                  </a:lnTo>
                  <a:lnTo>
                    <a:pt x="1423703" y="1264986"/>
                  </a:lnTo>
                  <a:lnTo>
                    <a:pt x="1422516" y="1264586"/>
                  </a:lnTo>
                  <a:lnTo>
                    <a:pt x="1420539" y="1264586"/>
                  </a:lnTo>
                  <a:lnTo>
                    <a:pt x="1419353" y="1264986"/>
                  </a:lnTo>
                  <a:lnTo>
                    <a:pt x="1418562" y="1265787"/>
                  </a:lnTo>
                  <a:lnTo>
                    <a:pt x="1417376" y="1266588"/>
                  </a:lnTo>
                  <a:lnTo>
                    <a:pt x="1416980" y="1267388"/>
                  </a:lnTo>
                  <a:lnTo>
                    <a:pt x="1416585" y="1268589"/>
                  </a:lnTo>
                  <a:lnTo>
                    <a:pt x="1416190" y="1269790"/>
                  </a:lnTo>
                  <a:lnTo>
                    <a:pt x="1416585" y="1270990"/>
                  </a:lnTo>
                  <a:lnTo>
                    <a:pt x="1416585" y="1272191"/>
                  </a:lnTo>
                  <a:lnTo>
                    <a:pt x="1417376" y="1273392"/>
                  </a:lnTo>
                  <a:lnTo>
                    <a:pt x="1418562" y="1274993"/>
                  </a:lnTo>
                  <a:lnTo>
                    <a:pt x="1419748" y="1276194"/>
                  </a:lnTo>
                  <a:lnTo>
                    <a:pt x="1422121" y="1277395"/>
                  </a:lnTo>
                  <a:lnTo>
                    <a:pt x="1424098" y="1278596"/>
                  </a:lnTo>
                  <a:lnTo>
                    <a:pt x="1428843" y="1280597"/>
                  </a:lnTo>
                  <a:lnTo>
                    <a:pt x="1430820" y="1282198"/>
                  </a:lnTo>
                  <a:lnTo>
                    <a:pt x="1432402" y="1283799"/>
                  </a:lnTo>
                  <a:lnTo>
                    <a:pt x="1433588" y="1285000"/>
                  </a:lnTo>
                  <a:lnTo>
                    <a:pt x="1435170" y="1287001"/>
                  </a:lnTo>
                  <a:lnTo>
                    <a:pt x="1436356" y="1289003"/>
                  </a:lnTo>
                  <a:lnTo>
                    <a:pt x="1436751" y="1291404"/>
                  </a:lnTo>
                  <a:lnTo>
                    <a:pt x="1437542" y="1293406"/>
                  </a:lnTo>
                  <a:lnTo>
                    <a:pt x="1437542" y="1296608"/>
                  </a:lnTo>
                  <a:lnTo>
                    <a:pt x="1437542" y="1299009"/>
                  </a:lnTo>
                  <a:lnTo>
                    <a:pt x="1437147" y="1302612"/>
                  </a:lnTo>
                  <a:lnTo>
                    <a:pt x="1436356" y="1305414"/>
                  </a:lnTo>
                  <a:lnTo>
                    <a:pt x="1435170" y="1309416"/>
                  </a:lnTo>
                  <a:lnTo>
                    <a:pt x="1431611" y="1317422"/>
                  </a:lnTo>
                  <a:lnTo>
                    <a:pt x="1430029" y="1320624"/>
                  </a:lnTo>
                  <a:lnTo>
                    <a:pt x="1428052" y="1323826"/>
                  </a:lnTo>
                  <a:lnTo>
                    <a:pt x="1425680" y="1326628"/>
                  </a:lnTo>
                  <a:lnTo>
                    <a:pt x="1423307" y="1328629"/>
                  </a:lnTo>
                  <a:lnTo>
                    <a:pt x="1420539" y="1331431"/>
                  </a:lnTo>
                  <a:lnTo>
                    <a:pt x="1417771" y="1333032"/>
                  </a:lnTo>
                  <a:lnTo>
                    <a:pt x="1414608" y="1334633"/>
                  </a:lnTo>
                  <a:lnTo>
                    <a:pt x="1411445" y="1336635"/>
                  </a:lnTo>
                  <a:lnTo>
                    <a:pt x="1404722" y="1338636"/>
                  </a:lnTo>
                  <a:lnTo>
                    <a:pt x="1397605" y="1340237"/>
                  </a:lnTo>
                  <a:lnTo>
                    <a:pt x="1390487" y="1341038"/>
                  </a:lnTo>
                  <a:lnTo>
                    <a:pt x="1383370" y="1341438"/>
                  </a:lnTo>
                  <a:lnTo>
                    <a:pt x="1376252" y="1341438"/>
                  </a:lnTo>
                  <a:lnTo>
                    <a:pt x="1369530" y="1341038"/>
                  </a:lnTo>
                  <a:lnTo>
                    <a:pt x="1358063" y="1339437"/>
                  </a:lnTo>
                  <a:lnTo>
                    <a:pt x="1350154" y="1338236"/>
                  </a:lnTo>
                  <a:lnTo>
                    <a:pt x="1347386" y="1337435"/>
                  </a:lnTo>
                  <a:lnTo>
                    <a:pt x="1347386" y="1337835"/>
                  </a:lnTo>
                  <a:lnTo>
                    <a:pt x="1346991" y="1337435"/>
                  </a:lnTo>
                  <a:lnTo>
                    <a:pt x="1346200" y="1337035"/>
                  </a:lnTo>
                  <a:lnTo>
                    <a:pt x="1346200" y="1334633"/>
                  </a:lnTo>
                  <a:lnTo>
                    <a:pt x="1346991" y="1331831"/>
                  </a:lnTo>
                  <a:lnTo>
                    <a:pt x="1347782" y="1326228"/>
                  </a:lnTo>
                  <a:lnTo>
                    <a:pt x="1349363" y="1318623"/>
                  </a:lnTo>
                  <a:lnTo>
                    <a:pt x="1351736" y="1307415"/>
                  </a:lnTo>
                  <a:lnTo>
                    <a:pt x="1355295" y="1296608"/>
                  </a:lnTo>
                  <a:lnTo>
                    <a:pt x="1357667" y="1287402"/>
                  </a:lnTo>
                  <a:lnTo>
                    <a:pt x="1361621" y="1275794"/>
                  </a:lnTo>
                  <a:lnTo>
                    <a:pt x="1363994" y="1270190"/>
                  </a:lnTo>
                  <a:lnTo>
                    <a:pt x="1364785" y="1268589"/>
                  </a:lnTo>
                  <a:lnTo>
                    <a:pt x="1366762" y="1265787"/>
                  </a:lnTo>
                  <a:lnTo>
                    <a:pt x="1369925" y="1262985"/>
                  </a:lnTo>
                  <a:lnTo>
                    <a:pt x="1373484" y="1260183"/>
                  </a:lnTo>
                  <a:lnTo>
                    <a:pt x="1378229" y="1258182"/>
                  </a:lnTo>
                  <a:lnTo>
                    <a:pt x="1383765" y="1256181"/>
                  </a:lnTo>
                  <a:lnTo>
                    <a:pt x="1389301" y="1253779"/>
                  </a:lnTo>
                  <a:lnTo>
                    <a:pt x="1395628" y="1252578"/>
                  </a:lnTo>
                  <a:lnTo>
                    <a:pt x="1401954" y="1250977"/>
                  </a:lnTo>
                  <a:lnTo>
                    <a:pt x="1415399" y="1248976"/>
                  </a:lnTo>
                  <a:lnTo>
                    <a:pt x="1428052" y="1248175"/>
                  </a:lnTo>
                  <a:lnTo>
                    <a:pt x="1433588" y="1247775"/>
                  </a:lnTo>
                  <a:close/>
                  <a:moveTo>
                    <a:pt x="1155700" y="965200"/>
                  </a:moveTo>
                  <a:lnTo>
                    <a:pt x="1161653" y="965597"/>
                  </a:lnTo>
                  <a:lnTo>
                    <a:pt x="1167209" y="966787"/>
                  </a:lnTo>
                  <a:lnTo>
                    <a:pt x="1172766" y="968770"/>
                  </a:lnTo>
                  <a:lnTo>
                    <a:pt x="1177925" y="971944"/>
                  </a:lnTo>
                  <a:lnTo>
                    <a:pt x="1182687" y="975514"/>
                  </a:lnTo>
                  <a:lnTo>
                    <a:pt x="1187450" y="980274"/>
                  </a:lnTo>
                  <a:lnTo>
                    <a:pt x="1192213" y="985431"/>
                  </a:lnTo>
                  <a:lnTo>
                    <a:pt x="1196181" y="991381"/>
                  </a:lnTo>
                  <a:lnTo>
                    <a:pt x="1200150" y="998125"/>
                  </a:lnTo>
                  <a:lnTo>
                    <a:pt x="1204119" y="1005265"/>
                  </a:lnTo>
                  <a:lnTo>
                    <a:pt x="1207691" y="1012802"/>
                  </a:lnTo>
                  <a:lnTo>
                    <a:pt x="1211659" y="1021133"/>
                  </a:lnTo>
                  <a:lnTo>
                    <a:pt x="1214437" y="1029860"/>
                  </a:lnTo>
                  <a:lnTo>
                    <a:pt x="1217613" y="1038984"/>
                  </a:lnTo>
                  <a:lnTo>
                    <a:pt x="1220787" y="1048504"/>
                  </a:lnTo>
                  <a:lnTo>
                    <a:pt x="1225947" y="1068338"/>
                  </a:lnTo>
                  <a:lnTo>
                    <a:pt x="1230313" y="1089363"/>
                  </a:lnTo>
                  <a:lnTo>
                    <a:pt x="1234678" y="1111180"/>
                  </a:lnTo>
                  <a:lnTo>
                    <a:pt x="1237853" y="1133792"/>
                  </a:lnTo>
                  <a:lnTo>
                    <a:pt x="1241028" y="1155609"/>
                  </a:lnTo>
                  <a:lnTo>
                    <a:pt x="1243013" y="1177824"/>
                  </a:lnTo>
                  <a:lnTo>
                    <a:pt x="1245394" y="1198848"/>
                  </a:lnTo>
                  <a:lnTo>
                    <a:pt x="1246981" y="1219476"/>
                  </a:lnTo>
                  <a:lnTo>
                    <a:pt x="1246187" y="1186551"/>
                  </a:lnTo>
                  <a:lnTo>
                    <a:pt x="1342231" y="1244467"/>
                  </a:lnTo>
                  <a:lnTo>
                    <a:pt x="1323181" y="1340465"/>
                  </a:lnTo>
                  <a:lnTo>
                    <a:pt x="1248966" y="1309524"/>
                  </a:lnTo>
                  <a:lnTo>
                    <a:pt x="1245394" y="1284929"/>
                  </a:lnTo>
                  <a:lnTo>
                    <a:pt x="1239441" y="1242087"/>
                  </a:lnTo>
                  <a:lnTo>
                    <a:pt x="1231106" y="1373787"/>
                  </a:lnTo>
                  <a:lnTo>
                    <a:pt x="1230709" y="1379737"/>
                  </a:lnTo>
                  <a:lnTo>
                    <a:pt x="1230313" y="1386084"/>
                  </a:lnTo>
                  <a:lnTo>
                    <a:pt x="1230709" y="1392431"/>
                  </a:lnTo>
                  <a:lnTo>
                    <a:pt x="1232297" y="1399968"/>
                  </a:lnTo>
                  <a:lnTo>
                    <a:pt x="1234281" y="1407902"/>
                  </a:lnTo>
                  <a:lnTo>
                    <a:pt x="1237059" y="1417422"/>
                  </a:lnTo>
                  <a:lnTo>
                    <a:pt x="1241822" y="1428133"/>
                  </a:lnTo>
                  <a:lnTo>
                    <a:pt x="1247775" y="1440430"/>
                  </a:lnTo>
                  <a:lnTo>
                    <a:pt x="1231106" y="1440430"/>
                  </a:lnTo>
                  <a:lnTo>
                    <a:pt x="1242219" y="1446380"/>
                  </a:lnTo>
                  <a:lnTo>
                    <a:pt x="1256109" y="1453124"/>
                  </a:lnTo>
                  <a:lnTo>
                    <a:pt x="1287066" y="1467405"/>
                  </a:lnTo>
                  <a:lnTo>
                    <a:pt x="1313259" y="1479305"/>
                  </a:lnTo>
                  <a:lnTo>
                    <a:pt x="1323975" y="1483669"/>
                  </a:lnTo>
                  <a:lnTo>
                    <a:pt x="1501775" y="1720491"/>
                  </a:lnTo>
                  <a:lnTo>
                    <a:pt x="1401763" y="1798638"/>
                  </a:lnTo>
                  <a:lnTo>
                    <a:pt x="1210469" y="1576494"/>
                  </a:lnTo>
                  <a:lnTo>
                    <a:pt x="1080294" y="1561816"/>
                  </a:lnTo>
                  <a:lnTo>
                    <a:pt x="1080294" y="1563800"/>
                  </a:lnTo>
                  <a:lnTo>
                    <a:pt x="1080294" y="1567370"/>
                  </a:lnTo>
                  <a:lnTo>
                    <a:pt x="1079500" y="1575700"/>
                  </a:lnTo>
                  <a:lnTo>
                    <a:pt x="1077516" y="1587601"/>
                  </a:lnTo>
                  <a:lnTo>
                    <a:pt x="1074341" y="1601088"/>
                  </a:lnTo>
                  <a:lnTo>
                    <a:pt x="1066403" y="1633220"/>
                  </a:lnTo>
                  <a:lnTo>
                    <a:pt x="1056878" y="1669318"/>
                  </a:lnTo>
                  <a:lnTo>
                    <a:pt x="1046956" y="1703830"/>
                  </a:lnTo>
                  <a:lnTo>
                    <a:pt x="1038622" y="1733582"/>
                  </a:lnTo>
                  <a:lnTo>
                    <a:pt x="1030288" y="1762540"/>
                  </a:lnTo>
                  <a:lnTo>
                    <a:pt x="802481" y="1785548"/>
                  </a:lnTo>
                  <a:lnTo>
                    <a:pt x="770731" y="1731201"/>
                  </a:lnTo>
                  <a:lnTo>
                    <a:pt x="904081" y="1706210"/>
                  </a:lnTo>
                  <a:lnTo>
                    <a:pt x="903685" y="1489619"/>
                  </a:lnTo>
                  <a:lnTo>
                    <a:pt x="871935" y="1482479"/>
                  </a:lnTo>
                  <a:lnTo>
                    <a:pt x="869950" y="1471768"/>
                  </a:lnTo>
                  <a:lnTo>
                    <a:pt x="867966" y="1461851"/>
                  </a:lnTo>
                  <a:lnTo>
                    <a:pt x="866378" y="1453124"/>
                  </a:lnTo>
                  <a:lnTo>
                    <a:pt x="864791" y="1445190"/>
                  </a:lnTo>
                  <a:lnTo>
                    <a:pt x="863600" y="1428926"/>
                  </a:lnTo>
                  <a:lnTo>
                    <a:pt x="862806" y="1413455"/>
                  </a:lnTo>
                  <a:lnTo>
                    <a:pt x="862013" y="1373787"/>
                  </a:lnTo>
                  <a:lnTo>
                    <a:pt x="860822" y="1346812"/>
                  </a:lnTo>
                  <a:lnTo>
                    <a:pt x="858044" y="1312697"/>
                  </a:lnTo>
                  <a:lnTo>
                    <a:pt x="854472" y="1175444"/>
                  </a:lnTo>
                  <a:lnTo>
                    <a:pt x="843756" y="1181791"/>
                  </a:lnTo>
                  <a:lnTo>
                    <a:pt x="818753" y="1197658"/>
                  </a:lnTo>
                  <a:lnTo>
                    <a:pt x="802878" y="1208369"/>
                  </a:lnTo>
                  <a:lnTo>
                    <a:pt x="786606" y="1219476"/>
                  </a:lnTo>
                  <a:lnTo>
                    <a:pt x="770731" y="1230980"/>
                  </a:lnTo>
                  <a:lnTo>
                    <a:pt x="756841" y="1242087"/>
                  </a:lnTo>
                  <a:lnTo>
                    <a:pt x="754460" y="1250021"/>
                  </a:lnTo>
                  <a:lnTo>
                    <a:pt x="752872" y="1258351"/>
                  </a:lnTo>
                  <a:lnTo>
                    <a:pt x="752078" y="1266681"/>
                  </a:lnTo>
                  <a:lnTo>
                    <a:pt x="751285" y="1275805"/>
                  </a:lnTo>
                  <a:lnTo>
                    <a:pt x="751285" y="1284532"/>
                  </a:lnTo>
                  <a:lnTo>
                    <a:pt x="751681" y="1292863"/>
                  </a:lnTo>
                  <a:lnTo>
                    <a:pt x="752078" y="1301590"/>
                  </a:lnTo>
                  <a:lnTo>
                    <a:pt x="752872" y="1310317"/>
                  </a:lnTo>
                  <a:lnTo>
                    <a:pt x="754856" y="1325788"/>
                  </a:lnTo>
                  <a:lnTo>
                    <a:pt x="756444" y="1339275"/>
                  </a:lnTo>
                  <a:lnTo>
                    <a:pt x="758031" y="1350382"/>
                  </a:lnTo>
                  <a:lnTo>
                    <a:pt x="758031" y="1354349"/>
                  </a:lnTo>
                  <a:lnTo>
                    <a:pt x="756841" y="1357523"/>
                  </a:lnTo>
                  <a:lnTo>
                    <a:pt x="727869" y="1355539"/>
                  </a:lnTo>
                  <a:lnTo>
                    <a:pt x="715566" y="1354746"/>
                  </a:lnTo>
                  <a:lnTo>
                    <a:pt x="709613" y="1354746"/>
                  </a:lnTo>
                  <a:lnTo>
                    <a:pt x="704453" y="1355143"/>
                  </a:lnTo>
                  <a:lnTo>
                    <a:pt x="698897" y="1355539"/>
                  </a:lnTo>
                  <a:lnTo>
                    <a:pt x="693341" y="1356729"/>
                  </a:lnTo>
                  <a:lnTo>
                    <a:pt x="687785" y="1357919"/>
                  </a:lnTo>
                  <a:lnTo>
                    <a:pt x="682228" y="1359903"/>
                  </a:lnTo>
                  <a:lnTo>
                    <a:pt x="677069" y="1361886"/>
                  </a:lnTo>
                  <a:lnTo>
                    <a:pt x="671116" y="1364663"/>
                  </a:lnTo>
                  <a:lnTo>
                    <a:pt x="664766" y="1367836"/>
                  </a:lnTo>
                  <a:lnTo>
                    <a:pt x="658416" y="1372200"/>
                  </a:lnTo>
                  <a:lnTo>
                    <a:pt x="657225" y="1367043"/>
                  </a:lnTo>
                  <a:lnTo>
                    <a:pt x="655241" y="1361093"/>
                  </a:lnTo>
                  <a:lnTo>
                    <a:pt x="654050" y="1355143"/>
                  </a:lnTo>
                  <a:lnTo>
                    <a:pt x="653256" y="1348399"/>
                  </a:lnTo>
                  <a:lnTo>
                    <a:pt x="651669" y="1333325"/>
                  </a:lnTo>
                  <a:lnTo>
                    <a:pt x="650875" y="1316267"/>
                  </a:lnTo>
                  <a:lnTo>
                    <a:pt x="650875" y="1296830"/>
                  </a:lnTo>
                  <a:lnTo>
                    <a:pt x="651272" y="1274615"/>
                  </a:lnTo>
                  <a:lnTo>
                    <a:pt x="652066" y="1251211"/>
                  </a:lnTo>
                  <a:lnTo>
                    <a:pt x="653653" y="1225029"/>
                  </a:lnTo>
                  <a:lnTo>
                    <a:pt x="660797" y="1208369"/>
                  </a:lnTo>
                  <a:lnTo>
                    <a:pt x="667147" y="1194881"/>
                  </a:lnTo>
                  <a:lnTo>
                    <a:pt x="670322" y="1188931"/>
                  </a:lnTo>
                  <a:lnTo>
                    <a:pt x="673497" y="1183774"/>
                  </a:lnTo>
                  <a:lnTo>
                    <a:pt x="680244" y="1174254"/>
                  </a:lnTo>
                  <a:lnTo>
                    <a:pt x="687388" y="1164733"/>
                  </a:lnTo>
                  <a:lnTo>
                    <a:pt x="696119" y="1155213"/>
                  </a:lnTo>
                  <a:lnTo>
                    <a:pt x="706438" y="1143312"/>
                  </a:lnTo>
                  <a:lnTo>
                    <a:pt x="718741" y="1129031"/>
                  </a:lnTo>
                  <a:lnTo>
                    <a:pt x="738585" y="1108007"/>
                  </a:lnTo>
                  <a:lnTo>
                    <a:pt x="756047" y="1088966"/>
                  </a:lnTo>
                  <a:lnTo>
                    <a:pt x="785416" y="1057231"/>
                  </a:lnTo>
                  <a:lnTo>
                    <a:pt x="797719" y="1043744"/>
                  </a:lnTo>
                  <a:lnTo>
                    <a:pt x="809228" y="1032240"/>
                  </a:lnTo>
                  <a:lnTo>
                    <a:pt x="820738" y="1021926"/>
                  </a:lnTo>
                  <a:lnTo>
                    <a:pt x="831056" y="1012802"/>
                  </a:lnTo>
                  <a:lnTo>
                    <a:pt x="836613" y="1008439"/>
                  </a:lnTo>
                  <a:lnTo>
                    <a:pt x="842169" y="1004869"/>
                  </a:lnTo>
                  <a:lnTo>
                    <a:pt x="848122" y="1000902"/>
                  </a:lnTo>
                  <a:lnTo>
                    <a:pt x="854075" y="997331"/>
                  </a:lnTo>
                  <a:lnTo>
                    <a:pt x="860028" y="994555"/>
                  </a:lnTo>
                  <a:lnTo>
                    <a:pt x="866378" y="991381"/>
                  </a:lnTo>
                  <a:lnTo>
                    <a:pt x="873125" y="988208"/>
                  </a:lnTo>
                  <a:lnTo>
                    <a:pt x="880269" y="985828"/>
                  </a:lnTo>
                  <a:lnTo>
                    <a:pt x="895350" y="980274"/>
                  </a:lnTo>
                  <a:lnTo>
                    <a:pt x="912416" y="975117"/>
                  </a:lnTo>
                  <a:lnTo>
                    <a:pt x="932260" y="970753"/>
                  </a:lnTo>
                  <a:lnTo>
                    <a:pt x="954881" y="965597"/>
                  </a:lnTo>
                  <a:lnTo>
                    <a:pt x="963613" y="965993"/>
                  </a:lnTo>
                  <a:lnTo>
                    <a:pt x="979488" y="966787"/>
                  </a:lnTo>
                  <a:lnTo>
                    <a:pt x="1004491" y="968373"/>
                  </a:lnTo>
                  <a:lnTo>
                    <a:pt x="1089819" y="1240103"/>
                  </a:lnTo>
                  <a:lnTo>
                    <a:pt x="1081484" y="1159179"/>
                  </a:lnTo>
                  <a:lnTo>
                    <a:pt x="1077516" y="1013199"/>
                  </a:lnTo>
                  <a:lnTo>
                    <a:pt x="1071959" y="999315"/>
                  </a:lnTo>
                  <a:lnTo>
                    <a:pt x="1083072" y="980671"/>
                  </a:lnTo>
                  <a:lnTo>
                    <a:pt x="1107281" y="980671"/>
                  </a:lnTo>
                  <a:lnTo>
                    <a:pt x="1117600" y="999315"/>
                  </a:lnTo>
                  <a:lnTo>
                    <a:pt x="1112837" y="1015579"/>
                  </a:lnTo>
                  <a:lnTo>
                    <a:pt x="1142206" y="1228203"/>
                  </a:lnTo>
                  <a:lnTo>
                    <a:pt x="1137841" y="971944"/>
                  </a:lnTo>
                  <a:lnTo>
                    <a:pt x="1146572" y="967580"/>
                  </a:lnTo>
                  <a:lnTo>
                    <a:pt x="1148953" y="966390"/>
                  </a:lnTo>
                  <a:lnTo>
                    <a:pt x="1149350" y="965597"/>
                  </a:lnTo>
                  <a:lnTo>
                    <a:pt x="1155700" y="965200"/>
                  </a:lnTo>
                  <a:close/>
                  <a:moveTo>
                    <a:pt x="931148" y="736601"/>
                  </a:moveTo>
                  <a:lnTo>
                    <a:pt x="929554" y="751285"/>
                  </a:lnTo>
                  <a:lnTo>
                    <a:pt x="928757" y="762794"/>
                  </a:lnTo>
                  <a:lnTo>
                    <a:pt x="929155" y="762794"/>
                  </a:lnTo>
                  <a:lnTo>
                    <a:pt x="929554" y="751285"/>
                  </a:lnTo>
                  <a:lnTo>
                    <a:pt x="930351" y="746126"/>
                  </a:lnTo>
                  <a:lnTo>
                    <a:pt x="931148" y="741363"/>
                  </a:lnTo>
                  <a:lnTo>
                    <a:pt x="931148" y="736601"/>
                  </a:lnTo>
                  <a:close/>
                  <a:moveTo>
                    <a:pt x="949086" y="679054"/>
                  </a:moveTo>
                  <a:lnTo>
                    <a:pt x="948289" y="679847"/>
                  </a:lnTo>
                  <a:lnTo>
                    <a:pt x="945499" y="681435"/>
                  </a:lnTo>
                  <a:lnTo>
                    <a:pt x="943904" y="683419"/>
                  </a:lnTo>
                  <a:lnTo>
                    <a:pt x="941911" y="686991"/>
                  </a:lnTo>
                  <a:lnTo>
                    <a:pt x="945897" y="682625"/>
                  </a:lnTo>
                  <a:lnTo>
                    <a:pt x="948289" y="681038"/>
                  </a:lnTo>
                  <a:lnTo>
                    <a:pt x="950282" y="679054"/>
                  </a:lnTo>
                  <a:lnTo>
                    <a:pt x="949086" y="679054"/>
                  </a:lnTo>
                  <a:close/>
                  <a:moveTo>
                    <a:pt x="1038375" y="620713"/>
                  </a:moveTo>
                  <a:lnTo>
                    <a:pt x="1049138" y="620713"/>
                  </a:lnTo>
                  <a:lnTo>
                    <a:pt x="1059502" y="621110"/>
                  </a:lnTo>
                  <a:lnTo>
                    <a:pt x="1069866" y="622300"/>
                  </a:lnTo>
                  <a:lnTo>
                    <a:pt x="1079432" y="623491"/>
                  </a:lnTo>
                  <a:lnTo>
                    <a:pt x="1088999" y="625872"/>
                  </a:lnTo>
                  <a:lnTo>
                    <a:pt x="1098167" y="627857"/>
                  </a:lnTo>
                  <a:lnTo>
                    <a:pt x="1106937" y="630238"/>
                  </a:lnTo>
                  <a:lnTo>
                    <a:pt x="1115307" y="633413"/>
                  </a:lnTo>
                  <a:lnTo>
                    <a:pt x="1123678" y="636191"/>
                  </a:lnTo>
                  <a:lnTo>
                    <a:pt x="1130853" y="639763"/>
                  </a:lnTo>
                  <a:lnTo>
                    <a:pt x="1138028" y="642938"/>
                  </a:lnTo>
                  <a:lnTo>
                    <a:pt x="1144805" y="646510"/>
                  </a:lnTo>
                  <a:lnTo>
                    <a:pt x="1156365" y="652860"/>
                  </a:lnTo>
                  <a:lnTo>
                    <a:pt x="1166729" y="659607"/>
                  </a:lnTo>
                  <a:lnTo>
                    <a:pt x="1174701" y="664766"/>
                  </a:lnTo>
                  <a:lnTo>
                    <a:pt x="1180680" y="669529"/>
                  </a:lnTo>
                  <a:lnTo>
                    <a:pt x="1185862" y="673497"/>
                  </a:lnTo>
                  <a:lnTo>
                    <a:pt x="1185862" y="676275"/>
                  </a:lnTo>
                  <a:lnTo>
                    <a:pt x="1185862" y="684213"/>
                  </a:lnTo>
                  <a:lnTo>
                    <a:pt x="1185065" y="688975"/>
                  </a:lnTo>
                  <a:lnTo>
                    <a:pt x="1183869" y="694532"/>
                  </a:lnTo>
                  <a:lnTo>
                    <a:pt x="1182274" y="700088"/>
                  </a:lnTo>
                  <a:lnTo>
                    <a:pt x="1180281" y="704850"/>
                  </a:lnTo>
                  <a:lnTo>
                    <a:pt x="1179086" y="707629"/>
                  </a:lnTo>
                  <a:lnTo>
                    <a:pt x="1177093" y="710010"/>
                  </a:lnTo>
                  <a:lnTo>
                    <a:pt x="1175498" y="711994"/>
                  </a:lnTo>
                  <a:lnTo>
                    <a:pt x="1173505" y="713979"/>
                  </a:lnTo>
                  <a:lnTo>
                    <a:pt x="1170715" y="715963"/>
                  </a:lnTo>
                  <a:lnTo>
                    <a:pt x="1168323" y="717154"/>
                  </a:lnTo>
                  <a:lnTo>
                    <a:pt x="1165533" y="718344"/>
                  </a:lnTo>
                  <a:lnTo>
                    <a:pt x="1161945" y="719138"/>
                  </a:lnTo>
                  <a:lnTo>
                    <a:pt x="1158756" y="719535"/>
                  </a:lnTo>
                  <a:lnTo>
                    <a:pt x="1154770" y="719535"/>
                  </a:lnTo>
                  <a:lnTo>
                    <a:pt x="1150784" y="719138"/>
                  </a:lnTo>
                  <a:lnTo>
                    <a:pt x="1146001" y="718344"/>
                  </a:lnTo>
                  <a:lnTo>
                    <a:pt x="1140819" y="717154"/>
                  </a:lnTo>
                  <a:lnTo>
                    <a:pt x="1135238" y="715566"/>
                  </a:lnTo>
                  <a:lnTo>
                    <a:pt x="1129259" y="712788"/>
                  </a:lnTo>
                  <a:lnTo>
                    <a:pt x="1123678" y="710010"/>
                  </a:lnTo>
                  <a:lnTo>
                    <a:pt x="1120091" y="708819"/>
                  </a:lnTo>
                  <a:lnTo>
                    <a:pt x="1114112" y="707629"/>
                  </a:lnTo>
                  <a:lnTo>
                    <a:pt x="1098964" y="704850"/>
                  </a:lnTo>
                  <a:lnTo>
                    <a:pt x="1083418" y="702072"/>
                  </a:lnTo>
                  <a:lnTo>
                    <a:pt x="1077439" y="700882"/>
                  </a:lnTo>
                  <a:lnTo>
                    <a:pt x="1073852" y="700088"/>
                  </a:lnTo>
                  <a:lnTo>
                    <a:pt x="1104545" y="714772"/>
                  </a:lnTo>
                  <a:lnTo>
                    <a:pt x="1118895" y="721122"/>
                  </a:lnTo>
                  <a:lnTo>
                    <a:pt x="1125671" y="723504"/>
                  </a:lnTo>
                  <a:lnTo>
                    <a:pt x="1132448" y="725885"/>
                  </a:lnTo>
                  <a:lnTo>
                    <a:pt x="1138826" y="728266"/>
                  </a:lnTo>
                  <a:lnTo>
                    <a:pt x="1144805" y="729457"/>
                  </a:lnTo>
                  <a:lnTo>
                    <a:pt x="1150784" y="730647"/>
                  </a:lnTo>
                  <a:lnTo>
                    <a:pt x="1155966" y="731044"/>
                  </a:lnTo>
                  <a:lnTo>
                    <a:pt x="1161148" y="730647"/>
                  </a:lnTo>
                  <a:lnTo>
                    <a:pt x="1165931" y="729457"/>
                  </a:lnTo>
                  <a:lnTo>
                    <a:pt x="1170316" y="727869"/>
                  </a:lnTo>
                  <a:lnTo>
                    <a:pt x="1174302" y="725091"/>
                  </a:lnTo>
                  <a:lnTo>
                    <a:pt x="1175498" y="735410"/>
                  </a:lnTo>
                  <a:lnTo>
                    <a:pt x="1175897" y="744935"/>
                  </a:lnTo>
                  <a:lnTo>
                    <a:pt x="1175498" y="753666"/>
                  </a:lnTo>
                  <a:lnTo>
                    <a:pt x="1175099" y="762397"/>
                  </a:lnTo>
                  <a:lnTo>
                    <a:pt x="1176694" y="761207"/>
                  </a:lnTo>
                  <a:lnTo>
                    <a:pt x="1177491" y="760413"/>
                  </a:lnTo>
                  <a:lnTo>
                    <a:pt x="1178687" y="760016"/>
                  </a:lnTo>
                  <a:lnTo>
                    <a:pt x="1179086" y="760413"/>
                  </a:lnTo>
                  <a:lnTo>
                    <a:pt x="1179484" y="761207"/>
                  </a:lnTo>
                  <a:lnTo>
                    <a:pt x="1179883" y="763985"/>
                  </a:lnTo>
                  <a:lnTo>
                    <a:pt x="1180281" y="767954"/>
                  </a:lnTo>
                  <a:lnTo>
                    <a:pt x="1180281" y="773113"/>
                  </a:lnTo>
                  <a:lnTo>
                    <a:pt x="1179086" y="785813"/>
                  </a:lnTo>
                  <a:lnTo>
                    <a:pt x="1177491" y="800498"/>
                  </a:lnTo>
                  <a:lnTo>
                    <a:pt x="1175498" y="814388"/>
                  </a:lnTo>
                  <a:lnTo>
                    <a:pt x="1173505" y="826294"/>
                  </a:lnTo>
                  <a:lnTo>
                    <a:pt x="1171911" y="833438"/>
                  </a:lnTo>
                  <a:lnTo>
                    <a:pt x="1170715" y="834629"/>
                  </a:lnTo>
                  <a:lnTo>
                    <a:pt x="1170316" y="834232"/>
                  </a:lnTo>
                  <a:lnTo>
                    <a:pt x="1169519" y="842169"/>
                  </a:lnTo>
                  <a:lnTo>
                    <a:pt x="1168323" y="849710"/>
                  </a:lnTo>
                  <a:lnTo>
                    <a:pt x="1166729" y="856854"/>
                  </a:lnTo>
                  <a:lnTo>
                    <a:pt x="1165134" y="863998"/>
                  </a:lnTo>
                  <a:lnTo>
                    <a:pt x="1162742" y="870744"/>
                  </a:lnTo>
                  <a:lnTo>
                    <a:pt x="1160351" y="877491"/>
                  </a:lnTo>
                  <a:lnTo>
                    <a:pt x="1157959" y="883841"/>
                  </a:lnTo>
                  <a:lnTo>
                    <a:pt x="1154770" y="890191"/>
                  </a:lnTo>
                  <a:lnTo>
                    <a:pt x="1151980" y="896541"/>
                  </a:lnTo>
                  <a:lnTo>
                    <a:pt x="1148791" y="902098"/>
                  </a:lnTo>
                  <a:lnTo>
                    <a:pt x="1145602" y="907654"/>
                  </a:lnTo>
                  <a:lnTo>
                    <a:pt x="1141616" y="913210"/>
                  </a:lnTo>
                  <a:lnTo>
                    <a:pt x="1138028" y="918370"/>
                  </a:lnTo>
                  <a:lnTo>
                    <a:pt x="1134042" y="923529"/>
                  </a:lnTo>
                  <a:lnTo>
                    <a:pt x="1126070" y="932260"/>
                  </a:lnTo>
                  <a:lnTo>
                    <a:pt x="1117699" y="940595"/>
                  </a:lnTo>
                  <a:lnTo>
                    <a:pt x="1108531" y="947738"/>
                  </a:lnTo>
                  <a:lnTo>
                    <a:pt x="1099762" y="954088"/>
                  </a:lnTo>
                  <a:lnTo>
                    <a:pt x="1090593" y="959248"/>
                  </a:lnTo>
                  <a:lnTo>
                    <a:pt x="1081027" y="963216"/>
                  </a:lnTo>
                  <a:lnTo>
                    <a:pt x="1077041" y="964804"/>
                  </a:lnTo>
                  <a:lnTo>
                    <a:pt x="1072257" y="966391"/>
                  </a:lnTo>
                  <a:lnTo>
                    <a:pt x="1067474" y="967185"/>
                  </a:lnTo>
                  <a:lnTo>
                    <a:pt x="1063488" y="967979"/>
                  </a:lnTo>
                  <a:lnTo>
                    <a:pt x="1059103" y="968376"/>
                  </a:lnTo>
                  <a:lnTo>
                    <a:pt x="1054719" y="968376"/>
                  </a:lnTo>
                  <a:lnTo>
                    <a:pt x="1051530" y="968376"/>
                  </a:lnTo>
                  <a:lnTo>
                    <a:pt x="1047543" y="967979"/>
                  </a:lnTo>
                  <a:lnTo>
                    <a:pt x="1043956" y="967185"/>
                  </a:lnTo>
                  <a:lnTo>
                    <a:pt x="1039970" y="965995"/>
                  </a:lnTo>
                  <a:lnTo>
                    <a:pt x="1031998" y="962820"/>
                  </a:lnTo>
                  <a:lnTo>
                    <a:pt x="1023627" y="958851"/>
                  </a:lnTo>
                  <a:lnTo>
                    <a:pt x="1014857" y="953295"/>
                  </a:lnTo>
                  <a:lnTo>
                    <a:pt x="1006088" y="947341"/>
                  </a:lnTo>
                  <a:lnTo>
                    <a:pt x="997318" y="939801"/>
                  </a:lnTo>
                  <a:lnTo>
                    <a:pt x="988549" y="931863"/>
                  </a:lnTo>
                  <a:lnTo>
                    <a:pt x="979779" y="922338"/>
                  </a:lnTo>
                  <a:lnTo>
                    <a:pt x="971807" y="912813"/>
                  </a:lnTo>
                  <a:lnTo>
                    <a:pt x="963835" y="902098"/>
                  </a:lnTo>
                  <a:lnTo>
                    <a:pt x="956660" y="890985"/>
                  </a:lnTo>
                  <a:lnTo>
                    <a:pt x="949883" y="878682"/>
                  </a:lnTo>
                  <a:lnTo>
                    <a:pt x="943904" y="865982"/>
                  </a:lnTo>
                  <a:lnTo>
                    <a:pt x="941512" y="859632"/>
                  </a:lnTo>
                  <a:lnTo>
                    <a:pt x="938722" y="852885"/>
                  </a:lnTo>
                  <a:lnTo>
                    <a:pt x="936729" y="846138"/>
                  </a:lnTo>
                  <a:lnTo>
                    <a:pt x="934736" y="839391"/>
                  </a:lnTo>
                  <a:lnTo>
                    <a:pt x="933540" y="843757"/>
                  </a:lnTo>
                  <a:lnTo>
                    <a:pt x="931547" y="847329"/>
                  </a:lnTo>
                  <a:lnTo>
                    <a:pt x="929554" y="849710"/>
                  </a:lnTo>
                  <a:lnTo>
                    <a:pt x="928757" y="850107"/>
                  </a:lnTo>
                  <a:lnTo>
                    <a:pt x="927960" y="850504"/>
                  </a:lnTo>
                  <a:lnTo>
                    <a:pt x="926764" y="850107"/>
                  </a:lnTo>
                  <a:lnTo>
                    <a:pt x="925568" y="849710"/>
                  </a:lnTo>
                  <a:lnTo>
                    <a:pt x="924372" y="848123"/>
                  </a:lnTo>
                  <a:lnTo>
                    <a:pt x="923575" y="846535"/>
                  </a:lnTo>
                  <a:lnTo>
                    <a:pt x="921582" y="842963"/>
                  </a:lnTo>
                  <a:lnTo>
                    <a:pt x="920386" y="837407"/>
                  </a:lnTo>
                  <a:lnTo>
                    <a:pt x="918791" y="831057"/>
                  </a:lnTo>
                  <a:lnTo>
                    <a:pt x="917596" y="823516"/>
                  </a:lnTo>
                  <a:lnTo>
                    <a:pt x="917197" y="815182"/>
                  </a:lnTo>
                  <a:lnTo>
                    <a:pt x="916798" y="806054"/>
                  </a:lnTo>
                  <a:lnTo>
                    <a:pt x="917197" y="798116"/>
                  </a:lnTo>
                  <a:lnTo>
                    <a:pt x="917596" y="790576"/>
                  </a:lnTo>
                  <a:lnTo>
                    <a:pt x="918393" y="783829"/>
                  </a:lnTo>
                  <a:lnTo>
                    <a:pt x="919987" y="777479"/>
                  </a:lnTo>
                  <a:lnTo>
                    <a:pt x="921183" y="772319"/>
                  </a:lnTo>
                  <a:lnTo>
                    <a:pt x="922379" y="767954"/>
                  </a:lnTo>
                  <a:lnTo>
                    <a:pt x="924372" y="764779"/>
                  </a:lnTo>
                  <a:lnTo>
                    <a:pt x="925169" y="763588"/>
                  </a:lnTo>
                  <a:lnTo>
                    <a:pt x="926365" y="763191"/>
                  </a:lnTo>
                  <a:lnTo>
                    <a:pt x="923176" y="759619"/>
                  </a:lnTo>
                  <a:lnTo>
                    <a:pt x="920785" y="756444"/>
                  </a:lnTo>
                  <a:lnTo>
                    <a:pt x="918393" y="752476"/>
                  </a:lnTo>
                  <a:lnTo>
                    <a:pt x="916798" y="748507"/>
                  </a:lnTo>
                  <a:lnTo>
                    <a:pt x="915204" y="744538"/>
                  </a:lnTo>
                  <a:lnTo>
                    <a:pt x="914407" y="739776"/>
                  </a:lnTo>
                  <a:lnTo>
                    <a:pt x="913609" y="735807"/>
                  </a:lnTo>
                  <a:lnTo>
                    <a:pt x="913211" y="731044"/>
                  </a:lnTo>
                  <a:lnTo>
                    <a:pt x="912812" y="727076"/>
                  </a:lnTo>
                  <a:lnTo>
                    <a:pt x="912812" y="721916"/>
                  </a:lnTo>
                  <a:lnTo>
                    <a:pt x="913609" y="712391"/>
                  </a:lnTo>
                  <a:lnTo>
                    <a:pt x="915204" y="703263"/>
                  </a:lnTo>
                  <a:lnTo>
                    <a:pt x="917197" y="694135"/>
                  </a:lnTo>
                  <a:lnTo>
                    <a:pt x="920386" y="685007"/>
                  </a:lnTo>
                  <a:lnTo>
                    <a:pt x="923575" y="676672"/>
                  </a:lnTo>
                  <a:lnTo>
                    <a:pt x="927162" y="668735"/>
                  </a:lnTo>
                  <a:lnTo>
                    <a:pt x="930750" y="661988"/>
                  </a:lnTo>
                  <a:lnTo>
                    <a:pt x="934337" y="656035"/>
                  </a:lnTo>
                  <a:lnTo>
                    <a:pt x="937526" y="651272"/>
                  </a:lnTo>
                  <a:lnTo>
                    <a:pt x="940715" y="647700"/>
                  </a:lnTo>
                  <a:lnTo>
                    <a:pt x="943107" y="646113"/>
                  </a:lnTo>
                  <a:lnTo>
                    <a:pt x="955862" y="639763"/>
                  </a:lnTo>
                  <a:lnTo>
                    <a:pt x="968219" y="634604"/>
                  </a:lnTo>
                  <a:lnTo>
                    <a:pt x="980178" y="630238"/>
                  </a:lnTo>
                  <a:lnTo>
                    <a:pt x="992535" y="627063"/>
                  </a:lnTo>
                  <a:lnTo>
                    <a:pt x="1004493" y="624285"/>
                  </a:lnTo>
                  <a:lnTo>
                    <a:pt x="1016053" y="622300"/>
                  </a:lnTo>
                  <a:lnTo>
                    <a:pt x="1027214" y="621110"/>
                  </a:lnTo>
                  <a:lnTo>
                    <a:pt x="1038375" y="620713"/>
                  </a:lnTo>
                  <a:close/>
                  <a:moveTo>
                    <a:pt x="1043186" y="515586"/>
                  </a:moveTo>
                  <a:lnTo>
                    <a:pt x="1022934" y="515983"/>
                  </a:lnTo>
                  <a:lnTo>
                    <a:pt x="1002682" y="516777"/>
                  </a:lnTo>
                  <a:lnTo>
                    <a:pt x="982827" y="518364"/>
                  </a:lnTo>
                  <a:lnTo>
                    <a:pt x="962972" y="519952"/>
                  </a:lnTo>
                  <a:lnTo>
                    <a:pt x="943514" y="521937"/>
                  </a:lnTo>
                  <a:lnTo>
                    <a:pt x="924056" y="525113"/>
                  </a:lnTo>
                  <a:lnTo>
                    <a:pt x="904598" y="527891"/>
                  </a:lnTo>
                  <a:lnTo>
                    <a:pt x="885140" y="531861"/>
                  </a:lnTo>
                  <a:lnTo>
                    <a:pt x="866476" y="535830"/>
                  </a:lnTo>
                  <a:lnTo>
                    <a:pt x="847812" y="540594"/>
                  </a:lnTo>
                  <a:lnTo>
                    <a:pt x="829148" y="545754"/>
                  </a:lnTo>
                  <a:lnTo>
                    <a:pt x="810485" y="550914"/>
                  </a:lnTo>
                  <a:lnTo>
                    <a:pt x="792218" y="556869"/>
                  </a:lnTo>
                  <a:lnTo>
                    <a:pt x="774348" y="563220"/>
                  </a:lnTo>
                  <a:lnTo>
                    <a:pt x="756082" y="569968"/>
                  </a:lnTo>
                  <a:lnTo>
                    <a:pt x="738609" y="577113"/>
                  </a:lnTo>
                  <a:lnTo>
                    <a:pt x="721137" y="585449"/>
                  </a:lnTo>
                  <a:lnTo>
                    <a:pt x="704061" y="593388"/>
                  </a:lnTo>
                  <a:lnTo>
                    <a:pt x="686986" y="601724"/>
                  </a:lnTo>
                  <a:lnTo>
                    <a:pt x="670308" y="610457"/>
                  </a:lnTo>
                  <a:lnTo>
                    <a:pt x="653630" y="619587"/>
                  </a:lnTo>
                  <a:lnTo>
                    <a:pt x="637745" y="629114"/>
                  </a:lnTo>
                  <a:lnTo>
                    <a:pt x="621861" y="639037"/>
                  </a:lnTo>
                  <a:lnTo>
                    <a:pt x="605977" y="649755"/>
                  </a:lnTo>
                  <a:lnTo>
                    <a:pt x="590490" y="660473"/>
                  </a:lnTo>
                  <a:lnTo>
                    <a:pt x="575400" y="671190"/>
                  </a:lnTo>
                  <a:lnTo>
                    <a:pt x="559913" y="682702"/>
                  </a:lnTo>
                  <a:lnTo>
                    <a:pt x="545617" y="694610"/>
                  </a:lnTo>
                  <a:lnTo>
                    <a:pt x="531322" y="706519"/>
                  </a:lnTo>
                  <a:lnTo>
                    <a:pt x="517026" y="719221"/>
                  </a:lnTo>
                  <a:lnTo>
                    <a:pt x="503525" y="731924"/>
                  </a:lnTo>
                  <a:lnTo>
                    <a:pt x="490023" y="745023"/>
                  </a:lnTo>
                  <a:lnTo>
                    <a:pt x="476919" y="758520"/>
                  </a:lnTo>
                  <a:lnTo>
                    <a:pt x="464212" y="772413"/>
                  </a:lnTo>
                  <a:lnTo>
                    <a:pt x="451504" y="786306"/>
                  </a:lnTo>
                  <a:lnTo>
                    <a:pt x="439591" y="800596"/>
                  </a:lnTo>
                  <a:lnTo>
                    <a:pt x="427678" y="815680"/>
                  </a:lnTo>
                  <a:lnTo>
                    <a:pt x="416162" y="830368"/>
                  </a:lnTo>
                  <a:lnTo>
                    <a:pt x="405441" y="845452"/>
                  </a:lnTo>
                  <a:lnTo>
                    <a:pt x="394322" y="860933"/>
                  </a:lnTo>
                  <a:lnTo>
                    <a:pt x="383997" y="876811"/>
                  </a:lnTo>
                  <a:lnTo>
                    <a:pt x="374070" y="892689"/>
                  </a:lnTo>
                  <a:lnTo>
                    <a:pt x="364539" y="908964"/>
                  </a:lnTo>
                  <a:lnTo>
                    <a:pt x="355009" y="925636"/>
                  </a:lnTo>
                  <a:lnTo>
                    <a:pt x="346272" y="941911"/>
                  </a:lnTo>
                  <a:lnTo>
                    <a:pt x="337933" y="959377"/>
                  </a:lnTo>
                  <a:lnTo>
                    <a:pt x="329594" y="976048"/>
                  </a:lnTo>
                  <a:lnTo>
                    <a:pt x="322049" y="993911"/>
                  </a:lnTo>
                  <a:lnTo>
                    <a:pt x="314901" y="1011377"/>
                  </a:lnTo>
                  <a:lnTo>
                    <a:pt x="308151" y="1029240"/>
                  </a:lnTo>
                  <a:lnTo>
                    <a:pt x="301797" y="1047500"/>
                  </a:lnTo>
                  <a:lnTo>
                    <a:pt x="295840" y="1065362"/>
                  </a:lnTo>
                  <a:lnTo>
                    <a:pt x="290678" y="1084019"/>
                  </a:lnTo>
                  <a:lnTo>
                    <a:pt x="285516" y="1102676"/>
                  </a:lnTo>
                  <a:lnTo>
                    <a:pt x="280751" y="1121729"/>
                  </a:lnTo>
                  <a:lnTo>
                    <a:pt x="276780" y="1140783"/>
                  </a:lnTo>
                  <a:lnTo>
                    <a:pt x="272809" y="1159440"/>
                  </a:lnTo>
                  <a:lnTo>
                    <a:pt x="270029" y="1178890"/>
                  </a:lnTo>
                  <a:lnTo>
                    <a:pt x="266852" y="1198341"/>
                  </a:lnTo>
                  <a:lnTo>
                    <a:pt x="264867" y="1218188"/>
                  </a:lnTo>
                  <a:lnTo>
                    <a:pt x="263278" y="1237639"/>
                  </a:lnTo>
                  <a:lnTo>
                    <a:pt x="261690" y="1257883"/>
                  </a:lnTo>
                  <a:lnTo>
                    <a:pt x="260896" y="1277731"/>
                  </a:lnTo>
                  <a:lnTo>
                    <a:pt x="260498" y="1297975"/>
                  </a:lnTo>
                  <a:lnTo>
                    <a:pt x="260896" y="1318220"/>
                  </a:lnTo>
                  <a:lnTo>
                    <a:pt x="261690" y="1338067"/>
                  </a:lnTo>
                  <a:lnTo>
                    <a:pt x="263278" y="1357915"/>
                  </a:lnTo>
                  <a:lnTo>
                    <a:pt x="264867" y="1377763"/>
                  </a:lnTo>
                  <a:lnTo>
                    <a:pt x="266852" y="1397213"/>
                  </a:lnTo>
                  <a:lnTo>
                    <a:pt x="270029" y="1416664"/>
                  </a:lnTo>
                  <a:lnTo>
                    <a:pt x="272809" y="1436114"/>
                  </a:lnTo>
                  <a:lnTo>
                    <a:pt x="276780" y="1455168"/>
                  </a:lnTo>
                  <a:lnTo>
                    <a:pt x="280751" y="1474222"/>
                  </a:lnTo>
                  <a:lnTo>
                    <a:pt x="285516" y="1493275"/>
                  </a:lnTo>
                  <a:lnTo>
                    <a:pt x="290678" y="1511535"/>
                  </a:lnTo>
                  <a:lnTo>
                    <a:pt x="295840" y="1530192"/>
                  </a:lnTo>
                  <a:lnTo>
                    <a:pt x="301797" y="1548452"/>
                  </a:lnTo>
                  <a:lnTo>
                    <a:pt x="308151" y="1566314"/>
                  </a:lnTo>
                  <a:lnTo>
                    <a:pt x="314901" y="1584177"/>
                  </a:lnTo>
                  <a:lnTo>
                    <a:pt x="322049" y="1602040"/>
                  </a:lnTo>
                  <a:lnTo>
                    <a:pt x="329594" y="1619109"/>
                  </a:lnTo>
                  <a:lnTo>
                    <a:pt x="337933" y="1636575"/>
                  </a:lnTo>
                  <a:lnTo>
                    <a:pt x="346272" y="1653247"/>
                  </a:lnTo>
                  <a:lnTo>
                    <a:pt x="355009" y="1670316"/>
                  </a:lnTo>
                  <a:lnTo>
                    <a:pt x="364539" y="1686591"/>
                  </a:lnTo>
                  <a:lnTo>
                    <a:pt x="374070" y="1703262"/>
                  </a:lnTo>
                  <a:lnTo>
                    <a:pt x="383997" y="1719140"/>
                  </a:lnTo>
                  <a:lnTo>
                    <a:pt x="394322" y="1734622"/>
                  </a:lnTo>
                  <a:lnTo>
                    <a:pt x="405441" y="1750500"/>
                  </a:lnTo>
                  <a:lnTo>
                    <a:pt x="416162" y="1765584"/>
                  </a:lnTo>
                  <a:lnTo>
                    <a:pt x="427678" y="1780271"/>
                  </a:lnTo>
                  <a:lnTo>
                    <a:pt x="439591" y="1794958"/>
                  </a:lnTo>
                  <a:lnTo>
                    <a:pt x="451504" y="1809248"/>
                  </a:lnTo>
                  <a:lnTo>
                    <a:pt x="464212" y="1823142"/>
                  </a:lnTo>
                  <a:lnTo>
                    <a:pt x="476919" y="1837035"/>
                  </a:lnTo>
                  <a:lnTo>
                    <a:pt x="490023" y="1850531"/>
                  </a:lnTo>
                  <a:lnTo>
                    <a:pt x="503525" y="1863631"/>
                  </a:lnTo>
                  <a:lnTo>
                    <a:pt x="517026" y="1876333"/>
                  </a:lnTo>
                  <a:lnTo>
                    <a:pt x="531322" y="1889035"/>
                  </a:lnTo>
                  <a:lnTo>
                    <a:pt x="545617" y="1900944"/>
                  </a:lnTo>
                  <a:lnTo>
                    <a:pt x="559913" y="1912852"/>
                  </a:lnTo>
                  <a:lnTo>
                    <a:pt x="575400" y="1923967"/>
                  </a:lnTo>
                  <a:lnTo>
                    <a:pt x="590490" y="1935479"/>
                  </a:lnTo>
                  <a:lnTo>
                    <a:pt x="605977" y="1945799"/>
                  </a:lnTo>
                  <a:lnTo>
                    <a:pt x="621861" y="1956517"/>
                  </a:lnTo>
                  <a:lnTo>
                    <a:pt x="637745" y="1966044"/>
                  </a:lnTo>
                  <a:lnTo>
                    <a:pt x="653630" y="1975968"/>
                  </a:lnTo>
                  <a:lnTo>
                    <a:pt x="670308" y="1985097"/>
                  </a:lnTo>
                  <a:lnTo>
                    <a:pt x="686986" y="1994227"/>
                  </a:lnTo>
                  <a:lnTo>
                    <a:pt x="704061" y="2002563"/>
                  </a:lnTo>
                  <a:lnTo>
                    <a:pt x="721137" y="2010502"/>
                  </a:lnTo>
                  <a:lnTo>
                    <a:pt x="738609" y="2018044"/>
                  </a:lnTo>
                  <a:lnTo>
                    <a:pt x="756082" y="2025189"/>
                  </a:lnTo>
                  <a:lnTo>
                    <a:pt x="774348" y="2032335"/>
                  </a:lnTo>
                  <a:lnTo>
                    <a:pt x="792218" y="2038686"/>
                  </a:lnTo>
                  <a:lnTo>
                    <a:pt x="810485" y="2044640"/>
                  </a:lnTo>
                  <a:lnTo>
                    <a:pt x="829148" y="2050197"/>
                  </a:lnTo>
                  <a:lnTo>
                    <a:pt x="847812" y="2055358"/>
                  </a:lnTo>
                  <a:lnTo>
                    <a:pt x="866476" y="2059724"/>
                  </a:lnTo>
                  <a:lnTo>
                    <a:pt x="885140" y="2064091"/>
                  </a:lnTo>
                  <a:lnTo>
                    <a:pt x="904598" y="2067266"/>
                  </a:lnTo>
                  <a:lnTo>
                    <a:pt x="924056" y="2070839"/>
                  </a:lnTo>
                  <a:lnTo>
                    <a:pt x="943514" y="2073220"/>
                  </a:lnTo>
                  <a:lnTo>
                    <a:pt x="962972" y="2075999"/>
                  </a:lnTo>
                  <a:lnTo>
                    <a:pt x="982827" y="2077587"/>
                  </a:lnTo>
                  <a:lnTo>
                    <a:pt x="1002682" y="2078778"/>
                  </a:lnTo>
                  <a:lnTo>
                    <a:pt x="1022934" y="2079572"/>
                  </a:lnTo>
                  <a:lnTo>
                    <a:pt x="1043186" y="2079572"/>
                  </a:lnTo>
                  <a:lnTo>
                    <a:pt x="1063041" y="2079572"/>
                  </a:lnTo>
                  <a:lnTo>
                    <a:pt x="1083293" y="2078778"/>
                  </a:lnTo>
                  <a:lnTo>
                    <a:pt x="1103148" y="2077587"/>
                  </a:lnTo>
                  <a:lnTo>
                    <a:pt x="1122606" y="2075999"/>
                  </a:lnTo>
                  <a:lnTo>
                    <a:pt x="1142064" y="2073220"/>
                  </a:lnTo>
                  <a:lnTo>
                    <a:pt x="1161919" y="2070839"/>
                  </a:lnTo>
                  <a:lnTo>
                    <a:pt x="1180980" y="2067266"/>
                  </a:lnTo>
                  <a:lnTo>
                    <a:pt x="1200438" y="2064091"/>
                  </a:lnTo>
                  <a:lnTo>
                    <a:pt x="1219499" y="2059724"/>
                  </a:lnTo>
                  <a:lnTo>
                    <a:pt x="1237766" y="2055358"/>
                  </a:lnTo>
                  <a:lnTo>
                    <a:pt x="1256827" y="2050197"/>
                  </a:lnTo>
                  <a:lnTo>
                    <a:pt x="1275093" y="2044640"/>
                  </a:lnTo>
                  <a:lnTo>
                    <a:pt x="1293757" y="2038686"/>
                  </a:lnTo>
                  <a:lnTo>
                    <a:pt x="1311627" y="2032335"/>
                  </a:lnTo>
                  <a:lnTo>
                    <a:pt x="1329496" y="2025189"/>
                  </a:lnTo>
                  <a:lnTo>
                    <a:pt x="1347366" y="2018044"/>
                  </a:lnTo>
                  <a:lnTo>
                    <a:pt x="1364441" y="2010502"/>
                  </a:lnTo>
                  <a:lnTo>
                    <a:pt x="1381914" y="2002563"/>
                  </a:lnTo>
                  <a:lnTo>
                    <a:pt x="1398592" y="1994227"/>
                  </a:lnTo>
                  <a:lnTo>
                    <a:pt x="1415667" y="1985097"/>
                  </a:lnTo>
                  <a:lnTo>
                    <a:pt x="1431949" y="1975968"/>
                  </a:lnTo>
                  <a:lnTo>
                    <a:pt x="1447833" y="1966044"/>
                  </a:lnTo>
                  <a:lnTo>
                    <a:pt x="1464114" y="1956517"/>
                  </a:lnTo>
                  <a:lnTo>
                    <a:pt x="1479998" y="1945799"/>
                  </a:lnTo>
                  <a:lnTo>
                    <a:pt x="1495088" y="1935479"/>
                  </a:lnTo>
                  <a:lnTo>
                    <a:pt x="1510575" y="1923967"/>
                  </a:lnTo>
                  <a:lnTo>
                    <a:pt x="1525665" y="1912852"/>
                  </a:lnTo>
                  <a:lnTo>
                    <a:pt x="1539960" y="1900944"/>
                  </a:lnTo>
                  <a:lnTo>
                    <a:pt x="1554256" y="1889035"/>
                  </a:lnTo>
                  <a:lnTo>
                    <a:pt x="1568551" y="1876333"/>
                  </a:lnTo>
                  <a:lnTo>
                    <a:pt x="1582053" y="1863631"/>
                  </a:lnTo>
                  <a:lnTo>
                    <a:pt x="1595555" y="1850531"/>
                  </a:lnTo>
                  <a:lnTo>
                    <a:pt x="1608659" y="1837035"/>
                  </a:lnTo>
                  <a:lnTo>
                    <a:pt x="1621763" y="1823142"/>
                  </a:lnTo>
                  <a:lnTo>
                    <a:pt x="1634073" y="1809248"/>
                  </a:lnTo>
                  <a:lnTo>
                    <a:pt x="1646383" y="1794958"/>
                  </a:lnTo>
                  <a:lnTo>
                    <a:pt x="1657899" y="1780271"/>
                  </a:lnTo>
                  <a:lnTo>
                    <a:pt x="1669415" y="1765584"/>
                  </a:lnTo>
                  <a:lnTo>
                    <a:pt x="1680534" y="1750500"/>
                  </a:lnTo>
                  <a:lnTo>
                    <a:pt x="1691256" y="1734622"/>
                  </a:lnTo>
                  <a:lnTo>
                    <a:pt x="1701581" y="1719140"/>
                  </a:lnTo>
                  <a:lnTo>
                    <a:pt x="1711508" y="1703262"/>
                  </a:lnTo>
                  <a:lnTo>
                    <a:pt x="1721436" y="1686591"/>
                  </a:lnTo>
                  <a:lnTo>
                    <a:pt x="1730569" y="1670316"/>
                  </a:lnTo>
                  <a:lnTo>
                    <a:pt x="1739305" y="1653247"/>
                  </a:lnTo>
                  <a:lnTo>
                    <a:pt x="1748041" y="1636575"/>
                  </a:lnTo>
                  <a:lnTo>
                    <a:pt x="1755983" y="1619109"/>
                  </a:lnTo>
                  <a:lnTo>
                    <a:pt x="1763529" y="1602040"/>
                  </a:lnTo>
                  <a:lnTo>
                    <a:pt x="1770676" y="1584177"/>
                  </a:lnTo>
                  <a:lnTo>
                    <a:pt x="1777427" y="1566314"/>
                  </a:lnTo>
                  <a:lnTo>
                    <a:pt x="1783781" y="1548452"/>
                  </a:lnTo>
                  <a:lnTo>
                    <a:pt x="1789737" y="1530192"/>
                  </a:lnTo>
                  <a:lnTo>
                    <a:pt x="1795694" y="1511535"/>
                  </a:lnTo>
                  <a:lnTo>
                    <a:pt x="1800459" y="1493275"/>
                  </a:lnTo>
                  <a:lnTo>
                    <a:pt x="1804827" y="1474222"/>
                  </a:lnTo>
                  <a:lnTo>
                    <a:pt x="1809195" y="1455168"/>
                  </a:lnTo>
                  <a:lnTo>
                    <a:pt x="1812769" y="1436114"/>
                  </a:lnTo>
                  <a:lnTo>
                    <a:pt x="1816343" y="1416664"/>
                  </a:lnTo>
                  <a:lnTo>
                    <a:pt x="1818726" y="1397213"/>
                  </a:lnTo>
                  <a:lnTo>
                    <a:pt x="1820711" y="1377763"/>
                  </a:lnTo>
                  <a:lnTo>
                    <a:pt x="1823094" y="1357915"/>
                  </a:lnTo>
                  <a:lnTo>
                    <a:pt x="1824285" y="1338067"/>
                  </a:lnTo>
                  <a:lnTo>
                    <a:pt x="1824682" y="1318220"/>
                  </a:lnTo>
                  <a:lnTo>
                    <a:pt x="1825079" y="1297975"/>
                  </a:lnTo>
                  <a:lnTo>
                    <a:pt x="1824682" y="1277731"/>
                  </a:lnTo>
                  <a:lnTo>
                    <a:pt x="1824285" y="1257883"/>
                  </a:lnTo>
                  <a:lnTo>
                    <a:pt x="1823094" y="1237639"/>
                  </a:lnTo>
                  <a:lnTo>
                    <a:pt x="1820711" y="1218188"/>
                  </a:lnTo>
                  <a:lnTo>
                    <a:pt x="1818726" y="1198341"/>
                  </a:lnTo>
                  <a:lnTo>
                    <a:pt x="1816343" y="1178890"/>
                  </a:lnTo>
                  <a:lnTo>
                    <a:pt x="1812769" y="1159440"/>
                  </a:lnTo>
                  <a:lnTo>
                    <a:pt x="1809195" y="1140783"/>
                  </a:lnTo>
                  <a:lnTo>
                    <a:pt x="1804827" y="1121729"/>
                  </a:lnTo>
                  <a:lnTo>
                    <a:pt x="1800459" y="1102676"/>
                  </a:lnTo>
                  <a:lnTo>
                    <a:pt x="1795694" y="1084019"/>
                  </a:lnTo>
                  <a:lnTo>
                    <a:pt x="1789737" y="1065362"/>
                  </a:lnTo>
                  <a:lnTo>
                    <a:pt x="1783781" y="1047500"/>
                  </a:lnTo>
                  <a:lnTo>
                    <a:pt x="1777427" y="1029240"/>
                  </a:lnTo>
                  <a:lnTo>
                    <a:pt x="1770676" y="1011377"/>
                  </a:lnTo>
                  <a:lnTo>
                    <a:pt x="1763529" y="993911"/>
                  </a:lnTo>
                  <a:lnTo>
                    <a:pt x="1755983" y="976048"/>
                  </a:lnTo>
                  <a:lnTo>
                    <a:pt x="1748041" y="959377"/>
                  </a:lnTo>
                  <a:lnTo>
                    <a:pt x="1739305" y="941911"/>
                  </a:lnTo>
                  <a:lnTo>
                    <a:pt x="1730569" y="925636"/>
                  </a:lnTo>
                  <a:lnTo>
                    <a:pt x="1721436" y="908964"/>
                  </a:lnTo>
                  <a:lnTo>
                    <a:pt x="1711508" y="892689"/>
                  </a:lnTo>
                  <a:lnTo>
                    <a:pt x="1701581" y="876811"/>
                  </a:lnTo>
                  <a:lnTo>
                    <a:pt x="1691256" y="860933"/>
                  </a:lnTo>
                  <a:lnTo>
                    <a:pt x="1680534" y="845452"/>
                  </a:lnTo>
                  <a:lnTo>
                    <a:pt x="1669415" y="830368"/>
                  </a:lnTo>
                  <a:lnTo>
                    <a:pt x="1657899" y="815680"/>
                  </a:lnTo>
                  <a:lnTo>
                    <a:pt x="1646383" y="800596"/>
                  </a:lnTo>
                  <a:lnTo>
                    <a:pt x="1634073" y="786306"/>
                  </a:lnTo>
                  <a:lnTo>
                    <a:pt x="1621763" y="772413"/>
                  </a:lnTo>
                  <a:lnTo>
                    <a:pt x="1608659" y="758520"/>
                  </a:lnTo>
                  <a:lnTo>
                    <a:pt x="1595555" y="745023"/>
                  </a:lnTo>
                  <a:lnTo>
                    <a:pt x="1582053" y="731924"/>
                  </a:lnTo>
                  <a:lnTo>
                    <a:pt x="1568551" y="719221"/>
                  </a:lnTo>
                  <a:lnTo>
                    <a:pt x="1554256" y="706519"/>
                  </a:lnTo>
                  <a:lnTo>
                    <a:pt x="1539960" y="694610"/>
                  </a:lnTo>
                  <a:lnTo>
                    <a:pt x="1525665" y="682702"/>
                  </a:lnTo>
                  <a:lnTo>
                    <a:pt x="1510575" y="671190"/>
                  </a:lnTo>
                  <a:lnTo>
                    <a:pt x="1495088" y="660473"/>
                  </a:lnTo>
                  <a:lnTo>
                    <a:pt x="1479998" y="649755"/>
                  </a:lnTo>
                  <a:lnTo>
                    <a:pt x="1464114" y="639037"/>
                  </a:lnTo>
                  <a:lnTo>
                    <a:pt x="1447833" y="629114"/>
                  </a:lnTo>
                  <a:lnTo>
                    <a:pt x="1431949" y="619587"/>
                  </a:lnTo>
                  <a:lnTo>
                    <a:pt x="1415667" y="610457"/>
                  </a:lnTo>
                  <a:lnTo>
                    <a:pt x="1398592" y="601724"/>
                  </a:lnTo>
                  <a:lnTo>
                    <a:pt x="1381914" y="593388"/>
                  </a:lnTo>
                  <a:lnTo>
                    <a:pt x="1364441" y="585449"/>
                  </a:lnTo>
                  <a:lnTo>
                    <a:pt x="1347366" y="577113"/>
                  </a:lnTo>
                  <a:lnTo>
                    <a:pt x="1329496" y="569968"/>
                  </a:lnTo>
                  <a:lnTo>
                    <a:pt x="1311627" y="563220"/>
                  </a:lnTo>
                  <a:lnTo>
                    <a:pt x="1293757" y="556869"/>
                  </a:lnTo>
                  <a:lnTo>
                    <a:pt x="1275093" y="550914"/>
                  </a:lnTo>
                  <a:lnTo>
                    <a:pt x="1256827" y="545754"/>
                  </a:lnTo>
                  <a:lnTo>
                    <a:pt x="1237766" y="540594"/>
                  </a:lnTo>
                  <a:lnTo>
                    <a:pt x="1219499" y="535830"/>
                  </a:lnTo>
                  <a:lnTo>
                    <a:pt x="1200438" y="531861"/>
                  </a:lnTo>
                  <a:lnTo>
                    <a:pt x="1180980" y="527891"/>
                  </a:lnTo>
                  <a:lnTo>
                    <a:pt x="1161919" y="525113"/>
                  </a:lnTo>
                  <a:lnTo>
                    <a:pt x="1142064" y="521937"/>
                  </a:lnTo>
                  <a:lnTo>
                    <a:pt x="1122606" y="519952"/>
                  </a:lnTo>
                  <a:lnTo>
                    <a:pt x="1103148" y="518364"/>
                  </a:lnTo>
                  <a:lnTo>
                    <a:pt x="1083293" y="516777"/>
                  </a:lnTo>
                  <a:lnTo>
                    <a:pt x="1063041" y="515983"/>
                  </a:lnTo>
                  <a:lnTo>
                    <a:pt x="1043186" y="515586"/>
                  </a:lnTo>
                  <a:close/>
                  <a:moveTo>
                    <a:pt x="803734" y="280988"/>
                  </a:moveTo>
                  <a:lnTo>
                    <a:pt x="862902" y="391340"/>
                  </a:lnTo>
                  <a:lnTo>
                    <a:pt x="884743" y="387371"/>
                  </a:lnTo>
                  <a:lnTo>
                    <a:pt x="906980" y="383798"/>
                  </a:lnTo>
                  <a:lnTo>
                    <a:pt x="929218" y="380622"/>
                  </a:lnTo>
                  <a:lnTo>
                    <a:pt x="951456" y="378241"/>
                  </a:lnTo>
                  <a:lnTo>
                    <a:pt x="974488" y="376256"/>
                  </a:lnTo>
                  <a:lnTo>
                    <a:pt x="997122" y="374668"/>
                  </a:lnTo>
                  <a:lnTo>
                    <a:pt x="1019757" y="373874"/>
                  </a:lnTo>
                  <a:lnTo>
                    <a:pt x="1043186" y="373477"/>
                  </a:lnTo>
                  <a:lnTo>
                    <a:pt x="1059865" y="373874"/>
                  </a:lnTo>
                  <a:lnTo>
                    <a:pt x="1076940" y="374271"/>
                  </a:lnTo>
                  <a:lnTo>
                    <a:pt x="1093618" y="375462"/>
                  </a:lnTo>
                  <a:lnTo>
                    <a:pt x="1110693" y="376256"/>
                  </a:lnTo>
                  <a:lnTo>
                    <a:pt x="1127372" y="377844"/>
                  </a:lnTo>
                  <a:lnTo>
                    <a:pt x="1144050" y="379432"/>
                  </a:lnTo>
                  <a:lnTo>
                    <a:pt x="1160331" y="381019"/>
                  </a:lnTo>
                  <a:lnTo>
                    <a:pt x="1176612" y="383798"/>
                  </a:lnTo>
                  <a:lnTo>
                    <a:pt x="1193291" y="386180"/>
                  </a:lnTo>
                  <a:lnTo>
                    <a:pt x="1209572" y="388958"/>
                  </a:lnTo>
                  <a:lnTo>
                    <a:pt x="1225853" y="392134"/>
                  </a:lnTo>
                  <a:lnTo>
                    <a:pt x="1241737" y="395310"/>
                  </a:lnTo>
                  <a:lnTo>
                    <a:pt x="1257621" y="399279"/>
                  </a:lnTo>
                  <a:lnTo>
                    <a:pt x="1273505" y="403249"/>
                  </a:lnTo>
                  <a:lnTo>
                    <a:pt x="1289389" y="407218"/>
                  </a:lnTo>
                  <a:lnTo>
                    <a:pt x="1304876" y="411982"/>
                  </a:lnTo>
                  <a:lnTo>
                    <a:pt x="1370398" y="304805"/>
                  </a:lnTo>
                  <a:lnTo>
                    <a:pt x="1611439" y="417142"/>
                  </a:lnTo>
                  <a:lnTo>
                    <a:pt x="1570140" y="539800"/>
                  </a:lnTo>
                  <a:lnTo>
                    <a:pt x="1592775" y="555678"/>
                  </a:lnTo>
                  <a:lnTo>
                    <a:pt x="1614615" y="572747"/>
                  </a:lnTo>
                  <a:lnTo>
                    <a:pt x="1636059" y="589815"/>
                  </a:lnTo>
                  <a:lnTo>
                    <a:pt x="1656708" y="608075"/>
                  </a:lnTo>
                  <a:lnTo>
                    <a:pt x="1676960" y="626732"/>
                  </a:lnTo>
                  <a:lnTo>
                    <a:pt x="1696815" y="645389"/>
                  </a:lnTo>
                  <a:lnTo>
                    <a:pt x="1715876" y="665236"/>
                  </a:lnTo>
                  <a:lnTo>
                    <a:pt x="1734540" y="685481"/>
                  </a:lnTo>
                  <a:lnTo>
                    <a:pt x="1752410" y="706519"/>
                  </a:lnTo>
                  <a:lnTo>
                    <a:pt x="1769882" y="728351"/>
                  </a:lnTo>
                  <a:lnTo>
                    <a:pt x="1786560" y="750184"/>
                  </a:lnTo>
                  <a:lnTo>
                    <a:pt x="1802841" y="772413"/>
                  </a:lnTo>
                  <a:lnTo>
                    <a:pt x="1818329" y="795436"/>
                  </a:lnTo>
                  <a:lnTo>
                    <a:pt x="1832624" y="818856"/>
                  </a:lnTo>
                  <a:lnTo>
                    <a:pt x="1846920" y="842673"/>
                  </a:lnTo>
                  <a:lnTo>
                    <a:pt x="1860024" y="866887"/>
                  </a:lnTo>
                  <a:lnTo>
                    <a:pt x="1994642" y="834337"/>
                  </a:lnTo>
                  <a:lnTo>
                    <a:pt x="2085975" y="1084019"/>
                  </a:lnTo>
                  <a:lnTo>
                    <a:pt x="1954931" y="1149516"/>
                  </a:lnTo>
                  <a:lnTo>
                    <a:pt x="1958108" y="1167776"/>
                  </a:lnTo>
                  <a:lnTo>
                    <a:pt x="1960491" y="1185638"/>
                  </a:lnTo>
                  <a:lnTo>
                    <a:pt x="1962476" y="1204295"/>
                  </a:lnTo>
                  <a:lnTo>
                    <a:pt x="1964462" y="1222952"/>
                  </a:lnTo>
                  <a:lnTo>
                    <a:pt x="1965653" y="1241212"/>
                  </a:lnTo>
                  <a:lnTo>
                    <a:pt x="1966447" y="1259868"/>
                  </a:lnTo>
                  <a:lnTo>
                    <a:pt x="1967242" y="1278922"/>
                  </a:lnTo>
                  <a:lnTo>
                    <a:pt x="1967242" y="1297975"/>
                  </a:lnTo>
                  <a:lnTo>
                    <a:pt x="1967242" y="1315441"/>
                  </a:lnTo>
                  <a:lnTo>
                    <a:pt x="1966845" y="1332907"/>
                  </a:lnTo>
                  <a:lnTo>
                    <a:pt x="1966050" y="1349976"/>
                  </a:lnTo>
                  <a:lnTo>
                    <a:pt x="1964859" y="1367839"/>
                  </a:lnTo>
                  <a:lnTo>
                    <a:pt x="1962873" y="1385305"/>
                  </a:lnTo>
                  <a:lnTo>
                    <a:pt x="1961285" y="1401977"/>
                  </a:lnTo>
                  <a:lnTo>
                    <a:pt x="1959300" y="1419442"/>
                  </a:lnTo>
                  <a:lnTo>
                    <a:pt x="1957314" y="1436114"/>
                  </a:lnTo>
                  <a:lnTo>
                    <a:pt x="1954137" y="1453183"/>
                  </a:lnTo>
                  <a:lnTo>
                    <a:pt x="1951357" y="1469855"/>
                  </a:lnTo>
                  <a:lnTo>
                    <a:pt x="1947784" y="1486527"/>
                  </a:lnTo>
                  <a:lnTo>
                    <a:pt x="1944210" y="1503199"/>
                  </a:lnTo>
                  <a:lnTo>
                    <a:pt x="1940239" y="1519871"/>
                  </a:lnTo>
                  <a:lnTo>
                    <a:pt x="1935871" y="1535749"/>
                  </a:lnTo>
                  <a:lnTo>
                    <a:pt x="1931899" y="1552024"/>
                  </a:lnTo>
                  <a:lnTo>
                    <a:pt x="1926737" y="1568299"/>
                  </a:lnTo>
                  <a:lnTo>
                    <a:pt x="2061355" y="1650468"/>
                  </a:lnTo>
                  <a:lnTo>
                    <a:pt x="1949372" y="1891020"/>
                  </a:lnTo>
                  <a:lnTo>
                    <a:pt x="1791723" y="1838623"/>
                  </a:lnTo>
                  <a:lnTo>
                    <a:pt x="1776633" y="1859264"/>
                  </a:lnTo>
                  <a:lnTo>
                    <a:pt x="1761146" y="1879112"/>
                  </a:lnTo>
                  <a:lnTo>
                    <a:pt x="1744468" y="1898165"/>
                  </a:lnTo>
                  <a:lnTo>
                    <a:pt x="1728186" y="1917219"/>
                  </a:lnTo>
                  <a:lnTo>
                    <a:pt x="1710714" y="1935876"/>
                  </a:lnTo>
                  <a:lnTo>
                    <a:pt x="1693241" y="1954135"/>
                  </a:lnTo>
                  <a:lnTo>
                    <a:pt x="1674975" y="1971204"/>
                  </a:lnTo>
                  <a:lnTo>
                    <a:pt x="1655914" y="1988670"/>
                  </a:lnTo>
                  <a:lnTo>
                    <a:pt x="1636853" y="2004945"/>
                  </a:lnTo>
                  <a:lnTo>
                    <a:pt x="1616998" y="2021220"/>
                  </a:lnTo>
                  <a:lnTo>
                    <a:pt x="1597143" y="2036701"/>
                  </a:lnTo>
                  <a:lnTo>
                    <a:pt x="1576494" y="2051388"/>
                  </a:lnTo>
                  <a:lnTo>
                    <a:pt x="1555844" y="2066075"/>
                  </a:lnTo>
                  <a:lnTo>
                    <a:pt x="1534401" y="2079572"/>
                  </a:lnTo>
                  <a:lnTo>
                    <a:pt x="1512957" y="2093068"/>
                  </a:lnTo>
                  <a:lnTo>
                    <a:pt x="1491117" y="2105770"/>
                  </a:lnTo>
                  <a:lnTo>
                    <a:pt x="1531621" y="2274474"/>
                  </a:lnTo>
                  <a:lnTo>
                    <a:pt x="1281844" y="2365376"/>
                  </a:lnTo>
                  <a:lnTo>
                    <a:pt x="1202821" y="2207787"/>
                  </a:lnTo>
                  <a:lnTo>
                    <a:pt x="1183363" y="2210962"/>
                  </a:lnTo>
                  <a:lnTo>
                    <a:pt x="1163508" y="2213741"/>
                  </a:lnTo>
                  <a:lnTo>
                    <a:pt x="1144050" y="2216123"/>
                  </a:lnTo>
                  <a:lnTo>
                    <a:pt x="1124195" y="2218504"/>
                  </a:lnTo>
                  <a:lnTo>
                    <a:pt x="1103943" y="2219695"/>
                  </a:lnTo>
                  <a:lnTo>
                    <a:pt x="1083690" y="2220886"/>
                  </a:lnTo>
                  <a:lnTo>
                    <a:pt x="1063438" y="2221680"/>
                  </a:lnTo>
                  <a:lnTo>
                    <a:pt x="1043186" y="2221680"/>
                  </a:lnTo>
                  <a:lnTo>
                    <a:pt x="1013007" y="2221283"/>
                  </a:lnTo>
                  <a:lnTo>
                    <a:pt x="983224" y="2220092"/>
                  </a:lnTo>
                  <a:lnTo>
                    <a:pt x="954235" y="2217711"/>
                  </a:lnTo>
                  <a:lnTo>
                    <a:pt x="924850" y="2214535"/>
                  </a:lnTo>
                  <a:lnTo>
                    <a:pt x="895862" y="2210565"/>
                  </a:lnTo>
                  <a:lnTo>
                    <a:pt x="867270" y="2205405"/>
                  </a:lnTo>
                  <a:lnTo>
                    <a:pt x="839076" y="2199451"/>
                  </a:lnTo>
                  <a:lnTo>
                    <a:pt x="810882" y="2192703"/>
                  </a:lnTo>
                  <a:lnTo>
                    <a:pt x="715180" y="2341162"/>
                  </a:lnTo>
                  <a:lnTo>
                    <a:pt x="474536" y="2229222"/>
                  </a:lnTo>
                  <a:lnTo>
                    <a:pt x="524968" y="2062900"/>
                  </a:lnTo>
                  <a:lnTo>
                    <a:pt x="504716" y="2049006"/>
                  </a:lnTo>
                  <a:lnTo>
                    <a:pt x="484464" y="2033525"/>
                  </a:lnTo>
                  <a:lnTo>
                    <a:pt x="465006" y="2018441"/>
                  </a:lnTo>
                  <a:lnTo>
                    <a:pt x="445945" y="2002960"/>
                  </a:lnTo>
                  <a:lnTo>
                    <a:pt x="427281" y="1986288"/>
                  </a:lnTo>
                  <a:lnTo>
                    <a:pt x="408617" y="1969616"/>
                  </a:lnTo>
                  <a:lnTo>
                    <a:pt x="390748" y="1952151"/>
                  </a:lnTo>
                  <a:lnTo>
                    <a:pt x="373672" y="1934685"/>
                  </a:lnTo>
                  <a:lnTo>
                    <a:pt x="356597" y="1916028"/>
                  </a:lnTo>
                  <a:lnTo>
                    <a:pt x="340316" y="1897371"/>
                  </a:lnTo>
                  <a:lnTo>
                    <a:pt x="324432" y="1878715"/>
                  </a:lnTo>
                  <a:lnTo>
                    <a:pt x="308548" y="1858867"/>
                  </a:lnTo>
                  <a:lnTo>
                    <a:pt x="293855" y="1839020"/>
                  </a:lnTo>
                  <a:lnTo>
                    <a:pt x="279559" y="1818775"/>
                  </a:lnTo>
                  <a:lnTo>
                    <a:pt x="265661" y="1797737"/>
                  </a:lnTo>
                  <a:lnTo>
                    <a:pt x="252556" y="1776301"/>
                  </a:lnTo>
                  <a:lnTo>
                    <a:pt x="91333" y="1811630"/>
                  </a:lnTo>
                  <a:lnTo>
                    <a:pt x="0" y="1562345"/>
                  </a:lnTo>
                  <a:lnTo>
                    <a:pt x="138191" y="1488512"/>
                  </a:lnTo>
                  <a:lnTo>
                    <a:pt x="133426" y="1465092"/>
                  </a:lnTo>
                  <a:lnTo>
                    <a:pt x="129852" y="1441672"/>
                  </a:lnTo>
                  <a:lnTo>
                    <a:pt x="126278" y="1418251"/>
                  </a:lnTo>
                  <a:lnTo>
                    <a:pt x="123498" y="1394434"/>
                  </a:lnTo>
                  <a:lnTo>
                    <a:pt x="121513" y="1370220"/>
                  </a:lnTo>
                  <a:lnTo>
                    <a:pt x="119527" y="1346403"/>
                  </a:lnTo>
                  <a:lnTo>
                    <a:pt x="118733" y="1322189"/>
                  </a:lnTo>
                  <a:lnTo>
                    <a:pt x="118336" y="1297975"/>
                  </a:lnTo>
                  <a:lnTo>
                    <a:pt x="118733" y="1269395"/>
                  </a:lnTo>
                  <a:lnTo>
                    <a:pt x="119924" y="1240418"/>
                  </a:lnTo>
                  <a:lnTo>
                    <a:pt x="122704" y="1211837"/>
                  </a:lnTo>
                  <a:lnTo>
                    <a:pt x="125484" y="1184051"/>
                  </a:lnTo>
                  <a:lnTo>
                    <a:pt x="129455" y="1155867"/>
                  </a:lnTo>
                  <a:lnTo>
                    <a:pt x="134220" y="1128478"/>
                  </a:lnTo>
                  <a:lnTo>
                    <a:pt x="139780" y="1101088"/>
                  </a:lnTo>
                  <a:lnTo>
                    <a:pt x="146133" y="1074095"/>
                  </a:lnTo>
                  <a:lnTo>
                    <a:pt x="24223" y="995896"/>
                  </a:lnTo>
                  <a:lnTo>
                    <a:pt x="136603" y="755344"/>
                  </a:lnTo>
                  <a:lnTo>
                    <a:pt x="268043" y="794642"/>
                  </a:lnTo>
                  <a:lnTo>
                    <a:pt x="283530" y="772016"/>
                  </a:lnTo>
                  <a:lnTo>
                    <a:pt x="299017" y="750184"/>
                  </a:lnTo>
                  <a:lnTo>
                    <a:pt x="315696" y="728351"/>
                  </a:lnTo>
                  <a:lnTo>
                    <a:pt x="332771" y="707313"/>
                  </a:lnTo>
                  <a:lnTo>
                    <a:pt x="350243" y="686274"/>
                  </a:lnTo>
                  <a:lnTo>
                    <a:pt x="368907" y="666824"/>
                  </a:lnTo>
                  <a:lnTo>
                    <a:pt x="387571" y="646976"/>
                  </a:lnTo>
                  <a:lnTo>
                    <a:pt x="407426" y="627923"/>
                  </a:lnTo>
                  <a:lnTo>
                    <a:pt x="427281" y="609266"/>
                  </a:lnTo>
                  <a:lnTo>
                    <a:pt x="447930" y="591403"/>
                  </a:lnTo>
                  <a:lnTo>
                    <a:pt x="468977" y="574334"/>
                  </a:lnTo>
                  <a:lnTo>
                    <a:pt x="490420" y="557662"/>
                  </a:lnTo>
                  <a:lnTo>
                    <a:pt x="512261" y="541784"/>
                  </a:lnTo>
                  <a:lnTo>
                    <a:pt x="535293" y="526303"/>
                  </a:lnTo>
                  <a:lnTo>
                    <a:pt x="557928" y="511616"/>
                  </a:lnTo>
                  <a:lnTo>
                    <a:pt x="581754" y="497723"/>
                  </a:lnTo>
                  <a:lnTo>
                    <a:pt x="554354" y="371890"/>
                  </a:lnTo>
                  <a:lnTo>
                    <a:pt x="803734" y="280988"/>
                  </a:lnTo>
                  <a:close/>
                  <a:moveTo>
                    <a:pt x="2013752" y="186531"/>
                  </a:moveTo>
                  <a:lnTo>
                    <a:pt x="2001871" y="186928"/>
                  </a:lnTo>
                  <a:lnTo>
                    <a:pt x="1989594" y="188119"/>
                  </a:lnTo>
                  <a:lnTo>
                    <a:pt x="1978109" y="190103"/>
                  </a:lnTo>
                  <a:lnTo>
                    <a:pt x="1966624" y="192881"/>
                  </a:lnTo>
                  <a:lnTo>
                    <a:pt x="1955139" y="196453"/>
                  </a:lnTo>
                  <a:lnTo>
                    <a:pt x="1944050" y="200819"/>
                  </a:lnTo>
                  <a:lnTo>
                    <a:pt x="1932962" y="205978"/>
                  </a:lnTo>
                  <a:lnTo>
                    <a:pt x="1922269" y="211534"/>
                  </a:lnTo>
                  <a:lnTo>
                    <a:pt x="1914348" y="216297"/>
                  </a:lnTo>
                  <a:lnTo>
                    <a:pt x="1906823" y="221853"/>
                  </a:lnTo>
                  <a:lnTo>
                    <a:pt x="1899695" y="227409"/>
                  </a:lnTo>
                  <a:lnTo>
                    <a:pt x="1892962" y="233363"/>
                  </a:lnTo>
                  <a:lnTo>
                    <a:pt x="1886230" y="239713"/>
                  </a:lnTo>
                  <a:lnTo>
                    <a:pt x="1880289" y="246063"/>
                  </a:lnTo>
                  <a:lnTo>
                    <a:pt x="1874349" y="252809"/>
                  </a:lnTo>
                  <a:lnTo>
                    <a:pt x="1869200" y="259953"/>
                  </a:lnTo>
                  <a:lnTo>
                    <a:pt x="1864052" y="267097"/>
                  </a:lnTo>
                  <a:lnTo>
                    <a:pt x="1859300" y="274241"/>
                  </a:lnTo>
                  <a:lnTo>
                    <a:pt x="1855339" y="281781"/>
                  </a:lnTo>
                  <a:lnTo>
                    <a:pt x="1850983" y="289719"/>
                  </a:lnTo>
                  <a:lnTo>
                    <a:pt x="1847419" y="297656"/>
                  </a:lnTo>
                  <a:lnTo>
                    <a:pt x="1844646" y="305594"/>
                  </a:lnTo>
                  <a:lnTo>
                    <a:pt x="1841874" y="313928"/>
                  </a:lnTo>
                  <a:lnTo>
                    <a:pt x="1839102" y="322263"/>
                  </a:lnTo>
                  <a:lnTo>
                    <a:pt x="1837518" y="330597"/>
                  </a:lnTo>
                  <a:lnTo>
                    <a:pt x="1835934" y="339328"/>
                  </a:lnTo>
                  <a:lnTo>
                    <a:pt x="1834350" y="348059"/>
                  </a:lnTo>
                  <a:lnTo>
                    <a:pt x="1833557" y="356791"/>
                  </a:lnTo>
                  <a:lnTo>
                    <a:pt x="1833557" y="365125"/>
                  </a:lnTo>
                  <a:lnTo>
                    <a:pt x="1833557" y="373856"/>
                  </a:lnTo>
                  <a:lnTo>
                    <a:pt x="1833953" y="382984"/>
                  </a:lnTo>
                  <a:lnTo>
                    <a:pt x="1835142" y="391716"/>
                  </a:lnTo>
                  <a:lnTo>
                    <a:pt x="1836726" y="400050"/>
                  </a:lnTo>
                  <a:lnTo>
                    <a:pt x="1838310" y="409178"/>
                  </a:lnTo>
                  <a:lnTo>
                    <a:pt x="1840290" y="417513"/>
                  </a:lnTo>
                  <a:lnTo>
                    <a:pt x="1843458" y="426244"/>
                  </a:lnTo>
                  <a:lnTo>
                    <a:pt x="1846230" y="434578"/>
                  </a:lnTo>
                  <a:lnTo>
                    <a:pt x="1850191" y="443310"/>
                  </a:lnTo>
                  <a:lnTo>
                    <a:pt x="1853755" y="451247"/>
                  </a:lnTo>
                  <a:lnTo>
                    <a:pt x="1858507" y="459581"/>
                  </a:lnTo>
                  <a:lnTo>
                    <a:pt x="1864844" y="469503"/>
                  </a:lnTo>
                  <a:lnTo>
                    <a:pt x="1871973" y="479028"/>
                  </a:lnTo>
                  <a:lnTo>
                    <a:pt x="1879497" y="488156"/>
                  </a:lnTo>
                  <a:lnTo>
                    <a:pt x="1887418" y="496888"/>
                  </a:lnTo>
                  <a:lnTo>
                    <a:pt x="1896527" y="504428"/>
                  </a:lnTo>
                  <a:lnTo>
                    <a:pt x="1905239" y="511969"/>
                  </a:lnTo>
                  <a:lnTo>
                    <a:pt x="1914744" y="518716"/>
                  </a:lnTo>
                  <a:lnTo>
                    <a:pt x="1924645" y="524669"/>
                  </a:lnTo>
                  <a:lnTo>
                    <a:pt x="1934942" y="529828"/>
                  </a:lnTo>
                  <a:lnTo>
                    <a:pt x="1945635" y="534988"/>
                  </a:lnTo>
                  <a:lnTo>
                    <a:pt x="1956723" y="538956"/>
                  </a:lnTo>
                  <a:lnTo>
                    <a:pt x="1967812" y="542131"/>
                  </a:lnTo>
                  <a:lnTo>
                    <a:pt x="1979297" y="545306"/>
                  </a:lnTo>
                  <a:lnTo>
                    <a:pt x="1990782" y="546894"/>
                  </a:lnTo>
                  <a:lnTo>
                    <a:pt x="2002267" y="548085"/>
                  </a:lnTo>
                  <a:lnTo>
                    <a:pt x="2014544" y="548481"/>
                  </a:lnTo>
                  <a:lnTo>
                    <a:pt x="2026425" y="548085"/>
                  </a:lnTo>
                  <a:lnTo>
                    <a:pt x="2038306" y="546894"/>
                  </a:lnTo>
                  <a:lnTo>
                    <a:pt x="2049791" y="544910"/>
                  </a:lnTo>
                  <a:lnTo>
                    <a:pt x="2061672" y="542131"/>
                  </a:lnTo>
                  <a:lnTo>
                    <a:pt x="2073157" y="538560"/>
                  </a:lnTo>
                  <a:lnTo>
                    <a:pt x="2084246" y="534194"/>
                  </a:lnTo>
                  <a:lnTo>
                    <a:pt x="2095335" y="529035"/>
                  </a:lnTo>
                  <a:lnTo>
                    <a:pt x="2106028" y="523081"/>
                  </a:lnTo>
                  <a:lnTo>
                    <a:pt x="2113552" y="518716"/>
                  </a:lnTo>
                  <a:lnTo>
                    <a:pt x="2121077" y="513556"/>
                  </a:lnTo>
                  <a:lnTo>
                    <a:pt x="2128206" y="508000"/>
                  </a:lnTo>
                  <a:lnTo>
                    <a:pt x="2134938" y="502047"/>
                  </a:lnTo>
                  <a:lnTo>
                    <a:pt x="2141275" y="496491"/>
                  </a:lnTo>
                  <a:lnTo>
                    <a:pt x="2147215" y="490141"/>
                  </a:lnTo>
                  <a:lnTo>
                    <a:pt x="2153156" y="483394"/>
                  </a:lnTo>
                  <a:lnTo>
                    <a:pt x="2158304" y="476647"/>
                  </a:lnTo>
                  <a:lnTo>
                    <a:pt x="2163452" y="469503"/>
                  </a:lnTo>
                  <a:lnTo>
                    <a:pt x="2168601" y="461566"/>
                  </a:lnTo>
                  <a:lnTo>
                    <a:pt x="2172957" y="454025"/>
                  </a:lnTo>
                  <a:lnTo>
                    <a:pt x="2176917" y="446485"/>
                  </a:lnTo>
                  <a:lnTo>
                    <a:pt x="2180482" y="438150"/>
                  </a:lnTo>
                  <a:lnTo>
                    <a:pt x="2183650" y="430213"/>
                  </a:lnTo>
                  <a:lnTo>
                    <a:pt x="2186818" y="421481"/>
                  </a:lnTo>
                  <a:lnTo>
                    <a:pt x="2189195" y="412750"/>
                  </a:lnTo>
                  <a:lnTo>
                    <a:pt x="2191175" y="404019"/>
                  </a:lnTo>
                  <a:lnTo>
                    <a:pt x="2192363" y="395288"/>
                  </a:lnTo>
                  <a:lnTo>
                    <a:pt x="2193947" y="386159"/>
                  </a:lnTo>
                  <a:lnTo>
                    <a:pt x="2194739" y="377428"/>
                  </a:lnTo>
                  <a:lnTo>
                    <a:pt x="2194739" y="368697"/>
                  </a:lnTo>
                  <a:lnTo>
                    <a:pt x="2194739" y="359569"/>
                  </a:lnTo>
                  <a:lnTo>
                    <a:pt x="2194343" y="351234"/>
                  </a:lnTo>
                  <a:lnTo>
                    <a:pt x="2192759" y="342503"/>
                  </a:lnTo>
                  <a:lnTo>
                    <a:pt x="2191571" y="333375"/>
                  </a:lnTo>
                  <a:lnTo>
                    <a:pt x="2189591" y="325041"/>
                  </a:lnTo>
                  <a:lnTo>
                    <a:pt x="2187610" y="316706"/>
                  </a:lnTo>
                  <a:lnTo>
                    <a:pt x="2184838" y="308372"/>
                  </a:lnTo>
                  <a:lnTo>
                    <a:pt x="2181670" y="299641"/>
                  </a:lnTo>
                  <a:lnTo>
                    <a:pt x="2178106" y="291703"/>
                  </a:lnTo>
                  <a:lnTo>
                    <a:pt x="2174145" y="283766"/>
                  </a:lnTo>
                  <a:lnTo>
                    <a:pt x="2169789" y="275828"/>
                  </a:lnTo>
                  <a:lnTo>
                    <a:pt x="2163452" y="265509"/>
                  </a:lnTo>
                  <a:lnTo>
                    <a:pt x="2156324" y="255984"/>
                  </a:lnTo>
                  <a:lnTo>
                    <a:pt x="2148799" y="247253"/>
                  </a:lnTo>
                  <a:lnTo>
                    <a:pt x="2140879" y="238522"/>
                  </a:lnTo>
                  <a:lnTo>
                    <a:pt x="2131770" y="230584"/>
                  </a:lnTo>
                  <a:lnTo>
                    <a:pt x="2123057" y="223441"/>
                  </a:lnTo>
                  <a:lnTo>
                    <a:pt x="2113552" y="216694"/>
                  </a:lnTo>
                  <a:lnTo>
                    <a:pt x="2103255" y="210344"/>
                  </a:lnTo>
                  <a:lnTo>
                    <a:pt x="2093355" y="204788"/>
                  </a:lnTo>
                  <a:lnTo>
                    <a:pt x="2082662" y="200422"/>
                  </a:lnTo>
                  <a:lnTo>
                    <a:pt x="2071969" y="196056"/>
                  </a:lnTo>
                  <a:lnTo>
                    <a:pt x="2060484" y="192881"/>
                  </a:lnTo>
                  <a:lnTo>
                    <a:pt x="2048999" y="190103"/>
                  </a:lnTo>
                  <a:lnTo>
                    <a:pt x="2037118" y="188119"/>
                  </a:lnTo>
                  <a:lnTo>
                    <a:pt x="2025633" y="186928"/>
                  </a:lnTo>
                  <a:lnTo>
                    <a:pt x="2013752" y="186531"/>
                  </a:lnTo>
                  <a:close/>
                  <a:moveTo>
                    <a:pt x="2066028" y="0"/>
                  </a:moveTo>
                  <a:lnTo>
                    <a:pt x="2156324" y="23812"/>
                  </a:lnTo>
                  <a:lnTo>
                    <a:pt x="2146027" y="100013"/>
                  </a:lnTo>
                  <a:lnTo>
                    <a:pt x="2140916" y="118533"/>
                  </a:lnTo>
                  <a:lnTo>
                    <a:pt x="2134542" y="115094"/>
                  </a:lnTo>
                  <a:lnTo>
                    <a:pt x="2132671" y="114357"/>
                  </a:lnTo>
                  <a:lnTo>
                    <a:pt x="2132562" y="114300"/>
                  </a:lnTo>
                  <a:lnTo>
                    <a:pt x="2123453" y="110728"/>
                  </a:lnTo>
                  <a:lnTo>
                    <a:pt x="2132671" y="114357"/>
                  </a:lnTo>
                  <a:lnTo>
                    <a:pt x="2140879" y="118666"/>
                  </a:lnTo>
                  <a:lnTo>
                    <a:pt x="2140916" y="118533"/>
                  </a:lnTo>
                  <a:lnTo>
                    <a:pt x="2144839" y="120650"/>
                  </a:lnTo>
                  <a:lnTo>
                    <a:pt x="2153552" y="125413"/>
                  </a:lnTo>
                  <a:lnTo>
                    <a:pt x="2167413" y="133747"/>
                  </a:lnTo>
                  <a:lnTo>
                    <a:pt x="2174145" y="138113"/>
                  </a:lnTo>
                  <a:lnTo>
                    <a:pt x="2180878" y="142875"/>
                  </a:lnTo>
                  <a:lnTo>
                    <a:pt x="2181274" y="143272"/>
                  </a:lnTo>
                  <a:lnTo>
                    <a:pt x="2187610" y="148034"/>
                  </a:lnTo>
                  <a:lnTo>
                    <a:pt x="2193947" y="153194"/>
                  </a:lnTo>
                  <a:lnTo>
                    <a:pt x="2205432" y="163909"/>
                  </a:lnTo>
                  <a:lnTo>
                    <a:pt x="2212560" y="170656"/>
                  </a:lnTo>
                  <a:lnTo>
                    <a:pt x="2221273" y="180181"/>
                  </a:lnTo>
                  <a:lnTo>
                    <a:pt x="2226433" y="186128"/>
                  </a:lnTo>
                  <a:lnTo>
                    <a:pt x="2226422" y="186134"/>
                  </a:lnTo>
                  <a:lnTo>
                    <a:pt x="2229194" y="189309"/>
                  </a:lnTo>
                  <a:lnTo>
                    <a:pt x="2226433" y="186128"/>
                  </a:lnTo>
                  <a:lnTo>
                    <a:pt x="2244639" y="175419"/>
                  </a:lnTo>
                  <a:lnTo>
                    <a:pt x="2315925" y="143669"/>
                  </a:lnTo>
                  <a:lnTo>
                    <a:pt x="2363053" y="224234"/>
                  </a:lnTo>
                  <a:lnTo>
                    <a:pt x="2302064" y="270669"/>
                  </a:lnTo>
                  <a:lnTo>
                    <a:pt x="2280282" y="283369"/>
                  </a:lnTo>
                  <a:lnTo>
                    <a:pt x="2284242" y="296466"/>
                  </a:lnTo>
                  <a:lnTo>
                    <a:pt x="2287015" y="309166"/>
                  </a:lnTo>
                  <a:lnTo>
                    <a:pt x="2289787" y="322263"/>
                  </a:lnTo>
                  <a:lnTo>
                    <a:pt x="2291371" y="335359"/>
                  </a:lnTo>
                  <a:lnTo>
                    <a:pt x="2292559" y="348456"/>
                  </a:lnTo>
                  <a:lnTo>
                    <a:pt x="2293351" y="361553"/>
                  </a:lnTo>
                  <a:lnTo>
                    <a:pt x="2293351" y="374650"/>
                  </a:lnTo>
                  <a:lnTo>
                    <a:pt x="2292559" y="387350"/>
                  </a:lnTo>
                  <a:lnTo>
                    <a:pt x="2318301" y="394097"/>
                  </a:lnTo>
                  <a:lnTo>
                    <a:pt x="2390775" y="422275"/>
                  </a:lnTo>
                  <a:lnTo>
                    <a:pt x="2367409" y="512763"/>
                  </a:lnTo>
                  <a:lnTo>
                    <a:pt x="2291371" y="502047"/>
                  </a:lnTo>
                  <a:lnTo>
                    <a:pt x="2262857" y="494506"/>
                  </a:lnTo>
                  <a:lnTo>
                    <a:pt x="2256916" y="506016"/>
                  </a:lnTo>
                  <a:lnTo>
                    <a:pt x="2250183" y="517128"/>
                  </a:lnTo>
                  <a:lnTo>
                    <a:pt x="2243451" y="527447"/>
                  </a:lnTo>
                  <a:lnTo>
                    <a:pt x="2235926" y="537766"/>
                  </a:lnTo>
                  <a:lnTo>
                    <a:pt x="2228006" y="547688"/>
                  </a:lnTo>
                  <a:lnTo>
                    <a:pt x="2219293" y="557610"/>
                  </a:lnTo>
                  <a:lnTo>
                    <a:pt x="2210580" y="566738"/>
                  </a:lnTo>
                  <a:lnTo>
                    <a:pt x="2201075" y="575469"/>
                  </a:lnTo>
                  <a:lnTo>
                    <a:pt x="2216125" y="601266"/>
                  </a:lnTo>
                  <a:lnTo>
                    <a:pt x="2247807" y="671910"/>
                  </a:lnTo>
                  <a:lnTo>
                    <a:pt x="2167413" y="719932"/>
                  </a:lnTo>
                  <a:lnTo>
                    <a:pt x="2121077" y="658416"/>
                  </a:lnTo>
                  <a:lnTo>
                    <a:pt x="2105632" y="632222"/>
                  </a:lnTo>
                  <a:lnTo>
                    <a:pt x="2110780" y="629841"/>
                  </a:lnTo>
                  <a:lnTo>
                    <a:pt x="2115929" y="627857"/>
                  </a:lnTo>
                  <a:lnTo>
                    <a:pt x="2104048" y="632222"/>
                  </a:lnTo>
                  <a:lnTo>
                    <a:pt x="2092563" y="635794"/>
                  </a:lnTo>
                  <a:lnTo>
                    <a:pt x="2083058" y="638969"/>
                  </a:lnTo>
                  <a:lnTo>
                    <a:pt x="2067217" y="642541"/>
                  </a:lnTo>
                  <a:lnTo>
                    <a:pt x="2059296" y="643732"/>
                  </a:lnTo>
                  <a:lnTo>
                    <a:pt x="2050583" y="644922"/>
                  </a:lnTo>
                  <a:lnTo>
                    <a:pt x="2048999" y="644922"/>
                  </a:lnTo>
                  <a:lnTo>
                    <a:pt x="2033554" y="646907"/>
                  </a:lnTo>
                  <a:lnTo>
                    <a:pt x="2018505" y="647303"/>
                  </a:lnTo>
                  <a:lnTo>
                    <a:pt x="2014544" y="647700"/>
                  </a:lnTo>
                  <a:lnTo>
                    <a:pt x="2008208" y="647303"/>
                  </a:lnTo>
                  <a:lnTo>
                    <a:pt x="2002617" y="647117"/>
                  </a:lnTo>
                  <a:lnTo>
                    <a:pt x="1994743" y="646510"/>
                  </a:lnTo>
                  <a:lnTo>
                    <a:pt x="1984842" y="645716"/>
                  </a:lnTo>
                  <a:lnTo>
                    <a:pt x="1996327" y="646907"/>
                  </a:lnTo>
                  <a:lnTo>
                    <a:pt x="2002617" y="647117"/>
                  </a:lnTo>
                  <a:lnTo>
                    <a:pt x="2005039" y="647303"/>
                  </a:lnTo>
                  <a:lnTo>
                    <a:pt x="1994347" y="687785"/>
                  </a:lnTo>
                  <a:lnTo>
                    <a:pt x="1970189" y="747713"/>
                  </a:lnTo>
                  <a:lnTo>
                    <a:pt x="1879497" y="724297"/>
                  </a:lnTo>
                  <a:lnTo>
                    <a:pt x="1886230" y="662385"/>
                  </a:lnTo>
                  <a:lnTo>
                    <a:pt x="1896923" y="621507"/>
                  </a:lnTo>
                  <a:lnTo>
                    <a:pt x="1904447" y="625078"/>
                  </a:lnTo>
                  <a:lnTo>
                    <a:pt x="1893754" y="619919"/>
                  </a:lnTo>
                  <a:lnTo>
                    <a:pt x="1883061" y="614363"/>
                  </a:lnTo>
                  <a:lnTo>
                    <a:pt x="1874745" y="609997"/>
                  </a:lnTo>
                  <a:lnTo>
                    <a:pt x="1860884" y="601663"/>
                  </a:lnTo>
                  <a:lnTo>
                    <a:pt x="1854151" y="596900"/>
                  </a:lnTo>
                  <a:lnTo>
                    <a:pt x="1847419" y="592535"/>
                  </a:lnTo>
                  <a:lnTo>
                    <a:pt x="1846627" y="592138"/>
                  </a:lnTo>
                  <a:lnTo>
                    <a:pt x="1840290" y="586978"/>
                  </a:lnTo>
                  <a:lnTo>
                    <a:pt x="1834350" y="581819"/>
                  </a:lnTo>
                  <a:lnTo>
                    <a:pt x="1822469" y="571103"/>
                  </a:lnTo>
                  <a:lnTo>
                    <a:pt x="1815736" y="564356"/>
                  </a:lnTo>
                  <a:lnTo>
                    <a:pt x="1809516" y="557841"/>
                  </a:lnTo>
                  <a:lnTo>
                    <a:pt x="1805439" y="553244"/>
                  </a:lnTo>
                  <a:lnTo>
                    <a:pt x="1799103" y="545703"/>
                  </a:lnTo>
                  <a:lnTo>
                    <a:pt x="1807023" y="555228"/>
                  </a:lnTo>
                  <a:lnTo>
                    <a:pt x="1809516" y="557841"/>
                  </a:lnTo>
                  <a:lnTo>
                    <a:pt x="1811776" y="560388"/>
                  </a:lnTo>
                  <a:lnTo>
                    <a:pt x="1779697" y="579438"/>
                  </a:lnTo>
                  <a:lnTo>
                    <a:pt x="1720292" y="604044"/>
                  </a:lnTo>
                  <a:lnTo>
                    <a:pt x="1673164" y="523875"/>
                  </a:lnTo>
                  <a:lnTo>
                    <a:pt x="1721480" y="484585"/>
                  </a:lnTo>
                  <a:lnTo>
                    <a:pt x="1752767" y="465931"/>
                  </a:lnTo>
                  <a:lnTo>
                    <a:pt x="1748410" y="452835"/>
                  </a:lnTo>
                  <a:lnTo>
                    <a:pt x="1744450" y="439341"/>
                  </a:lnTo>
                  <a:lnTo>
                    <a:pt x="1741282" y="425847"/>
                  </a:lnTo>
                  <a:lnTo>
                    <a:pt x="1738510" y="412353"/>
                  </a:lnTo>
                  <a:lnTo>
                    <a:pt x="1736530" y="398860"/>
                  </a:lnTo>
                  <a:lnTo>
                    <a:pt x="1735737" y="385366"/>
                  </a:lnTo>
                  <a:lnTo>
                    <a:pt x="1734945" y="371475"/>
                  </a:lnTo>
                  <a:lnTo>
                    <a:pt x="1735341" y="357981"/>
                  </a:lnTo>
                  <a:lnTo>
                    <a:pt x="1704451" y="350441"/>
                  </a:lnTo>
                  <a:lnTo>
                    <a:pt x="1644650" y="325438"/>
                  </a:lnTo>
                  <a:lnTo>
                    <a:pt x="1668412" y="235347"/>
                  </a:lnTo>
                  <a:lnTo>
                    <a:pt x="1730193" y="242094"/>
                  </a:lnTo>
                  <a:lnTo>
                    <a:pt x="1760687" y="250031"/>
                  </a:lnTo>
                  <a:lnTo>
                    <a:pt x="1766628" y="237331"/>
                  </a:lnTo>
                  <a:lnTo>
                    <a:pt x="1773361" y="225028"/>
                  </a:lnTo>
                  <a:lnTo>
                    <a:pt x="1781281" y="213519"/>
                  </a:lnTo>
                  <a:lnTo>
                    <a:pt x="1789202" y="201613"/>
                  </a:lnTo>
                  <a:lnTo>
                    <a:pt x="1797915" y="190500"/>
                  </a:lnTo>
                  <a:lnTo>
                    <a:pt x="1807023" y="179784"/>
                  </a:lnTo>
                  <a:lnTo>
                    <a:pt x="1816924" y="169069"/>
                  </a:lnTo>
                  <a:lnTo>
                    <a:pt x="1827221" y="159544"/>
                  </a:lnTo>
                  <a:lnTo>
                    <a:pt x="1812964" y="135334"/>
                  </a:lnTo>
                  <a:lnTo>
                    <a:pt x="1788410" y="75406"/>
                  </a:lnTo>
                  <a:lnTo>
                    <a:pt x="1868804" y="27781"/>
                  </a:lnTo>
                  <a:lnTo>
                    <a:pt x="1907219" y="76994"/>
                  </a:lnTo>
                  <a:lnTo>
                    <a:pt x="1923061" y="102791"/>
                  </a:lnTo>
                  <a:lnTo>
                    <a:pt x="1917516" y="105172"/>
                  </a:lnTo>
                  <a:lnTo>
                    <a:pt x="1912368" y="107156"/>
                  </a:lnTo>
                  <a:lnTo>
                    <a:pt x="1924249" y="102791"/>
                  </a:lnTo>
                  <a:lnTo>
                    <a:pt x="1935734" y="99219"/>
                  </a:lnTo>
                  <a:lnTo>
                    <a:pt x="1945239" y="96044"/>
                  </a:lnTo>
                  <a:lnTo>
                    <a:pt x="1961080" y="92869"/>
                  </a:lnTo>
                  <a:lnTo>
                    <a:pt x="1969001" y="91281"/>
                  </a:lnTo>
                  <a:lnTo>
                    <a:pt x="1977317" y="89694"/>
                  </a:lnTo>
                  <a:lnTo>
                    <a:pt x="1979297" y="89694"/>
                  </a:lnTo>
                  <a:lnTo>
                    <a:pt x="1994347" y="88106"/>
                  </a:lnTo>
                  <a:lnTo>
                    <a:pt x="2009792" y="87709"/>
                  </a:lnTo>
                  <a:lnTo>
                    <a:pt x="2013752" y="87709"/>
                  </a:lnTo>
                  <a:lnTo>
                    <a:pt x="2019693" y="87709"/>
                  </a:lnTo>
                  <a:lnTo>
                    <a:pt x="2031970" y="88503"/>
                  </a:lnTo>
                  <a:lnTo>
                    <a:pt x="2043455" y="89297"/>
                  </a:lnTo>
                  <a:lnTo>
                    <a:pt x="2034346" y="88503"/>
                  </a:lnTo>
                  <a:lnTo>
                    <a:pt x="2038306" y="72628"/>
                  </a:lnTo>
                  <a:lnTo>
                    <a:pt x="2066028" y="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1">
                <a:solidFill>
                  <a:srgbClr val="FFFFFF"/>
                </a:solidFill>
                <a:latin typeface="Arial"/>
                <a:ea typeface="Arial"/>
                <a:cs typeface="Arial"/>
                <a:sym typeface="Arial"/>
              </a:endParaRPr>
            </a:p>
          </p:txBody>
        </p:sp>
      </p:grpSp>
      <p:grpSp>
        <p:nvGrpSpPr>
          <p:cNvPr id="71" name="Google Shape;71;p2"/>
          <p:cNvGrpSpPr/>
          <p:nvPr/>
        </p:nvGrpSpPr>
        <p:grpSpPr>
          <a:xfrm>
            <a:off x="5084996" y="1714442"/>
            <a:ext cx="670020" cy="604099"/>
            <a:chOff x="6068610" y="2138335"/>
            <a:chExt cx="428348" cy="386204"/>
          </a:xfrm>
        </p:grpSpPr>
        <p:sp>
          <p:nvSpPr>
            <p:cNvPr id="72" name="Google Shape;72;p2"/>
            <p:cNvSpPr/>
            <p:nvPr/>
          </p:nvSpPr>
          <p:spPr>
            <a:xfrm>
              <a:off x="6068610" y="2138335"/>
              <a:ext cx="428348" cy="386204"/>
            </a:xfrm>
            <a:custGeom>
              <a:avLst/>
              <a:gdLst/>
              <a:ahLst/>
              <a:cxnLst/>
              <a:rect l="l" t="t" r="r" b="b"/>
              <a:pathLst>
                <a:path w="2740" h="2446" extrusionOk="0">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00B0F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600" b="1">
                <a:solidFill>
                  <a:schemeClr val="dk1"/>
                </a:solidFill>
                <a:latin typeface="Arial"/>
                <a:ea typeface="Arial"/>
                <a:cs typeface="Arial"/>
                <a:sym typeface="Arial"/>
              </a:endParaRPr>
            </a:p>
          </p:txBody>
        </p:sp>
        <p:sp>
          <p:nvSpPr>
            <p:cNvPr id="73" name="Google Shape;73;p2"/>
            <p:cNvSpPr/>
            <p:nvPr/>
          </p:nvSpPr>
          <p:spPr>
            <a:xfrm>
              <a:off x="6173883" y="2215236"/>
              <a:ext cx="232088" cy="197274"/>
            </a:xfrm>
            <a:custGeom>
              <a:avLst/>
              <a:gdLst/>
              <a:ahLst/>
              <a:cxnLst/>
              <a:rect l="l" t="t" r="r" b="b"/>
              <a:pathLst>
                <a:path w="2276475" h="1936751" extrusionOk="0">
                  <a:moveTo>
                    <a:pt x="872202" y="1555750"/>
                  </a:moveTo>
                  <a:lnTo>
                    <a:pt x="879190" y="1555750"/>
                  </a:lnTo>
                  <a:lnTo>
                    <a:pt x="1397284" y="1555750"/>
                  </a:lnTo>
                  <a:lnTo>
                    <a:pt x="1404272" y="1555750"/>
                  </a:lnTo>
                  <a:lnTo>
                    <a:pt x="1410943" y="1557024"/>
                  </a:lnTo>
                  <a:lnTo>
                    <a:pt x="1417614" y="1557979"/>
                  </a:lnTo>
                  <a:lnTo>
                    <a:pt x="1423649" y="1560208"/>
                  </a:lnTo>
                  <a:lnTo>
                    <a:pt x="1430002" y="1562437"/>
                  </a:lnTo>
                  <a:lnTo>
                    <a:pt x="1435403" y="1565303"/>
                  </a:lnTo>
                  <a:lnTo>
                    <a:pt x="1440485" y="1568168"/>
                  </a:lnTo>
                  <a:lnTo>
                    <a:pt x="1445567" y="1571989"/>
                  </a:lnTo>
                  <a:lnTo>
                    <a:pt x="1450015" y="1576128"/>
                  </a:lnTo>
                  <a:lnTo>
                    <a:pt x="1453509" y="1580268"/>
                  </a:lnTo>
                  <a:lnTo>
                    <a:pt x="1457321" y="1584726"/>
                  </a:lnTo>
                  <a:lnTo>
                    <a:pt x="1460180" y="1589502"/>
                  </a:lnTo>
                  <a:lnTo>
                    <a:pt x="1462403" y="1594915"/>
                  </a:lnTo>
                  <a:lnTo>
                    <a:pt x="1463674" y="1600009"/>
                  </a:lnTo>
                  <a:lnTo>
                    <a:pt x="1464944" y="1605741"/>
                  </a:lnTo>
                  <a:lnTo>
                    <a:pt x="1465262" y="1611472"/>
                  </a:lnTo>
                  <a:lnTo>
                    <a:pt x="1464944" y="1617203"/>
                  </a:lnTo>
                  <a:lnTo>
                    <a:pt x="1463674" y="1622935"/>
                  </a:lnTo>
                  <a:lnTo>
                    <a:pt x="1462403" y="1628029"/>
                  </a:lnTo>
                  <a:lnTo>
                    <a:pt x="1460180" y="1633124"/>
                  </a:lnTo>
                  <a:lnTo>
                    <a:pt x="1457321" y="1638218"/>
                  </a:lnTo>
                  <a:lnTo>
                    <a:pt x="1453509" y="1642358"/>
                  </a:lnTo>
                  <a:lnTo>
                    <a:pt x="1450015" y="1646815"/>
                  </a:lnTo>
                  <a:lnTo>
                    <a:pt x="1445567" y="1650955"/>
                  </a:lnTo>
                  <a:lnTo>
                    <a:pt x="1440485" y="1654457"/>
                  </a:lnTo>
                  <a:lnTo>
                    <a:pt x="1435403" y="1657641"/>
                  </a:lnTo>
                  <a:lnTo>
                    <a:pt x="1430002" y="1660507"/>
                  </a:lnTo>
                  <a:lnTo>
                    <a:pt x="1423649" y="1662736"/>
                  </a:lnTo>
                  <a:lnTo>
                    <a:pt x="1417614" y="1664328"/>
                  </a:lnTo>
                  <a:lnTo>
                    <a:pt x="1410943" y="1665920"/>
                  </a:lnTo>
                  <a:lnTo>
                    <a:pt x="1404272" y="1666875"/>
                  </a:lnTo>
                  <a:lnTo>
                    <a:pt x="1397284" y="1666875"/>
                  </a:lnTo>
                  <a:lnTo>
                    <a:pt x="879190" y="1666875"/>
                  </a:lnTo>
                  <a:lnTo>
                    <a:pt x="872202" y="1666875"/>
                  </a:lnTo>
                  <a:lnTo>
                    <a:pt x="865531" y="1665920"/>
                  </a:lnTo>
                  <a:lnTo>
                    <a:pt x="858860" y="1664328"/>
                  </a:lnTo>
                  <a:lnTo>
                    <a:pt x="852507" y="1662736"/>
                  </a:lnTo>
                  <a:lnTo>
                    <a:pt x="846790" y="1660507"/>
                  </a:lnTo>
                  <a:lnTo>
                    <a:pt x="841389" y="1657641"/>
                  </a:lnTo>
                  <a:lnTo>
                    <a:pt x="835989" y="1654139"/>
                  </a:lnTo>
                  <a:lnTo>
                    <a:pt x="831224" y="1650955"/>
                  </a:lnTo>
                  <a:lnTo>
                    <a:pt x="826777" y="1646815"/>
                  </a:lnTo>
                  <a:lnTo>
                    <a:pt x="822648" y="1642358"/>
                  </a:lnTo>
                  <a:lnTo>
                    <a:pt x="819471" y="1637900"/>
                  </a:lnTo>
                  <a:lnTo>
                    <a:pt x="816612" y="1633124"/>
                  </a:lnTo>
                  <a:lnTo>
                    <a:pt x="814389" y="1628029"/>
                  </a:lnTo>
                  <a:lnTo>
                    <a:pt x="812483" y="1622935"/>
                  </a:lnTo>
                  <a:lnTo>
                    <a:pt x="811530" y="1617203"/>
                  </a:lnTo>
                  <a:lnTo>
                    <a:pt x="811212" y="1611472"/>
                  </a:lnTo>
                  <a:lnTo>
                    <a:pt x="811530" y="1605741"/>
                  </a:lnTo>
                  <a:lnTo>
                    <a:pt x="812483" y="1600009"/>
                  </a:lnTo>
                  <a:lnTo>
                    <a:pt x="814389" y="1594915"/>
                  </a:lnTo>
                  <a:lnTo>
                    <a:pt x="816612" y="1589820"/>
                  </a:lnTo>
                  <a:lnTo>
                    <a:pt x="819471" y="1584726"/>
                  </a:lnTo>
                  <a:lnTo>
                    <a:pt x="822648" y="1580268"/>
                  </a:lnTo>
                  <a:lnTo>
                    <a:pt x="826777" y="1576128"/>
                  </a:lnTo>
                  <a:lnTo>
                    <a:pt x="831224" y="1571989"/>
                  </a:lnTo>
                  <a:lnTo>
                    <a:pt x="835989" y="1568168"/>
                  </a:lnTo>
                  <a:lnTo>
                    <a:pt x="841389" y="1565303"/>
                  </a:lnTo>
                  <a:lnTo>
                    <a:pt x="846790" y="1562437"/>
                  </a:lnTo>
                  <a:lnTo>
                    <a:pt x="852507" y="1560208"/>
                  </a:lnTo>
                  <a:lnTo>
                    <a:pt x="858860" y="1558298"/>
                  </a:lnTo>
                  <a:lnTo>
                    <a:pt x="865531" y="1557024"/>
                  </a:lnTo>
                  <a:lnTo>
                    <a:pt x="872202" y="1555750"/>
                  </a:lnTo>
                  <a:close/>
                  <a:moveTo>
                    <a:pt x="984211" y="1325563"/>
                  </a:moveTo>
                  <a:lnTo>
                    <a:pt x="1292263" y="1325563"/>
                  </a:lnTo>
                  <a:lnTo>
                    <a:pt x="1297339" y="1325880"/>
                  </a:lnTo>
                  <a:lnTo>
                    <a:pt x="1302415" y="1326513"/>
                  </a:lnTo>
                  <a:lnTo>
                    <a:pt x="1307174" y="1327779"/>
                  </a:lnTo>
                  <a:lnTo>
                    <a:pt x="1311615" y="1329361"/>
                  </a:lnTo>
                  <a:lnTo>
                    <a:pt x="1315740" y="1331260"/>
                  </a:lnTo>
                  <a:lnTo>
                    <a:pt x="1319864" y="1333792"/>
                  </a:lnTo>
                  <a:lnTo>
                    <a:pt x="1323671" y="1336640"/>
                  </a:lnTo>
                  <a:lnTo>
                    <a:pt x="1327161" y="1340121"/>
                  </a:lnTo>
                  <a:lnTo>
                    <a:pt x="1330333" y="1343286"/>
                  </a:lnTo>
                  <a:lnTo>
                    <a:pt x="1332871" y="1347400"/>
                  </a:lnTo>
                  <a:lnTo>
                    <a:pt x="1335409" y="1351198"/>
                  </a:lnTo>
                  <a:lnTo>
                    <a:pt x="1337630" y="1355629"/>
                  </a:lnTo>
                  <a:lnTo>
                    <a:pt x="1339216" y="1360059"/>
                  </a:lnTo>
                  <a:lnTo>
                    <a:pt x="1340485" y="1364807"/>
                  </a:lnTo>
                  <a:lnTo>
                    <a:pt x="1341437" y="1369870"/>
                  </a:lnTo>
                  <a:lnTo>
                    <a:pt x="1341437" y="1374934"/>
                  </a:lnTo>
                  <a:lnTo>
                    <a:pt x="1341437" y="1379681"/>
                  </a:lnTo>
                  <a:lnTo>
                    <a:pt x="1340485" y="1384745"/>
                  </a:lnTo>
                  <a:lnTo>
                    <a:pt x="1339216" y="1389492"/>
                  </a:lnTo>
                  <a:lnTo>
                    <a:pt x="1337630" y="1393923"/>
                  </a:lnTo>
                  <a:lnTo>
                    <a:pt x="1335409" y="1398037"/>
                  </a:lnTo>
                  <a:lnTo>
                    <a:pt x="1332871" y="1402151"/>
                  </a:lnTo>
                  <a:lnTo>
                    <a:pt x="1330016" y="1405632"/>
                  </a:lnTo>
                  <a:lnTo>
                    <a:pt x="1327161" y="1409430"/>
                  </a:lnTo>
                  <a:lnTo>
                    <a:pt x="1323671" y="1412595"/>
                  </a:lnTo>
                  <a:lnTo>
                    <a:pt x="1319864" y="1415443"/>
                  </a:lnTo>
                  <a:lnTo>
                    <a:pt x="1315740" y="1417659"/>
                  </a:lnTo>
                  <a:lnTo>
                    <a:pt x="1311615" y="1419874"/>
                  </a:lnTo>
                  <a:lnTo>
                    <a:pt x="1306857" y="1421773"/>
                  </a:lnTo>
                  <a:lnTo>
                    <a:pt x="1302415" y="1422722"/>
                  </a:lnTo>
                  <a:lnTo>
                    <a:pt x="1297339" y="1423672"/>
                  </a:lnTo>
                  <a:lnTo>
                    <a:pt x="1292263" y="1423988"/>
                  </a:lnTo>
                  <a:lnTo>
                    <a:pt x="984211" y="1423988"/>
                  </a:lnTo>
                  <a:lnTo>
                    <a:pt x="979453" y="1423672"/>
                  </a:lnTo>
                  <a:lnTo>
                    <a:pt x="974377" y="1422722"/>
                  </a:lnTo>
                  <a:lnTo>
                    <a:pt x="969618" y="1421773"/>
                  </a:lnTo>
                  <a:lnTo>
                    <a:pt x="965176" y="1419874"/>
                  </a:lnTo>
                  <a:lnTo>
                    <a:pt x="960735" y="1417659"/>
                  </a:lnTo>
                  <a:lnTo>
                    <a:pt x="956928" y="1415443"/>
                  </a:lnTo>
                  <a:lnTo>
                    <a:pt x="952803" y="1412595"/>
                  </a:lnTo>
                  <a:lnTo>
                    <a:pt x="949631" y="1409430"/>
                  </a:lnTo>
                  <a:lnTo>
                    <a:pt x="946141" y="1405632"/>
                  </a:lnTo>
                  <a:lnTo>
                    <a:pt x="943286" y="1402151"/>
                  </a:lnTo>
                  <a:lnTo>
                    <a:pt x="941065" y="1398037"/>
                  </a:lnTo>
                  <a:lnTo>
                    <a:pt x="938844" y="1393923"/>
                  </a:lnTo>
                  <a:lnTo>
                    <a:pt x="937258" y="1389492"/>
                  </a:lnTo>
                  <a:lnTo>
                    <a:pt x="935989" y="1384745"/>
                  </a:lnTo>
                  <a:lnTo>
                    <a:pt x="935355" y="1379681"/>
                  </a:lnTo>
                  <a:lnTo>
                    <a:pt x="935037" y="1374934"/>
                  </a:lnTo>
                  <a:lnTo>
                    <a:pt x="935355" y="1369870"/>
                  </a:lnTo>
                  <a:lnTo>
                    <a:pt x="935989" y="1364807"/>
                  </a:lnTo>
                  <a:lnTo>
                    <a:pt x="937258" y="1360059"/>
                  </a:lnTo>
                  <a:lnTo>
                    <a:pt x="938844" y="1355629"/>
                  </a:lnTo>
                  <a:lnTo>
                    <a:pt x="940748" y="1351198"/>
                  </a:lnTo>
                  <a:lnTo>
                    <a:pt x="943286" y="1347400"/>
                  </a:lnTo>
                  <a:lnTo>
                    <a:pt x="946141" y="1343286"/>
                  </a:lnTo>
                  <a:lnTo>
                    <a:pt x="949631" y="1340121"/>
                  </a:lnTo>
                  <a:lnTo>
                    <a:pt x="952803" y="1336640"/>
                  </a:lnTo>
                  <a:lnTo>
                    <a:pt x="956928" y="1333792"/>
                  </a:lnTo>
                  <a:lnTo>
                    <a:pt x="960735" y="1331260"/>
                  </a:lnTo>
                  <a:lnTo>
                    <a:pt x="965176" y="1329361"/>
                  </a:lnTo>
                  <a:lnTo>
                    <a:pt x="969618" y="1327779"/>
                  </a:lnTo>
                  <a:lnTo>
                    <a:pt x="974377" y="1326513"/>
                  </a:lnTo>
                  <a:lnTo>
                    <a:pt x="979453" y="1325880"/>
                  </a:lnTo>
                  <a:lnTo>
                    <a:pt x="984211" y="1325563"/>
                  </a:lnTo>
                  <a:close/>
                  <a:moveTo>
                    <a:pt x="369286" y="1074738"/>
                  </a:moveTo>
                  <a:lnTo>
                    <a:pt x="887697" y="1074738"/>
                  </a:lnTo>
                  <a:lnTo>
                    <a:pt x="894368" y="1075056"/>
                  </a:lnTo>
                  <a:lnTo>
                    <a:pt x="901356" y="1076008"/>
                  </a:lnTo>
                  <a:lnTo>
                    <a:pt x="908027" y="1077278"/>
                  </a:lnTo>
                  <a:lnTo>
                    <a:pt x="914063" y="1079183"/>
                  </a:lnTo>
                  <a:lnTo>
                    <a:pt x="920098" y="1081406"/>
                  </a:lnTo>
                  <a:lnTo>
                    <a:pt x="925816" y="1084263"/>
                  </a:lnTo>
                  <a:lnTo>
                    <a:pt x="930898" y="1087438"/>
                  </a:lnTo>
                  <a:lnTo>
                    <a:pt x="935663" y="1090931"/>
                  </a:lnTo>
                  <a:lnTo>
                    <a:pt x="940110" y="1094741"/>
                  </a:lnTo>
                  <a:lnTo>
                    <a:pt x="944240" y="1099186"/>
                  </a:lnTo>
                  <a:lnTo>
                    <a:pt x="947416" y="1103948"/>
                  </a:lnTo>
                  <a:lnTo>
                    <a:pt x="950275" y="1108711"/>
                  </a:lnTo>
                  <a:lnTo>
                    <a:pt x="952499" y="1113791"/>
                  </a:lnTo>
                  <a:lnTo>
                    <a:pt x="954405" y="1118871"/>
                  </a:lnTo>
                  <a:lnTo>
                    <a:pt x="955358" y="1124903"/>
                  </a:lnTo>
                  <a:lnTo>
                    <a:pt x="955675" y="1130301"/>
                  </a:lnTo>
                  <a:lnTo>
                    <a:pt x="955358" y="1136016"/>
                  </a:lnTo>
                  <a:lnTo>
                    <a:pt x="954405" y="1141413"/>
                  </a:lnTo>
                  <a:lnTo>
                    <a:pt x="952499" y="1147128"/>
                  </a:lnTo>
                  <a:lnTo>
                    <a:pt x="950275" y="1152208"/>
                  </a:lnTo>
                  <a:lnTo>
                    <a:pt x="947416" y="1156971"/>
                  </a:lnTo>
                  <a:lnTo>
                    <a:pt x="944240" y="1161098"/>
                  </a:lnTo>
                  <a:lnTo>
                    <a:pt x="940110" y="1165543"/>
                  </a:lnTo>
                  <a:lnTo>
                    <a:pt x="935663" y="1169671"/>
                  </a:lnTo>
                  <a:lnTo>
                    <a:pt x="930898" y="1173163"/>
                  </a:lnTo>
                  <a:lnTo>
                    <a:pt x="925816" y="1176656"/>
                  </a:lnTo>
                  <a:lnTo>
                    <a:pt x="920098" y="1179196"/>
                  </a:lnTo>
                  <a:lnTo>
                    <a:pt x="914063" y="1181736"/>
                  </a:lnTo>
                  <a:lnTo>
                    <a:pt x="908027" y="1183323"/>
                  </a:lnTo>
                  <a:lnTo>
                    <a:pt x="901356" y="1184593"/>
                  </a:lnTo>
                  <a:lnTo>
                    <a:pt x="894368" y="1185546"/>
                  </a:lnTo>
                  <a:lnTo>
                    <a:pt x="887697" y="1185863"/>
                  </a:lnTo>
                  <a:lnTo>
                    <a:pt x="369286" y="1185863"/>
                  </a:lnTo>
                  <a:lnTo>
                    <a:pt x="362615" y="1185546"/>
                  </a:lnTo>
                  <a:lnTo>
                    <a:pt x="355944" y="1184593"/>
                  </a:lnTo>
                  <a:lnTo>
                    <a:pt x="349273" y="1183323"/>
                  </a:lnTo>
                  <a:lnTo>
                    <a:pt x="343238" y="1181736"/>
                  </a:lnTo>
                  <a:lnTo>
                    <a:pt x="337203" y="1179196"/>
                  </a:lnTo>
                  <a:lnTo>
                    <a:pt x="331485" y="1176656"/>
                  </a:lnTo>
                  <a:lnTo>
                    <a:pt x="326402" y="1173163"/>
                  </a:lnTo>
                  <a:lnTo>
                    <a:pt x="321637" y="1169671"/>
                  </a:lnTo>
                  <a:lnTo>
                    <a:pt x="317190" y="1165543"/>
                  </a:lnTo>
                  <a:lnTo>
                    <a:pt x="313378" y="1161098"/>
                  </a:lnTo>
                  <a:lnTo>
                    <a:pt x="309884" y="1156971"/>
                  </a:lnTo>
                  <a:lnTo>
                    <a:pt x="307025" y="1152208"/>
                  </a:lnTo>
                  <a:lnTo>
                    <a:pt x="304802" y="1147128"/>
                  </a:lnTo>
                  <a:lnTo>
                    <a:pt x="302896" y="1141413"/>
                  </a:lnTo>
                  <a:lnTo>
                    <a:pt x="301943" y="1136016"/>
                  </a:lnTo>
                  <a:lnTo>
                    <a:pt x="301625" y="1130301"/>
                  </a:lnTo>
                  <a:lnTo>
                    <a:pt x="301943" y="1124903"/>
                  </a:lnTo>
                  <a:lnTo>
                    <a:pt x="302896" y="1119188"/>
                  </a:lnTo>
                  <a:lnTo>
                    <a:pt x="304802" y="1113791"/>
                  </a:lnTo>
                  <a:lnTo>
                    <a:pt x="307025" y="1108711"/>
                  </a:lnTo>
                  <a:lnTo>
                    <a:pt x="309884" y="1103948"/>
                  </a:lnTo>
                  <a:lnTo>
                    <a:pt x="313378" y="1099186"/>
                  </a:lnTo>
                  <a:lnTo>
                    <a:pt x="317190" y="1094741"/>
                  </a:lnTo>
                  <a:lnTo>
                    <a:pt x="321637" y="1091248"/>
                  </a:lnTo>
                  <a:lnTo>
                    <a:pt x="326402" y="1087438"/>
                  </a:lnTo>
                  <a:lnTo>
                    <a:pt x="331485" y="1084263"/>
                  </a:lnTo>
                  <a:lnTo>
                    <a:pt x="337203" y="1081406"/>
                  </a:lnTo>
                  <a:lnTo>
                    <a:pt x="343238" y="1079183"/>
                  </a:lnTo>
                  <a:lnTo>
                    <a:pt x="349273" y="1077278"/>
                  </a:lnTo>
                  <a:lnTo>
                    <a:pt x="355944" y="1076008"/>
                  </a:lnTo>
                  <a:lnTo>
                    <a:pt x="362615" y="1075056"/>
                  </a:lnTo>
                  <a:lnTo>
                    <a:pt x="369286" y="1074738"/>
                  </a:lnTo>
                  <a:close/>
                  <a:moveTo>
                    <a:pt x="1261435" y="965200"/>
                  </a:moveTo>
                  <a:lnTo>
                    <a:pt x="1264624" y="965200"/>
                  </a:lnTo>
                  <a:lnTo>
                    <a:pt x="1267814" y="965200"/>
                  </a:lnTo>
                  <a:lnTo>
                    <a:pt x="1271322" y="965838"/>
                  </a:lnTo>
                  <a:lnTo>
                    <a:pt x="1275149" y="967114"/>
                  </a:lnTo>
                  <a:lnTo>
                    <a:pt x="1278977" y="968390"/>
                  </a:lnTo>
                  <a:lnTo>
                    <a:pt x="1282804" y="969984"/>
                  </a:lnTo>
                  <a:lnTo>
                    <a:pt x="1290777" y="973811"/>
                  </a:lnTo>
                  <a:lnTo>
                    <a:pt x="1298113" y="978277"/>
                  </a:lnTo>
                  <a:lnTo>
                    <a:pt x="1304491" y="982742"/>
                  </a:lnTo>
                  <a:lnTo>
                    <a:pt x="1308637" y="986250"/>
                  </a:lnTo>
                  <a:lnTo>
                    <a:pt x="1312784" y="990715"/>
                  </a:lnTo>
                  <a:lnTo>
                    <a:pt x="1317249" y="997094"/>
                  </a:lnTo>
                  <a:lnTo>
                    <a:pt x="1321395" y="1004429"/>
                  </a:lnTo>
                  <a:lnTo>
                    <a:pt x="1325222" y="1012403"/>
                  </a:lnTo>
                  <a:lnTo>
                    <a:pt x="1326817" y="1016549"/>
                  </a:lnTo>
                  <a:lnTo>
                    <a:pt x="1328092" y="1020057"/>
                  </a:lnTo>
                  <a:lnTo>
                    <a:pt x="1329368" y="1024203"/>
                  </a:lnTo>
                  <a:lnTo>
                    <a:pt x="1330006" y="1027711"/>
                  </a:lnTo>
                  <a:lnTo>
                    <a:pt x="1330325" y="1030901"/>
                  </a:lnTo>
                  <a:lnTo>
                    <a:pt x="1330006" y="1034090"/>
                  </a:lnTo>
                  <a:lnTo>
                    <a:pt x="1329368" y="1036004"/>
                  </a:lnTo>
                  <a:lnTo>
                    <a:pt x="1327774" y="1038236"/>
                  </a:lnTo>
                  <a:lnTo>
                    <a:pt x="1228904" y="1099472"/>
                  </a:lnTo>
                  <a:lnTo>
                    <a:pt x="1226990" y="1101066"/>
                  </a:lnTo>
                  <a:lnTo>
                    <a:pt x="1225396" y="1102342"/>
                  </a:lnTo>
                  <a:lnTo>
                    <a:pt x="1223163" y="1103618"/>
                  </a:lnTo>
                  <a:lnTo>
                    <a:pt x="1220930" y="1104575"/>
                  </a:lnTo>
                  <a:lnTo>
                    <a:pt x="1219017" y="1105213"/>
                  </a:lnTo>
                  <a:lnTo>
                    <a:pt x="1216784" y="1105850"/>
                  </a:lnTo>
                  <a:lnTo>
                    <a:pt x="1212000" y="1106488"/>
                  </a:lnTo>
                  <a:lnTo>
                    <a:pt x="1207854" y="1105850"/>
                  </a:lnTo>
                  <a:lnTo>
                    <a:pt x="1205622" y="1105213"/>
                  </a:lnTo>
                  <a:lnTo>
                    <a:pt x="1203389" y="1104575"/>
                  </a:lnTo>
                  <a:lnTo>
                    <a:pt x="1201475" y="1103618"/>
                  </a:lnTo>
                  <a:lnTo>
                    <a:pt x="1199243" y="1102342"/>
                  </a:lnTo>
                  <a:lnTo>
                    <a:pt x="1197329" y="1101066"/>
                  </a:lnTo>
                  <a:lnTo>
                    <a:pt x="1195735" y="1099472"/>
                  </a:lnTo>
                  <a:lnTo>
                    <a:pt x="1194140" y="1097558"/>
                  </a:lnTo>
                  <a:lnTo>
                    <a:pt x="1192864" y="1095963"/>
                  </a:lnTo>
                  <a:lnTo>
                    <a:pt x="1191588" y="1093731"/>
                  </a:lnTo>
                  <a:lnTo>
                    <a:pt x="1190632" y="1091817"/>
                  </a:lnTo>
                  <a:lnTo>
                    <a:pt x="1189356" y="1087352"/>
                  </a:lnTo>
                  <a:lnTo>
                    <a:pt x="1189037" y="1082887"/>
                  </a:lnTo>
                  <a:lnTo>
                    <a:pt x="1189356" y="1078741"/>
                  </a:lnTo>
                  <a:lnTo>
                    <a:pt x="1190632" y="1074276"/>
                  </a:lnTo>
                  <a:lnTo>
                    <a:pt x="1191588" y="1072043"/>
                  </a:lnTo>
                  <a:lnTo>
                    <a:pt x="1192864" y="1070130"/>
                  </a:lnTo>
                  <a:lnTo>
                    <a:pt x="1194140" y="1068535"/>
                  </a:lnTo>
                  <a:lnTo>
                    <a:pt x="1195735" y="1066621"/>
                  </a:lnTo>
                  <a:lnTo>
                    <a:pt x="1257289" y="967433"/>
                  </a:lnTo>
                  <a:lnTo>
                    <a:pt x="1258884" y="965838"/>
                  </a:lnTo>
                  <a:lnTo>
                    <a:pt x="1261435" y="965200"/>
                  </a:lnTo>
                  <a:close/>
                  <a:moveTo>
                    <a:pt x="346041" y="844550"/>
                  </a:moveTo>
                  <a:lnTo>
                    <a:pt x="350799" y="844550"/>
                  </a:lnTo>
                  <a:lnTo>
                    <a:pt x="658851" y="844550"/>
                  </a:lnTo>
                  <a:lnTo>
                    <a:pt x="663927" y="844550"/>
                  </a:lnTo>
                  <a:lnTo>
                    <a:pt x="669003" y="845185"/>
                  </a:lnTo>
                  <a:lnTo>
                    <a:pt x="673762" y="846773"/>
                  </a:lnTo>
                  <a:lnTo>
                    <a:pt x="678204" y="848043"/>
                  </a:lnTo>
                  <a:lnTo>
                    <a:pt x="682645" y="850265"/>
                  </a:lnTo>
                  <a:lnTo>
                    <a:pt x="686452" y="852805"/>
                  </a:lnTo>
                  <a:lnTo>
                    <a:pt x="690259" y="855345"/>
                  </a:lnTo>
                  <a:lnTo>
                    <a:pt x="693749" y="858838"/>
                  </a:lnTo>
                  <a:lnTo>
                    <a:pt x="697239" y="862330"/>
                  </a:lnTo>
                  <a:lnTo>
                    <a:pt x="699777" y="865823"/>
                  </a:lnTo>
                  <a:lnTo>
                    <a:pt x="702315" y="869950"/>
                  </a:lnTo>
                  <a:lnTo>
                    <a:pt x="704218" y="874395"/>
                  </a:lnTo>
                  <a:lnTo>
                    <a:pt x="705804" y="879158"/>
                  </a:lnTo>
                  <a:lnTo>
                    <a:pt x="707391" y="883920"/>
                  </a:lnTo>
                  <a:lnTo>
                    <a:pt x="708025" y="888683"/>
                  </a:lnTo>
                  <a:lnTo>
                    <a:pt x="708025" y="893763"/>
                  </a:lnTo>
                  <a:lnTo>
                    <a:pt x="708025" y="898843"/>
                  </a:lnTo>
                  <a:lnTo>
                    <a:pt x="707391" y="903605"/>
                  </a:lnTo>
                  <a:lnTo>
                    <a:pt x="705804" y="908368"/>
                  </a:lnTo>
                  <a:lnTo>
                    <a:pt x="704218" y="912495"/>
                  </a:lnTo>
                  <a:lnTo>
                    <a:pt x="702315" y="916940"/>
                  </a:lnTo>
                  <a:lnTo>
                    <a:pt x="699777" y="921068"/>
                  </a:lnTo>
                  <a:lnTo>
                    <a:pt x="697239" y="924878"/>
                  </a:lnTo>
                  <a:lnTo>
                    <a:pt x="693749" y="928370"/>
                  </a:lnTo>
                  <a:lnTo>
                    <a:pt x="690259" y="931545"/>
                  </a:lnTo>
                  <a:lnTo>
                    <a:pt x="686452" y="934403"/>
                  </a:lnTo>
                  <a:lnTo>
                    <a:pt x="682645" y="936943"/>
                  </a:lnTo>
                  <a:lnTo>
                    <a:pt x="678204" y="938848"/>
                  </a:lnTo>
                  <a:lnTo>
                    <a:pt x="673762" y="940753"/>
                  </a:lnTo>
                  <a:lnTo>
                    <a:pt x="669003" y="941705"/>
                  </a:lnTo>
                  <a:lnTo>
                    <a:pt x="663927" y="942658"/>
                  </a:lnTo>
                  <a:lnTo>
                    <a:pt x="658851" y="942975"/>
                  </a:lnTo>
                  <a:lnTo>
                    <a:pt x="350799" y="942975"/>
                  </a:lnTo>
                  <a:lnTo>
                    <a:pt x="346041" y="942658"/>
                  </a:lnTo>
                  <a:lnTo>
                    <a:pt x="340965" y="941705"/>
                  </a:lnTo>
                  <a:lnTo>
                    <a:pt x="336206" y="940753"/>
                  </a:lnTo>
                  <a:lnTo>
                    <a:pt x="331764" y="938848"/>
                  </a:lnTo>
                  <a:lnTo>
                    <a:pt x="327323" y="936943"/>
                  </a:lnTo>
                  <a:lnTo>
                    <a:pt x="323516" y="934403"/>
                  </a:lnTo>
                  <a:lnTo>
                    <a:pt x="319391" y="931545"/>
                  </a:lnTo>
                  <a:lnTo>
                    <a:pt x="316219" y="928370"/>
                  </a:lnTo>
                  <a:lnTo>
                    <a:pt x="312729" y="924878"/>
                  </a:lnTo>
                  <a:lnTo>
                    <a:pt x="309874" y="921068"/>
                  </a:lnTo>
                  <a:lnTo>
                    <a:pt x="307653" y="916940"/>
                  </a:lnTo>
                  <a:lnTo>
                    <a:pt x="305432" y="912495"/>
                  </a:lnTo>
                  <a:lnTo>
                    <a:pt x="303846" y="908368"/>
                  </a:lnTo>
                  <a:lnTo>
                    <a:pt x="302577" y="903605"/>
                  </a:lnTo>
                  <a:lnTo>
                    <a:pt x="301943" y="898843"/>
                  </a:lnTo>
                  <a:lnTo>
                    <a:pt x="301625" y="893763"/>
                  </a:lnTo>
                  <a:lnTo>
                    <a:pt x="301943" y="888683"/>
                  </a:lnTo>
                  <a:lnTo>
                    <a:pt x="302577" y="883920"/>
                  </a:lnTo>
                  <a:lnTo>
                    <a:pt x="303846" y="879158"/>
                  </a:lnTo>
                  <a:lnTo>
                    <a:pt x="305432" y="874395"/>
                  </a:lnTo>
                  <a:lnTo>
                    <a:pt x="307336" y="869950"/>
                  </a:lnTo>
                  <a:lnTo>
                    <a:pt x="309874" y="865823"/>
                  </a:lnTo>
                  <a:lnTo>
                    <a:pt x="312729" y="862330"/>
                  </a:lnTo>
                  <a:lnTo>
                    <a:pt x="316219" y="858838"/>
                  </a:lnTo>
                  <a:lnTo>
                    <a:pt x="319391" y="855345"/>
                  </a:lnTo>
                  <a:lnTo>
                    <a:pt x="323516" y="852805"/>
                  </a:lnTo>
                  <a:lnTo>
                    <a:pt x="327323" y="850265"/>
                  </a:lnTo>
                  <a:lnTo>
                    <a:pt x="331764" y="848043"/>
                  </a:lnTo>
                  <a:lnTo>
                    <a:pt x="336206" y="846773"/>
                  </a:lnTo>
                  <a:lnTo>
                    <a:pt x="340965" y="845185"/>
                  </a:lnTo>
                  <a:lnTo>
                    <a:pt x="346041" y="844550"/>
                  </a:lnTo>
                  <a:close/>
                  <a:moveTo>
                    <a:pt x="344144" y="590550"/>
                  </a:moveTo>
                  <a:lnTo>
                    <a:pt x="960782" y="590550"/>
                  </a:lnTo>
                  <a:lnTo>
                    <a:pt x="966812" y="591185"/>
                  </a:lnTo>
                  <a:lnTo>
                    <a:pt x="973159" y="592138"/>
                  </a:lnTo>
                  <a:lnTo>
                    <a:pt x="978871" y="593725"/>
                  </a:lnTo>
                  <a:lnTo>
                    <a:pt x="984584" y="595630"/>
                  </a:lnTo>
                  <a:lnTo>
                    <a:pt x="990296" y="598488"/>
                  </a:lnTo>
                  <a:lnTo>
                    <a:pt x="995374" y="601345"/>
                  </a:lnTo>
                  <a:lnTo>
                    <a:pt x="1000135" y="604838"/>
                  </a:lnTo>
                  <a:lnTo>
                    <a:pt x="1004260" y="608965"/>
                  </a:lnTo>
                  <a:lnTo>
                    <a:pt x="1008386" y="613410"/>
                  </a:lnTo>
                  <a:lnTo>
                    <a:pt x="1011560" y="617855"/>
                  </a:lnTo>
                  <a:lnTo>
                    <a:pt x="1015051" y="623253"/>
                  </a:lnTo>
                  <a:lnTo>
                    <a:pt x="1017590" y="628650"/>
                  </a:lnTo>
                  <a:lnTo>
                    <a:pt x="1019811" y="634048"/>
                  </a:lnTo>
                  <a:lnTo>
                    <a:pt x="1021081" y="639763"/>
                  </a:lnTo>
                  <a:lnTo>
                    <a:pt x="1021715" y="646113"/>
                  </a:lnTo>
                  <a:lnTo>
                    <a:pt x="1022350" y="652145"/>
                  </a:lnTo>
                  <a:lnTo>
                    <a:pt x="1021715" y="658813"/>
                  </a:lnTo>
                  <a:lnTo>
                    <a:pt x="1021081" y="664528"/>
                  </a:lnTo>
                  <a:lnTo>
                    <a:pt x="1019811" y="670878"/>
                  </a:lnTo>
                  <a:lnTo>
                    <a:pt x="1017590" y="676275"/>
                  </a:lnTo>
                  <a:lnTo>
                    <a:pt x="1015051" y="681673"/>
                  </a:lnTo>
                  <a:lnTo>
                    <a:pt x="1011560" y="686753"/>
                  </a:lnTo>
                  <a:lnTo>
                    <a:pt x="1008386" y="691515"/>
                  </a:lnTo>
                  <a:lnTo>
                    <a:pt x="1004260" y="695960"/>
                  </a:lnTo>
                  <a:lnTo>
                    <a:pt x="1000135" y="700088"/>
                  </a:lnTo>
                  <a:lnTo>
                    <a:pt x="995374" y="703580"/>
                  </a:lnTo>
                  <a:lnTo>
                    <a:pt x="990296" y="706438"/>
                  </a:lnTo>
                  <a:lnTo>
                    <a:pt x="984584" y="708978"/>
                  </a:lnTo>
                  <a:lnTo>
                    <a:pt x="978871" y="711200"/>
                  </a:lnTo>
                  <a:lnTo>
                    <a:pt x="973159" y="712788"/>
                  </a:lnTo>
                  <a:lnTo>
                    <a:pt x="966812" y="713740"/>
                  </a:lnTo>
                  <a:lnTo>
                    <a:pt x="960782" y="714375"/>
                  </a:lnTo>
                  <a:lnTo>
                    <a:pt x="344144" y="714375"/>
                  </a:lnTo>
                  <a:lnTo>
                    <a:pt x="338114" y="713740"/>
                  </a:lnTo>
                  <a:lnTo>
                    <a:pt x="331767" y="712788"/>
                  </a:lnTo>
                  <a:lnTo>
                    <a:pt x="326054" y="711200"/>
                  </a:lnTo>
                  <a:lnTo>
                    <a:pt x="320342" y="708978"/>
                  </a:lnTo>
                  <a:lnTo>
                    <a:pt x="314946" y="706438"/>
                  </a:lnTo>
                  <a:lnTo>
                    <a:pt x="309869" y="703580"/>
                  </a:lnTo>
                  <a:lnTo>
                    <a:pt x="305108" y="700088"/>
                  </a:lnTo>
                  <a:lnTo>
                    <a:pt x="300982" y="695960"/>
                  </a:lnTo>
                  <a:lnTo>
                    <a:pt x="296857" y="691515"/>
                  </a:lnTo>
                  <a:lnTo>
                    <a:pt x="293366" y="686753"/>
                  </a:lnTo>
                  <a:lnTo>
                    <a:pt x="290192" y="681673"/>
                  </a:lnTo>
                  <a:lnTo>
                    <a:pt x="287653" y="676275"/>
                  </a:lnTo>
                  <a:lnTo>
                    <a:pt x="285432" y="670878"/>
                  </a:lnTo>
                  <a:lnTo>
                    <a:pt x="284162" y="664528"/>
                  </a:lnTo>
                  <a:lnTo>
                    <a:pt x="282893" y="658813"/>
                  </a:lnTo>
                  <a:lnTo>
                    <a:pt x="282575" y="652145"/>
                  </a:lnTo>
                  <a:lnTo>
                    <a:pt x="282893" y="646113"/>
                  </a:lnTo>
                  <a:lnTo>
                    <a:pt x="284162" y="639763"/>
                  </a:lnTo>
                  <a:lnTo>
                    <a:pt x="285432" y="634048"/>
                  </a:lnTo>
                  <a:lnTo>
                    <a:pt x="287653" y="628650"/>
                  </a:lnTo>
                  <a:lnTo>
                    <a:pt x="290192" y="623253"/>
                  </a:lnTo>
                  <a:lnTo>
                    <a:pt x="293366" y="617855"/>
                  </a:lnTo>
                  <a:lnTo>
                    <a:pt x="296857" y="613410"/>
                  </a:lnTo>
                  <a:lnTo>
                    <a:pt x="300982" y="608965"/>
                  </a:lnTo>
                  <a:lnTo>
                    <a:pt x="305108" y="604838"/>
                  </a:lnTo>
                  <a:lnTo>
                    <a:pt x="309869" y="601345"/>
                  </a:lnTo>
                  <a:lnTo>
                    <a:pt x="314946" y="598488"/>
                  </a:lnTo>
                  <a:lnTo>
                    <a:pt x="320342" y="595630"/>
                  </a:lnTo>
                  <a:lnTo>
                    <a:pt x="326054" y="593725"/>
                  </a:lnTo>
                  <a:lnTo>
                    <a:pt x="331767" y="592138"/>
                  </a:lnTo>
                  <a:lnTo>
                    <a:pt x="338114" y="591185"/>
                  </a:lnTo>
                  <a:lnTo>
                    <a:pt x="344144" y="590550"/>
                  </a:lnTo>
                  <a:close/>
                  <a:moveTo>
                    <a:pt x="1750865" y="411163"/>
                  </a:moveTo>
                  <a:lnTo>
                    <a:pt x="1754043" y="411481"/>
                  </a:lnTo>
                  <a:lnTo>
                    <a:pt x="1757540" y="411798"/>
                  </a:lnTo>
                  <a:lnTo>
                    <a:pt x="1760718" y="413068"/>
                  </a:lnTo>
                  <a:lnTo>
                    <a:pt x="1764214" y="414021"/>
                  </a:lnTo>
                  <a:lnTo>
                    <a:pt x="1767710" y="414973"/>
                  </a:lnTo>
                  <a:lnTo>
                    <a:pt x="1770889" y="416878"/>
                  </a:lnTo>
                  <a:lnTo>
                    <a:pt x="1777563" y="421006"/>
                  </a:lnTo>
                  <a:lnTo>
                    <a:pt x="1784555" y="425768"/>
                  </a:lnTo>
                  <a:lnTo>
                    <a:pt x="1790912" y="431166"/>
                  </a:lnTo>
                  <a:lnTo>
                    <a:pt x="1797904" y="437198"/>
                  </a:lnTo>
                  <a:lnTo>
                    <a:pt x="1812207" y="451486"/>
                  </a:lnTo>
                  <a:lnTo>
                    <a:pt x="1827145" y="466408"/>
                  </a:lnTo>
                  <a:lnTo>
                    <a:pt x="1836680" y="476251"/>
                  </a:lnTo>
                  <a:lnTo>
                    <a:pt x="1851935" y="491173"/>
                  </a:lnTo>
                  <a:lnTo>
                    <a:pt x="1865920" y="505461"/>
                  </a:lnTo>
                  <a:lnTo>
                    <a:pt x="1872277" y="512446"/>
                  </a:lnTo>
                  <a:lnTo>
                    <a:pt x="1877680" y="519431"/>
                  </a:lnTo>
                  <a:lnTo>
                    <a:pt x="1882447" y="525781"/>
                  </a:lnTo>
                  <a:lnTo>
                    <a:pt x="1886579" y="532766"/>
                  </a:lnTo>
                  <a:lnTo>
                    <a:pt x="1888486" y="536258"/>
                  </a:lnTo>
                  <a:lnTo>
                    <a:pt x="1889439" y="539433"/>
                  </a:lnTo>
                  <a:lnTo>
                    <a:pt x="1891029" y="542608"/>
                  </a:lnTo>
                  <a:lnTo>
                    <a:pt x="1891664" y="546101"/>
                  </a:lnTo>
                  <a:lnTo>
                    <a:pt x="1891982" y="549593"/>
                  </a:lnTo>
                  <a:lnTo>
                    <a:pt x="1892300" y="552768"/>
                  </a:lnTo>
                  <a:lnTo>
                    <a:pt x="1892300" y="556261"/>
                  </a:lnTo>
                  <a:lnTo>
                    <a:pt x="1891664" y="559753"/>
                  </a:lnTo>
                  <a:lnTo>
                    <a:pt x="1891029" y="562928"/>
                  </a:lnTo>
                  <a:lnTo>
                    <a:pt x="1889757" y="566738"/>
                  </a:lnTo>
                  <a:lnTo>
                    <a:pt x="1888486" y="570231"/>
                  </a:lnTo>
                  <a:lnTo>
                    <a:pt x="1886261" y="574041"/>
                  </a:lnTo>
                  <a:lnTo>
                    <a:pt x="1884036" y="577533"/>
                  </a:lnTo>
                  <a:lnTo>
                    <a:pt x="1881176" y="581343"/>
                  </a:lnTo>
                  <a:lnTo>
                    <a:pt x="1877680" y="585153"/>
                  </a:lnTo>
                  <a:lnTo>
                    <a:pt x="1874184" y="588963"/>
                  </a:lnTo>
                  <a:lnTo>
                    <a:pt x="1476895" y="985838"/>
                  </a:lnTo>
                  <a:lnTo>
                    <a:pt x="1472763" y="989966"/>
                  </a:lnTo>
                  <a:lnTo>
                    <a:pt x="1468313" y="993458"/>
                  </a:lnTo>
                  <a:lnTo>
                    <a:pt x="1464182" y="996633"/>
                  </a:lnTo>
                  <a:lnTo>
                    <a:pt x="1459732" y="999808"/>
                  </a:lnTo>
                  <a:lnTo>
                    <a:pt x="1455282" y="1002348"/>
                  </a:lnTo>
                  <a:lnTo>
                    <a:pt x="1450515" y="1004888"/>
                  </a:lnTo>
                  <a:lnTo>
                    <a:pt x="1446065" y="1007111"/>
                  </a:lnTo>
                  <a:lnTo>
                    <a:pt x="1440980" y="1009016"/>
                  </a:lnTo>
                  <a:lnTo>
                    <a:pt x="1436212" y="1010921"/>
                  </a:lnTo>
                  <a:lnTo>
                    <a:pt x="1431445" y="1012826"/>
                  </a:lnTo>
                  <a:lnTo>
                    <a:pt x="1426360" y="1013778"/>
                  </a:lnTo>
                  <a:lnTo>
                    <a:pt x="1421274" y="1015366"/>
                  </a:lnTo>
                  <a:lnTo>
                    <a:pt x="1416507" y="1016001"/>
                  </a:lnTo>
                  <a:lnTo>
                    <a:pt x="1411422" y="1016953"/>
                  </a:lnTo>
                  <a:lnTo>
                    <a:pt x="1406336" y="1017271"/>
                  </a:lnTo>
                  <a:lnTo>
                    <a:pt x="1401569" y="1017588"/>
                  </a:lnTo>
                  <a:lnTo>
                    <a:pt x="1396484" y="1017588"/>
                  </a:lnTo>
                  <a:lnTo>
                    <a:pt x="1391716" y="1017271"/>
                  </a:lnTo>
                  <a:lnTo>
                    <a:pt x="1386949" y="1016953"/>
                  </a:lnTo>
                  <a:lnTo>
                    <a:pt x="1382499" y="1015683"/>
                  </a:lnTo>
                  <a:lnTo>
                    <a:pt x="1377731" y="1015048"/>
                  </a:lnTo>
                  <a:lnTo>
                    <a:pt x="1373282" y="1013461"/>
                  </a:lnTo>
                  <a:lnTo>
                    <a:pt x="1368832" y="1012191"/>
                  </a:lnTo>
                  <a:lnTo>
                    <a:pt x="1364700" y="1010286"/>
                  </a:lnTo>
                  <a:lnTo>
                    <a:pt x="1360886" y="1008063"/>
                  </a:lnTo>
                  <a:lnTo>
                    <a:pt x="1357072" y="1005523"/>
                  </a:lnTo>
                  <a:lnTo>
                    <a:pt x="1353576" y="1002983"/>
                  </a:lnTo>
                  <a:lnTo>
                    <a:pt x="1350080" y="1000126"/>
                  </a:lnTo>
                  <a:lnTo>
                    <a:pt x="1347220" y="996633"/>
                  </a:lnTo>
                  <a:lnTo>
                    <a:pt x="1344359" y="993458"/>
                  </a:lnTo>
                  <a:lnTo>
                    <a:pt x="1341817" y="989331"/>
                  </a:lnTo>
                  <a:lnTo>
                    <a:pt x="1339274" y="985521"/>
                  </a:lnTo>
                  <a:lnTo>
                    <a:pt x="1337367" y="981076"/>
                  </a:lnTo>
                  <a:lnTo>
                    <a:pt x="1335778" y="976313"/>
                  </a:lnTo>
                  <a:lnTo>
                    <a:pt x="1326561" y="967106"/>
                  </a:lnTo>
                  <a:lnTo>
                    <a:pt x="1322111" y="965518"/>
                  </a:lnTo>
                  <a:lnTo>
                    <a:pt x="1317979" y="963296"/>
                  </a:lnTo>
                  <a:lnTo>
                    <a:pt x="1314165" y="961073"/>
                  </a:lnTo>
                  <a:lnTo>
                    <a:pt x="1310351" y="958851"/>
                  </a:lnTo>
                  <a:lnTo>
                    <a:pt x="1307173" y="956311"/>
                  </a:lnTo>
                  <a:lnTo>
                    <a:pt x="1303995" y="953453"/>
                  </a:lnTo>
                  <a:lnTo>
                    <a:pt x="1301134" y="950913"/>
                  </a:lnTo>
                  <a:lnTo>
                    <a:pt x="1298274" y="948056"/>
                  </a:lnTo>
                  <a:lnTo>
                    <a:pt x="1295731" y="944563"/>
                  </a:lnTo>
                  <a:lnTo>
                    <a:pt x="1293824" y="941706"/>
                  </a:lnTo>
                  <a:lnTo>
                    <a:pt x="1291599" y="938531"/>
                  </a:lnTo>
                  <a:lnTo>
                    <a:pt x="1289692" y="935038"/>
                  </a:lnTo>
                  <a:lnTo>
                    <a:pt x="1288103" y="931546"/>
                  </a:lnTo>
                  <a:lnTo>
                    <a:pt x="1286832" y="928371"/>
                  </a:lnTo>
                  <a:lnTo>
                    <a:pt x="1284607" y="921068"/>
                  </a:lnTo>
                  <a:lnTo>
                    <a:pt x="1283336" y="913448"/>
                  </a:lnTo>
                  <a:lnTo>
                    <a:pt x="1282700" y="905511"/>
                  </a:lnTo>
                  <a:lnTo>
                    <a:pt x="1283018" y="897573"/>
                  </a:lnTo>
                  <a:lnTo>
                    <a:pt x="1283971" y="889953"/>
                  </a:lnTo>
                  <a:lnTo>
                    <a:pt x="1285560" y="882016"/>
                  </a:lnTo>
                  <a:lnTo>
                    <a:pt x="1287785" y="874078"/>
                  </a:lnTo>
                  <a:lnTo>
                    <a:pt x="1290646" y="866141"/>
                  </a:lnTo>
                  <a:lnTo>
                    <a:pt x="1294142" y="858521"/>
                  </a:lnTo>
                  <a:lnTo>
                    <a:pt x="1298909" y="849948"/>
                  </a:lnTo>
                  <a:lnTo>
                    <a:pt x="1304313" y="841376"/>
                  </a:lnTo>
                  <a:lnTo>
                    <a:pt x="1310351" y="833756"/>
                  </a:lnTo>
                  <a:lnTo>
                    <a:pt x="1317026" y="826136"/>
                  </a:lnTo>
                  <a:lnTo>
                    <a:pt x="1714315" y="429261"/>
                  </a:lnTo>
                  <a:lnTo>
                    <a:pt x="1718446" y="425768"/>
                  </a:lnTo>
                  <a:lnTo>
                    <a:pt x="1721943" y="422276"/>
                  </a:lnTo>
                  <a:lnTo>
                    <a:pt x="1726074" y="419736"/>
                  </a:lnTo>
                  <a:lnTo>
                    <a:pt x="1729571" y="417196"/>
                  </a:lnTo>
                  <a:lnTo>
                    <a:pt x="1733384" y="415608"/>
                  </a:lnTo>
                  <a:lnTo>
                    <a:pt x="1736881" y="414021"/>
                  </a:lnTo>
                  <a:lnTo>
                    <a:pt x="1740377" y="412433"/>
                  </a:lnTo>
                  <a:lnTo>
                    <a:pt x="1743873" y="411798"/>
                  </a:lnTo>
                  <a:lnTo>
                    <a:pt x="1747051" y="411481"/>
                  </a:lnTo>
                  <a:lnTo>
                    <a:pt x="1750865" y="411163"/>
                  </a:lnTo>
                  <a:close/>
                  <a:moveTo>
                    <a:pt x="198373" y="319088"/>
                  </a:moveTo>
                  <a:lnTo>
                    <a:pt x="1557783" y="319088"/>
                  </a:lnTo>
                  <a:lnTo>
                    <a:pt x="1453042" y="423822"/>
                  </a:lnTo>
                  <a:lnTo>
                    <a:pt x="315492" y="423822"/>
                  </a:lnTo>
                  <a:lnTo>
                    <a:pt x="305336" y="424140"/>
                  </a:lnTo>
                  <a:lnTo>
                    <a:pt x="295179" y="424774"/>
                  </a:lnTo>
                  <a:lnTo>
                    <a:pt x="285340" y="426361"/>
                  </a:lnTo>
                  <a:lnTo>
                    <a:pt x="275500" y="427631"/>
                  </a:lnTo>
                  <a:lnTo>
                    <a:pt x="265979" y="429852"/>
                  </a:lnTo>
                  <a:lnTo>
                    <a:pt x="256457" y="433026"/>
                  </a:lnTo>
                  <a:lnTo>
                    <a:pt x="247570" y="435882"/>
                  </a:lnTo>
                  <a:lnTo>
                    <a:pt x="238365" y="439374"/>
                  </a:lnTo>
                  <a:lnTo>
                    <a:pt x="229478" y="443499"/>
                  </a:lnTo>
                  <a:lnTo>
                    <a:pt x="221226" y="447943"/>
                  </a:lnTo>
                  <a:lnTo>
                    <a:pt x="212973" y="452703"/>
                  </a:lnTo>
                  <a:lnTo>
                    <a:pt x="204721" y="457781"/>
                  </a:lnTo>
                  <a:lnTo>
                    <a:pt x="196786" y="463494"/>
                  </a:lnTo>
                  <a:lnTo>
                    <a:pt x="189486" y="469207"/>
                  </a:lnTo>
                  <a:lnTo>
                    <a:pt x="182186" y="475554"/>
                  </a:lnTo>
                  <a:lnTo>
                    <a:pt x="175203" y="481902"/>
                  </a:lnTo>
                  <a:lnTo>
                    <a:pt x="168855" y="488884"/>
                  </a:lnTo>
                  <a:lnTo>
                    <a:pt x="162507" y="496184"/>
                  </a:lnTo>
                  <a:lnTo>
                    <a:pt x="156794" y="503483"/>
                  </a:lnTo>
                  <a:lnTo>
                    <a:pt x="151398" y="511100"/>
                  </a:lnTo>
                  <a:lnTo>
                    <a:pt x="145685" y="519670"/>
                  </a:lnTo>
                  <a:lnTo>
                    <a:pt x="140924" y="527604"/>
                  </a:lnTo>
                  <a:lnTo>
                    <a:pt x="136798" y="536490"/>
                  </a:lnTo>
                  <a:lnTo>
                    <a:pt x="132672" y="545060"/>
                  </a:lnTo>
                  <a:lnTo>
                    <a:pt x="129498" y="554263"/>
                  </a:lnTo>
                  <a:lnTo>
                    <a:pt x="126007" y="563150"/>
                  </a:lnTo>
                  <a:lnTo>
                    <a:pt x="123468" y="572671"/>
                  </a:lnTo>
                  <a:lnTo>
                    <a:pt x="121246" y="582193"/>
                  </a:lnTo>
                  <a:lnTo>
                    <a:pt x="119659" y="592031"/>
                  </a:lnTo>
                  <a:lnTo>
                    <a:pt x="118072" y="601870"/>
                  </a:lnTo>
                  <a:lnTo>
                    <a:pt x="117437" y="612026"/>
                  </a:lnTo>
                  <a:lnTo>
                    <a:pt x="117437" y="622182"/>
                  </a:lnTo>
                  <a:lnTo>
                    <a:pt x="117437" y="1633658"/>
                  </a:lnTo>
                  <a:lnTo>
                    <a:pt x="117437" y="1643814"/>
                  </a:lnTo>
                  <a:lnTo>
                    <a:pt x="118072" y="1653970"/>
                  </a:lnTo>
                  <a:lnTo>
                    <a:pt x="119659" y="1663808"/>
                  </a:lnTo>
                  <a:lnTo>
                    <a:pt x="121246" y="1673647"/>
                  </a:lnTo>
                  <a:lnTo>
                    <a:pt x="123468" y="1683168"/>
                  </a:lnTo>
                  <a:lnTo>
                    <a:pt x="126007" y="1692689"/>
                  </a:lnTo>
                  <a:lnTo>
                    <a:pt x="129498" y="1701576"/>
                  </a:lnTo>
                  <a:lnTo>
                    <a:pt x="132672" y="1710780"/>
                  </a:lnTo>
                  <a:lnTo>
                    <a:pt x="136798" y="1719666"/>
                  </a:lnTo>
                  <a:lnTo>
                    <a:pt x="140924" y="1728235"/>
                  </a:lnTo>
                  <a:lnTo>
                    <a:pt x="145685" y="1736170"/>
                  </a:lnTo>
                  <a:lnTo>
                    <a:pt x="151398" y="1744739"/>
                  </a:lnTo>
                  <a:lnTo>
                    <a:pt x="156794" y="1752356"/>
                  </a:lnTo>
                  <a:lnTo>
                    <a:pt x="162507" y="1759656"/>
                  </a:lnTo>
                  <a:lnTo>
                    <a:pt x="168855" y="1766955"/>
                  </a:lnTo>
                  <a:lnTo>
                    <a:pt x="175203" y="1773938"/>
                  </a:lnTo>
                  <a:lnTo>
                    <a:pt x="182186" y="1780285"/>
                  </a:lnTo>
                  <a:lnTo>
                    <a:pt x="189486" y="1786633"/>
                  </a:lnTo>
                  <a:lnTo>
                    <a:pt x="196786" y="1792345"/>
                  </a:lnTo>
                  <a:lnTo>
                    <a:pt x="204721" y="1798375"/>
                  </a:lnTo>
                  <a:lnTo>
                    <a:pt x="212973" y="1803453"/>
                  </a:lnTo>
                  <a:lnTo>
                    <a:pt x="221226" y="1808214"/>
                  </a:lnTo>
                  <a:lnTo>
                    <a:pt x="229478" y="1812340"/>
                  </a:lnTo>
                  <a:lnTo>
                    <a:pt x="238365" y="1816466"/>
                  </a:lnTo>
                  <a:lnTo>
                    <a:pt x="247570" y="1819640"/>
                  </a:lnTo>
                  <a:lnTo>
                    <a:pt x="256457" y="1823131"/>
                  </a:lnTo>
                  <a:lnTo>
                    <a:pt x="265979" y="1825670"/>
                  </a:lnTo>
                  <a:lnTo>
                    <a:pt x="275500" y="1827891"/>
                  </a:lnTo>
                  <a:lnTo>
                    <a:pt x="285340" y="1829478"/>
                  </a:lnTo>
                  <a:lnTo>
                    <a:pt x="295179" y="1831065"/>
                  </a:lnTo>
                  <a:lnTo>
                    <a:pt x="305336" y="1831700"/>
                  </a:lnTo>
                  <a:lnTo>
                    <a:pt x="315492" y="1831700"/>
                  </a:lnTo>
                  <a:lnTo>
                    <a:pt x="1632371" y="1831700"/>
                  </a:lnTo>
                  <a:lnTo>
                    <a:pt x="1642527" y="1831700"/>
                  </a:lnTo>
                  <a:lnTo>
                    <a:pt x="1652367" y="1831065"/>
                  </a:lnTo>
                  <a:lnTo>
                    <a:pt x="1662523" y="1829478"/>
                  </a:lnTo>
                  <a:lnTo>
                    <a:pt x="1672045" y="1827891"/>
                  </a:lnTo>
                  <a:lnTo>
                    <a:pt x="1681885" y="1825670"/>
                  </a:lnTo>
                  <a:lnTo>
                    <a:pt x="1691089" y="1823131"/>
                  </a:lnTo>
                  <a:lnTo>
                    <a:pt x="1700611" y="1819640"/>
                  </a:lnTo>
                  <a:lnTo>
                    <a:pt x="1709181" y="1816466"/>
                  </a:lnTo>
                  <a:lnTo>
                    <a:pt x="1718385" y="1812340"/>
                  </a:lnTo>
                  <a:lnTo>
                    <a:pt x="1726637" y="1808214"/>
                  </a:lnTo>
                  <a:lnTo>
                    <a:pt x="1735207" y="1803453"/>
                  </a:lnTo>
                  <a:lnTo>
                    <a:pt x="1743142" y="1798375"/>
                  </a:lnTo>
                  <a:lnTo>
                    <a:pt x="1750760" y="1792345"/>
                  </a:lnTo>
                  <a:lnTo>
                    <a:pt x="1758377" y="1786633"/>
                  </a:lnTo>
                  <a:lnTo>
                    <a:pt x="1765677" y="1780285"/>
                  </a:lnTo>
                  <a:lnTo>
                    <a:pt x="1772660" y="1773938"/>
                  </a:lnTo>
                  <a:lnTo>
                    <a:pt x="1779325" y="1766955"/>
                  </a:lnTo>
                  <a:lnTo>
                    <a:pt x="1785356" y="1759973"/>
                  </a:lnTo>
                  <a:lnTo>
                    <a:pt x="1791069" y="1752356"/>
                  </a:lnTo>
                  <a:lnTo>
                    <a:pt x="1796782" y="1744739"/>
                  </a:lnTo>
                  <a:lnTo>
                    <a:pt x="1801861" y="1736805"/>
                  </a:lnTo>
                  <a:lnTo>
                    <a:pt x="1806621" y="1728235"/>
                  </a:lnTo>
                  <a:lnTo>
                    <a:pt x="1810748" y="1719666"/>
                  </a:lnTo>
                  <a:lnTo>
                    <a:pt x="1814874" y="1710780"/>
                  </a:lnTo>
                  <a:lnTo>
                    <a:pt x="1818683" y="1702211"/>
                  </a:lnTo>
                  <a:lnTo>
                    <a:pt x="1821857" y="1692689"/>
                  </a:lnTo>
                  <a:lnTo>
                    <a:pt x="1824396" y="1683168"/>
                  </a:lnTo>
                  <a:lnTo>
                    <a:pt x="1826617" y="1673647"/>
                  </a:lnTo>
                  <a:lnTo>
                    <a:pt x="1828522" y="1663808"/>
                  </a:lnTo>
                  <a:lnTo>
                    <a:pt x="1829474" y="1653970"/>
                  </a:lnTo>
                  <a:lnTo>
                    <a:pt x="1830109" y="1643814"/>
                  </a:lnTo>
                  <a:lnTo>
                    <a:pt x="1830426" y="1633658"/>
                  </a:lnTo>
                  <a:lnTo>
                    <a:pt x="1830426" y="1113162"/>
                  </a:lnTo>
                  <a:lnTo>
                    <a:pt x="1830426" y="773570"/>
                  </a:lnTo>
                  <a:lnTo>
                    <a:pt x="1947863" y="656458"/>
                  </a:lnTo>
                  <a:lnTo>
                    <a:pt x="1947863" y="1738391"/>
                  </a:lnTo>
                  <a:lnTo>
                    <a:pt x="1947546" y="1748865"/>
                  </a:lnTo>
                  <a:lnTo>
                    <a:pt x="1946911" y="1758704"/>
                  </a:lnTo>
                  <a:lnTo>
                    <a:pt x="1945324" y="1768860"/>
                  </a:lnTo>
                  <a:lnTo>
                    <a:pt x="1943419" y="1778063"/>
                  </a:lnTo>
                  <a:lnTo>
                    <a:pt x="1941198" y="1787902"/>
                  </a:lnTo>
                  <a:lnTo>
                    <a:pt x="1938659" y="1797423"/>
                  </a:lnTo>
                  <a:lnTo>
                    <a:pt x="1935802" y="1806627"/>
                  </a:lnTo>
                  <a:lnTo>
                    <a:pt x="1932311" y="1815831"/>
                  </a:lnTo>
                  <a:lnTo>
                    <a:pt x="1928184" y="1824400"/>
                  </a:lnTo>
                  <a:lnTo>
                    <a:pt x="1923741" y="1832969"/>
                  </a:lnTo>
                  <a:lnTo>
                    <a:pt x="1918980" y="1841221"/>
                  </a:lnTo>
                  <a:lnTo>
                    <a:pt x="1913902" y="1849156"/>
                  </a:lnTo>
                  <a:lnTo>
                    <a:pt x="1908188" y="1856773"/>
                  </a:lnTo>
                  <a:lnTo>
                    <a:pt x="1902475" y="1864707"/>
                  </a:lnTo>
                  <a:lnTo>
                    <a:pt x="1896127" y="1871689"/>
                  </a:lnTo>
                  <a:lnTo>
                    <a:pt x="1889462" y="1878671"/>
                  </a:lnTo>
                  <a:lnTo>
                    <a:pt x="1882797" y="1885336"/>
                  </a:lnTo>
                  <a:lnTo>
                    <a:pt x="1875497" y="1891366"/>
                  </a:lnTo>
                  <a:lnTo>
                    <a:pt x="1868197" y="1897397"/>
                  </a:lnTo>
                  <a:lnTo>
                    <a:pt x="1860579" y="1902792"/>
                  </a:lnTo>
                  <a:lnTo>
                    <a:pt x="1852327" y="1907870"/>
                  </a:lnTo>
                  <a:lnTo>
                    <a:pt x="1844074" y="1912631"/>
                  </a:lnTo>
                  <a:lnTo>
                    <a:pt x="1835187" y="1917074"/>
                  </a:lnTo>
                  <a:lnTo>
                    <a:pt x="1826617" y="1920882"/>
                  </a:lnTo>
                  <a:lnTo>
                    <a:pt x="1817413" y="1924691"/>
                  </a:lnTo>
                  <a:lnTo>
                    <a:pt x="1808209" y="1927865"/>
                  </a:lnTo>
                  <a:lnTo>
                    <a:pt x="1799004" y="1930404"/>
                  </a:lnTo>
                  <a:lnTo>
                    <a:pt x="1789482" y="1932625"/>
                  </a:lnTo>
                  <a:lnTo>
                    <a:pt x="1779643" y="1934530"/>
                  </a:lnTo>
                  <a:lnTo>
                    <a:pt x="1769803" y="1935482"/>
                  </a:lnTo>
                  <a:lnTo>
                    <a:pt x="1759647" y="1936434"/>
                  </a:lnTo>
                  <a:lnTo>
                    <a:pt x="1749173" y="1936751"/>
                  </a:lnTo>
                  <a:lnTo>
                    <a:pt x="198373" y="1936751"/>
                  </a:lnTo>
                  <a:lnTo>
                    <a:pt x="188216" y="1936434"/>
                  </a:lnTo>
                  <a:lnTo>
                    <a:pt x="178377" y="1935482"/>
                  </a:lnTo>
                  <a:lnTo>
                    <a:pt x="168538" y="1934530"/>
                  </a:lnTo>
                  <a:lnTo>
                    <a:pt x="158699" y="1932625"/>
                  </a:lnTo>
                  <a:lnTo>
                    <a:pt x="148859" y="1930404"/>
                  </a:lnTo>
                  <a:lnTo>
                    <a:pt x="139655" y="1927865"/>
                  </a:lnTo>
                  <a:lnTo>
                    <a:pt x="130133" y="1924691"/>
                  </a:lnTo>
                  <a:lnTo>
                    <a:pt x="121246" y="1920882"/>
                  </a:lnTo>
                  <a:lnTo>
                    <a:pt x="112359" y="1917074"/>
                  </a:lnTo>
                  <a:lnTo>
                    <a:pt x="103789" y="1912631"/>
                  </a:lnTo>
                  <a:lnTo>
                    <a:pt x="95537" y="1907870"/>
                  </a:lnTo>
                  <a:lnTo>
                    <a:pt x="87602" y="1902792"/>
                  </a:lnTo>
                  <a:lnTo>
                    <a:pt x="79984" y="1897397"/>
                  </a:lnTo>
                  <a:lnTo>
                    <a:pt x="72049" y="1891366"/>
                  </a:lnTo>
                  <a:lnTo>
                    <a:pt x="65067" y="1885336"/>
                  </a:lnTo>
                  <a:lnTo>
                    <a:pt x="58084" y="1878671"/>
                  </a:lnTo>
                  <a:lnTo>
                    <a:pt x="51418" y="1871689"/>
                  </a:lnTo>
                  <a:lnTo>
                    <a:pt x="45388" y="1864707"/>
                  </a:lnTo>
                  <a:lnTo>
                    <a:pt x="39357" y="1856773"/>
                  </a:lnTo>
                  <a:lnTo>
                    <a:pt x="33962" y="1849156"/>
                  </a:lnTo>
                  <a:lnTo>
                    <a:pt x="28883" y="1841221"/>
                  </a:lnTo>
                  <a:lnTo>
                    <a:pt x="24122" y="1832969"/>
                  </a:lnTo>
                  <a:lnTo>
                    <a:pt x="19679" y="1824400"/>
                  </a:lnTo>
                  <a:lnTo>
                    <a:pt x="15870" y="1815831"/>
                  </a:lnTo>
                  <a:lnTo>
                    <a:pt x="12061" y="1806627"/>
                  </a:lnTo>
                  <a:lnTo>
                    <a:pt x="8887" y="1797423"/>
                  </a:lnTo>
                  <a:lnTo>
                    <a:pt x="6348" y="1787902"/>
                  </a:lnTo>
                  <a:lnTo>
                    <a:pt x="4126" y="1778063"/>
                  </a:lnTo>
                  <a:lnTo>
                    <a:pt x="2222" y="1768860"/>
                  </a:lnTo>
                  <a:lnTo>
                    <a:pt x="1270" y="1758704"/>
                  </a:lnTo>
                  <a:lnTo>
                    <a:pt x="318" y="1748865"/>
                  </a:lnTo>
                  <a:lnTo>
                    <a:pt x="0" y="1738391"/>
                  </a:lnTo>
                  <a:lnTo>
                    <a:pt x="0" y="517448"/>
                  </a:lnTo>
                  <a:lnTo>
                    <a:pt x="318" y="507292"/>
                  </a:lnTo>
                  <a:lnTo>
                    <a:pt x="1270" y="497453"/>
                  </a:lnTo>
                  <a:lnTo>
                    <a:pt x="2222" y="487297"/>
                  </a:lnTo>
                  <a:lnTo>
                    <a:pt x="4126" y="477776"/>
                  </a:lnTo>
                  <a:lnTo>
                    <a:pt x="6348" y="467937"/>
                  </a:lnTo>
                  <a:lnTo>
                    <a:pt x="8887" y="458416"/>
                  </a:lnTo>
                  <a:lnTo>
                    <a:pt x="12061" y="449212"/>
                  </a:lnTo>
                  <a:lnTo>
                    <a:pt x="15870" y="440008"/>
                  </a:lnTo>
                  <a:lnTo>
                    <a:pt x="19679" y="431439"/>
                  </a:lnTo>
                  <a:lnTo>
                    <a:pt x="24122" y="423187"/>
                  </a:lnTo>
                  <a:lnTo>
                    <a:pt x="28883" y="414618"/>
                  </a:lnTo>
                  <a:lnTo>
                    <a:pt x="33962" y="406684"/>
                  </a:lnTo>
                  <a:lnTo>
                    <a:pt x="39357" y="399067"/>
                  </a:lnTo>
                  <a:lnTo>
                    <a:pt x="45388" y="391450"/>
                  </a:lnTo>
                  <a:lnTo>
                    <a:pt x="51418" y="384150"/>
                  </a:lnTo>
                  <a:lnTo>
                    <a:pt x="58084" y="377168"/>
                  </a:lnTo>
                  <a:lnTo>
                    <a:pt x="65067" y="370503"/>
                  </a:lnTo>
                  <a:lnTo>
                    <a:pt x="72049" y="364473"/>
                  </a:lnTo>
                  <a:lnTo>
                    <a:pt x="79984" y="358443"/>
                  </a:lnTo>
                  <a:lnTo>
                    <a:pt x="87602" y="353047"/>
                  </a:lnTo>
                  <a:lnTo>
                    <a:pt x="95537" y="347969"/>
                  </a:lnTo>
                  <a:lnTo>
                    <a:pt x="103789" y="343209"/>
                  </a:lnTo>
                  <a:lnTo>
                    <a:pt x="112359" y="338766"/>
                  </a:lnTo>
                  <a:lnTo>
                    <a:pt x="121246" y="334957"/>
                  </a:lnTo>
                  <a:lnTo>
                    <a:pt x="130133" y="331149"/>
                  </a:lnTo>
                  <a:lnTo>
                    <a:pt x="139655" y="328292"/>
                  </a:lnTo>
                  <a:lnTo>
                    <a:pt x="148859" y="325436"/>
                  </a:lnTo>
                  <a:lnTo>
                    <a:pt x="158699" y="323214"/>
                  </a:lnTo>
                  <a:lnTo>
                    <a:pt x="168538" y="321310"/>
                  </a:lnTo>
                  <a:lnTo>
                    <a:pt x="178377" y="320358"/>
                  </a:lnTo>
                  <a:lnTo>
                    <a:pt x="188216" y="319723"/>
                  </a:lnTo>
                  <a:lnTo>
                    <a:pt x="198373" y="319088"/>
                  </a:lnTo>
                  <a:close/>
                  <a:moveTo>
                    <a:pt x="2076641" y="106363"/>
                  </a:moveTo>
                  <a:lnTo>
                    <a:pt x="2082030" y="106363"/>
                  </a:lnTo>
                  <a:lnTo>
                    <a:pt x="2087102" y="106363"/>
                  </a:lnTo>
                  <a:lnTo>
                    <a:pt x="2092174" y="106679"/>
                  </a:lnTo>
                  <a:lnTo>
                    <a:pt x="2097246" y="107313"/>
                  </a:lnTo>
                  <a:lnTo>
                    <a:pt x="2102318" y="108263"/>
                  </a:lnTo>
                  <a:lnTo>
                    <a:pt x="2107390" y="109213"/>
                  </a:lnTo>
                  <a:lnTo>
                    <a:pt x="2112145" y="110797"/>
                  </a:lnTo>
                  <a:lnTo>
                    <a:pt x="2117217" y="112064"/>
                  </a:lnTo>
                  <a:lnTo>
                    <a:pt x="2121972" y="113965"/>
                  </a:lnTo>
                  <a:lnTo>
                    <a:pt x="2126727" y="116182"/>
                  </a:lnTo>
                  <a:lnTo>
                    <a:pt x="2131482" y="118399"/>
                  </a:lnTo>
                  <a:lnTo>
                    <a:pt x="2136237" y="120933"/>
                  </a:lnTo>
                  <a:lnTo>
                    <a:pt x="2140358" y="123784"/>
                  </a:lnTo>
                  <a:lnTo>
                    <a:pt x="2144796" y="126634"/>
                  </a:lnTo>
                  <a:lnTo>
                    <a:pt x="2148916" y="130119"/>
                  </a:lnTo>
                  <a:lnTo>
                    <a:pt x="2153354" y="133603"/>
                  </a:lnTo>
                  <a:lnTo>
                    <a:pt x="2157158" y="137087"/>
                  </a:lnTo>
                  <a:lnTo>
                    <a:pt x="2166351" y="146589"/>
                  </a:lnTo>
                  <a:lnTo>
                    <a:pt x="2169838" y="150707"/>
                  </a:lnTo>
                  <a:lnTo>
                    <a:pt x="2173642" y="154825"/>
                  </a:lnTo>
                  <a:lnTo>
                    <a:pt x="2176812" y="158626"/>
                  </a:lnTo>
                  <a:lnTo>
                    <a:pt x="2179665" y="163060"/>
                  </a:lnTo>
                  <a:lnTo>
                    <a:pt x="2182835" y="167811"/>
                  </a:lnTo>
                  <a:lnTo>
                    <a:pt x="2185371" y="172246"/>
                  </a:lnTo>
                  <a:lnTo>
                    <a:pt x="2187273" y="176997"/>
                  </a:lnTo>
                  <a:lnTo>
                    <a:pt x="2189492" y="181748"/>
                  </a:lnTo>
                  <a:lnTo>
                    <a:pt x="2191394" y="186183"/>
                  </a:lnTo>
                  <a:lnTo>
                    <a:pt x="2192979" y="191567"/>
                  </a:lnTo>
                  <a:lnTo>
                    <a:pt x="2194247" y="196002"/>
                  </a:lnTo>
                  <a:lnTo>
                    <a:pt x="2195515" y="201387"/>
                  </a:lnTo>
                  <a:lnTo>
                    <a:pt x="2196149" y="206454"/>
                  </a:lnTo>
                  <a:lnTo>
                    <a:pt x="2196783" y="211522"/>
                  </a:lnTo>
                  <a:lnTo>
                    <a:pt x="2197100" y="216590"/>
                  </a:lnTo>
                  <a:lnTo>
                    <a:pt x="2197100" y="221658"/>
                  </a:lnTo>
                  <a:lnTo>
                    <a:pt x="2197100" y="226726"/>
                  </a:lnTo>
                  <a:lnTo>
                    <a:pt x="2196783" y="231794"/>
                  </a:lnTo>
                  <a:lnTo>
                    <a:pt x="2196149" y="236862"/>
                  </a:lnTo>
                  <a:lnTo>
                    <a:pt x="2195515" y="241613"/>
                  </a:lnTo>
                  <a:lnTo>
                    <a:pt x="2194247" y="246681"/>
                  </a:lnTo>
                  <a:lnTo>
                    <a:pt x="2192979" y="251749"/>
                  </a:lnTo>
                  <a:lnTo>
                    <a:pt x="2191394" y="256500"/>
                  </a:lnTo>
                  <a:lnTo>
                    <a:pt x="2189492" y="261251"/>
                  </a:lnTo>
                  <a:lnTo>
                    <a:pt x="2187273" y="266319"/>
                  </a:lnTo>
                  <a:lnTo>
                    <a:pt x="2185371" y="270754"/>
                  </a:lnTo>
                  <a:lnTo>
                    <a:pt x="2182835" y="275505"/>
                  </a:lnTo>
                  <a:lnTo>
                    <a:pt x="2179665" y="279623"/>
                  </a:lnTo>
                  <a:lnTo>
                    <a:pt x="2176812" y="284057"/>
                  </a:lnTo>
                  <a:lnTo>
                    <a:pt x="2173642" y="288492"/>
                  </a:lnTo>
                  <a:lnTo>
                    <a:pt x="2169838" y="292609"/>
                  </a:lnTo>
                  <a:lnTo>
                    <a:pt x="2166351" y="296410"/>
                  </a:lnTo>
                  <a:lnTo>
                    <a:pt x="1970764" y="491843"/>
                  </a:lnTo>
                  <a:lnTo>
                    <a:pt x="1967277" y="495010"/>
                  </a:lnTo>
                  <a:lnTo>
                    <a:pt x="1963473" y="498178"/>
                  </a:lnTo>
                  <a:lnTo>
                    <a:pt x="1959986" y="500712"/>
                  </a:lnTo>
                  <a:lnTo>
                    <a:pt x="1956816" y="502612"/>
                  </a:lnTo>
                  <a:lnTo>
                    <a:pt x="1953329" y="504513"/>
                  </a:lnTo>
                  <a:lnTo>
                    <a:pt x="1950476" y="505463"/>
                  </a:lnTo>
                  <a:lnTo>
                    <a:pt x="1947623" y="505780"/>
                  </a:lnTo>
                  <a:lnTo>
                    <a:pt x="1944771" y="506413"/>
                  </a:lnTo>
                  <a:lnTo>
                    <a:pt x="1941918" y="505780"/>
                  </a:lnTo>
                  <a:lnTo>
                    <a:pt x="1939382" y="505463"/>
                  </a:lnTo>
                  <a:lnTo>
                    <a:pt x="1936846" y="504513"/>
                  </a:lnTo>
                  <a:lnTo>
                    <a:pt x="1933993" y="502929"/>
                  </a:lnTo>
                  <a:lnTo>
                    <a:pt x="1931457" y="501662"/>
                  </a:lnTo>
                  <a:lnTo>
                    <a:pt x="1928921" y="499445"/>
                  </a:lnTo>
                  <a:lnTo>
                    <a:pt x="1924166" y="494694"/>
                  </a:lnTo>
                  <a:lnTo>
                    <a:pt x="1919094" y="489309"/>
                  </a:lnTo>
                  <a:lnTo>
                    <a:pt x="1914022" y="482657"/>
                  </a:lnTo>
                  <a:lnTo>
                    <a:pt x="1903561" y="467770"/>
                  </a:lnTo>
                  <a:lnTo>
                    <a:pt x="1897855" y="459852"/>
                  </a:lnTo>
                  <a:lnTo>
                    <a:pt x="1891515" y="451616"/>
                  </a:lnTo>
                  <a:lnTo>
                    <a:pt x="1884541" y="443698"/>
                  </a:lnTo>
                  <a:lnTo>
                    <a:pt x="1877250" y="435779"/>
                  </a:lnTo>
                  <a:lnTo>
                    <a:pt x="1868057" y="426277"/>
                  </a:lnTo>
                  <a:lnTo>
                    <a:pt x="1859815" y="418991"/>
                  </a:lnTo>
                  <a:lnTo>
                    <a:pt x="1851890" y="412023"/>
                  </a:lnTo>
                  <a:lnTo>
                    <a:pt x="1843966" y="406005"/>
                  </a:lnTo>
                  <a:lnTo>
                    <a:pt x="1836041" y="399987"/>
                  </a:lnTo>
                  <a:lnTo>
                    <a:pt x="1820825" y="389217"/>
                  </a:lnTo>
                  <a:lnTo>
                    <a:pt x="1814485" y="384466"/>
                  </a:lnTo>
                  <a:lnTo>
                    <a:pt x="1808462" y="379398"/>
                  </a:lnTo>
                  <a:lnTo>
                    <a:pt x="1804024" y="374647"/>
                  </a:lnTo>
                  <a:lnTo>
                    <a:pt x="1802122" y="372113"/>
                  </a:lnTo>
                  <a:lnTo>
                    <a:pt x="1800220" y="369579"/>
                  </a:lnTo>
                  <a:lnTo>
                    <a:pt x="1798635" y="367045"/>
                  </a:lnTo>
                  <a:lnTo>
                    <a:pt x="1798001" y="364511"/>
                  </a:lnTo>
                  <a:lnTo>
                    <a:pt x="1797367" y="361660"/>
                  </a:lnTo>
                  <a:lnTo>
                    <a:pt x="1797050" y="359126"/>
                  </a:lnTo>
                  <a:lnTo>
                    <a:pt x="1797367" y="355959"/>
                  </a:lnTo>
                  <a:lnTo>
                    <a:pt x="1797684" y="353108"/>
                  </a:lnTo>
                  <a:lnTo>
                    <a:pt x="1798635" y="349941"/>
                  </a:lnTo>
                  <a:lnTo>
                    <a:pt x="1800220" y="346773"/>
                  </a:lnTo>
                  <a:lnTo>
                    <a:pt x="1802439" y="343289"/>
                  </a:lnTo>
                  <a:lnTo>
                    <a:pt x="1804975" y="340122"/>
                  </a:lnTo>
                  <a:lnTo>
                    <a:pt x="1807828" y="336637"/>
                  </a:lnTo>
                  <a:lnTo>
                    <a:pt x="1811632" y="332520"/>
                  </a:lnTo>
                  <a:lnTo>
                    <a:pt x="2006902" y="137087"/>
                  </a:lnTo>
                  <a:lnTo>
                    <a:pt x="2011023" y="133603"/>
                  </a:lnTo>
                  <a:lnTo>
                    <a:pt x="2014827" y="130119"/>
                  </a:lnTo>
                  <a:lnTo>
                    <a:pt x="2019265" y="126634"/>
                  </a:lnTo>
                  <a:lnTo>
                    <a:pt x="2023703" y="123784"/>
                  </a:lnTo>
                  <a:lnTo>
                    <a:pt x="2028141" y="120933"/>
                  </a:lnTo>
                  <a:lnTo>
                    <a:pt x="2032896" y="118399"/>
                  </a:lnTo>
                  <a:lnTo>
                    <a:pt x="2037017" y="116182"/>
                  </a:lnTo>
                  <a:lnTo>
                    <a:pt x="2041772" y="113965"/>
                  </a:lnTo>
                  <a:lnTo>
                    <a:pt x="2046843" y="112064"/>
                  </a:lnTo>
                  <a:lnTo>
                    <a:pt x="2051598" y="110797"/>
                  </a:lnTo>
                  <a:lnTo>
                    <a:pt x="2056670" y="109213"/>
                  </a:lnTo>
                  <a:lnTo>
                    <a:pt x="2061425" y="108263"/>
                  </a:lnTo>
                  <a:lnTo>
                    <a:pt x="2066497" y="107313"/>
                  </a:lnTo>
                  <a:lnTo>
                    <a:pt x="2071569" y="106679"/>
                  </a:lnTo>
                  <a:lnTo>
                    <a:pt x="2076641" y="106363"/>
                  </a:lnTo>
                  <a:close/>
                  <a:moveTo>
                    <a:pt x="2213628" y="19050"/>
                  </a:moveTo>
                  <a:lnTo>
                    <a:pt x="2219371" y="19369"/>
                  </a:lnTo>
                  <a:lnTo>
                    <a:pt x="2225751" y="20007"/>
                  </a:lnTo>
                  <a:lnTo>
                    <a:pt x="2231493" y="21602"/>
                  </a:lnTo>
                  <a:lnTo>
                    <a:pt x="2237236" y="23516"/>
                  </a:lnTo>
                  <a:lnTo>
                    <a:pt x="2242978" y="26387"/>
                  </a:lnTo>
                  <a:lnTo>
                    <a:pt x="2248401" y="29258"/>
                  </a:lnTo>
                  <a:lnTo>
                    <a:pt x="2253506" y="33087"/>
                  </a:lnTo>
                  <a:lnTo>
                    <a:pt x="2258291" y="37234"/>
                  </a:lnTo>
                  <a:lnTo>
                    <a:pt x="2262757" y="42019"/>
                  </a:lnTo>
                  <a:lnTo>
                    <a:pt x="2266266" y="47123"/>
                  </a:lnTo>
                  <a:lnTo>
                    <a:pt x="2269457" y="52547"/>
                  </a:lnTo>
                  <a:lnTo>
                    <a:pt x="2272009" y="58608"/>
                  </a:lnTo>
                  <a:lnTo>
                    <a:pt x="2273923" y="64350"/>
                  </a:lnTo>
                  <a:lnTo>
                    <a:pt x="2275518" y="70412"/>
                  </a:lnTo>
                  <a:lnTo>
                    <a:pt x="2276475" y="76154"/>
                  </a:lnTo>
                  <a:lnTo>
                    <a:pt x="2276475" y="82216"/>
                  </a:lnTo>
                  <a:lnTo>
                    <a:pt x="2276475" y="88277"/>
                  </a:lnTo>
                  <a:lnTo>
                    <a:pt x="2275518" y="94338"/>
                  </a:lnTo>
                  <a:lnTo>
                    <a:pt x="2273923" y="100400"/>
                  </a:lnTo>
                  <a:lnTo>
                    <a:pt x="2272009" y="106142"/>
                  </a:lnTo>
                  <a:lnTo>
                    <a:pt x="2269457" y="111565"/>
                  </a:lnTo>
                  <a:lnTo>
                    <a:pt x="2266266" y="117308"/>
                  </a:lnTo>
                  <a:lnTo>
                    <a:pt x="2262757" y="122412"/>
                  </a:lnTo>
                  <a:lnTo>
                    <a:pt x="2258291" y="126878"/>
                  </a:lnTo>
                  <a:lnTo>
                    <a:pt x="2241064" y="144105"/>
                  </a:lnTo>
                  <a:lnTo>
                    <a:pt x="2236598" y="148253"/>
                  </a:lnTo>
                  <a:lnTo>
                    <a:pt x="2232769" y="150805"/>
                  </a:lnTo>
                  <a:lnTo>
                    <a:pt x="2230855" y="151443"/>
                  </a:lnTo>
                  <a:lnTo>
                    <a:pt x="2228941" y="152400"/>
                  </a:lnTo>
                  <a:lnTo>
                    <a:pt x="2227346" y="152400"/>
                  </a:lnTo>
                  <a:lnTo>
                    <a:pt x="2225751" y="152400"/>
                  </a:lnTo>
                  <a:lnTo>
                    <a:pt x="2224156" y="152081"/>
                  </a:lnTo>
                  <a:lnTo>
                    <a:pt x="2222880" y="151443"/>
                  </a:lnTo>
                  <a:lnTo>
                    <a:pt x="2220009" y="149848"/>
                  </a:lnTo>
                  <a:lnTo>
                    <a:pt x="2217456" y="147295"/>
                  </a:lnTo>
                  <a:lnTo>
                    <a:pt x="2214904" y="143786"/>
                  </a:lnTo>
                  <a:lnTo>
                    <a:pt x="2212352" y="140277"/>
                  </a:lnTo>
                  <a:lnTo>
                    <a:pt x="2209800" y="135811"/>
                  </a:lnTo>
                  <a:lnTo>
                    <a:pt x="2204058" y="126240"/>
                  </a:lnTo>
                  <a:lnTo>
                    <a:pt x="2201186" y="121455"/>
                  </a:lnTo>
                  <a:lnTo>
                    <a:pt x="2197358" y="116351"/>
                  </a:lnTo>
                  <a:lnTo>
                    <a:pt x="2193530" y="111246"/>
                  </a:lnTo>
                  <a:lnTo>
                    <a:pt x="2189064" y="106461"/>
                  </a:lnTo>
                  <a:lnTo>
                    <a:pt x="2184278" y="101995"/>
                  </a:lnTo>
                  <a:lnTo>
                    <a:pt x="2179493" y="98167"/>
                  </a:lnTo>
                  <a:lnTo>
                    <a:pt x="2174389" y="94657"/>
                  </a:lnTo>
                  <a:lnTo>
                    <a:pt x="2169285" y="91467"/>
                  </a:lnTo>
                  <a:lnTo>
                    <a:pt x="2159714" y="85725"/>
                  </a:lnTo>
                  <a:lnTo>
                    <a:pt x="2155248" y="83173"/>
                  </a:lnTo>
                  <a:lnTo>
                    <a:pt x="2151739" y="80620"/>
                  </a:lnTo>
                  <a:lnTo>
                    <a:pt x="2148229" y="78068"/>
                  </a:lnTo>
                  <a:lnTo>
                    <a:pt x="2145677" y="75516"/>
                  </a:lnTo>
                  <a:lnTo>
                    <a:pt x="2144082" y="72964"/>
                  </a:lnTo>
                  <a:lnTo>
                    <a:pt x="2143763" y="71369"/>
                  </a:lnTo>
                  <a:lnTo>
                    <a:pt x="2143125" y="69774"/>
                  </a:lnTo>
                  <a:lnTo>
                    <a:pt x="2143125" y="68179"/>
                  </a:lnTo>
                  <a:lnTo>
                    <a:pt x="2143763" y="66584"/>
                  </a:lnTo>
                  <a:lnTo>
                    <a:pt x="2144082" y="64669"/>
                  </a:lnTo>
                  <a:lnTo>
                    <a:pt x="2144720" y="63074"/>
                  </a:lnTo>
                  <a:lnTo>
                    <a:pt x="2147591" y="59246"/>
                  </a:lnTo>
                  <a:lnTo>
                    <a:pt x="2151419" y="54780"/>
                  </a:lnTo>
                  <a:lnTo>
                    <a:pt x="2168647" y="37234"/>
                  </a:lnTo>
                  <a:lnTo>
                    <a:pt x="2173751" y="33087"/>
                  </a:lnTo>
                  <a:lnTo>
                    <a:pt x="2178855" y="29258"/>
                  </a:lnTo>
                  <a:lnTo>
                    <a:pt x="2183959" y="26387"/>
                  </a:lnTo>
                  <a:lnTo>
                    <a:pt x="2189702" y="23516"/>
                  </a:lnTo>
                  <a:lnTo>
                    <a:pt x="2195125" y="21602"/>
                  </a:lnTo>
                  <a:lnTo>
                    <a:pt x="2201506" y="20007"/>
                  </a:lnTo>
                  <a:lnTo>
                    <a:pt x="2207248" y="19369"/>
                  </a:lnTo>
                  <a:lnTo>
                    <a:pt x="2213628" y="19050"/>
                  </a:lnTo>
                  <a:close/>
                  <a:moveTo>
                    <a:pt x="1985550" y="0"/>
                  </a:moveTo>
                  <a:lnTo>
                    <a:pt x="1989686" y="0"/>
                  </a:lnTo>
                  <a:lnTo>
                    <a:pt x="1993822" y="0"/>
                  </a:lnTo>
                  <a:lnTo>
                    <a:pt x="1997640" y="634"/>
                  </a:lnTo>
                  <a:lnTo>
                    <a:pt x="2001776" y="1903"/>
                  </a:lnTo>
                  <a:lnTo>
                    <a:pt x="2005594" y="2855"/>
                  </a:lnTo>
                  <a:lnTo>
                    <a:pt x="2009411" y="4759"/>
                  </a:lnTo>
                  <a:lnTo>
                    <a:pt x="2012911" y="6980"/>
                  </a:lnTo>
                  <a:lnTo>
                    <a:pt x="2016411" y="9518"/>
                  </a:lnTo>
                  <a:lnTo>
                    <a:pt x="2019592" y="12374"/>
                  </a:lnTo>
                  <a:lnTo>
                    <a:pt x="2022456" y="15229"/>
                  </a:lnTo>
                  <a:lnTo>
                    <a:pt x="2025001" y="19037"/>
                  </a:lnTo>
                  <a:lnTo>
                    <a:pt x="2026910" y="22210"/>
                  </a:lnTo>
                  <a:lnTo>
                    <a:pt x="2028819" y="26334"/>
                  </a:lnTo>
                  <a:lnTo>
                    <a:pt x="2030091" y="29824"/>
                  </a:lnTo>
                  <a:lnTo>
                    <a:pt x="2031364" y="33949"/>
                  </a:lnTo>
                  <a:lnTo>
                    <a:pt x="2031682" y="37757"/>
                  </a:lnTo>
                  <a:lnTo>
                    <a:pt x="2032000" y="41881"/>
                  </a:lnTo>
                  <a:lnTo>
                    <a:pt x="2031682" y="46006"/>
                  </a:lnTo>
                  <a:lnTo>
                    <a:pt x="2031046" y="49813"/>
                  </a:lnTo>
                  <a:lnTo>
                    <a:pt x="2030091" y="53938"/>
                  </a:lnTo>
                  <a:lnTo>
                    <a:pt x="2028819" y="57745"/>
                  </a:lnTo>
                  <a:lnTo>
                    <a:pt x="2026910" y="61553"/>
                  </a:lnTo>
                  <a:lnTo>
                    <a:pt x="2025001" y="65043"/>
                  </a:lnTo>
                  <a:lnTo>
                    <a:pt x="2022456" y="68533"/>
                  </a:lnTo>
                  <a:lnTo>
                    <a:pt x="2019592" y="71706"/>
                  </a:lnTo>
                  <a:lnTo>
                    <a:pt x="1637177" y="453081"/>
                  </a:lnTo>
                  <a:lnTo>
                    <a:pt x="1633995" y="455937"/>
                  </a:lnTo>
                  <a:lnTo>
                    <a:pt x="1630814" y="458158"/>
                  </a:lnTo>
                  <a:lnTo>
                    <a:pt x="1626996" y="460379"/>
                  </a:lnTo>
                  <a:lnTo>
                    <a:pt x="1623496" y="462283"/>
                  </a:lnTo>
                  <a:lnTo>
                    <a:pt x="1619360" y="463552"/>
                  </a:lnTo>
                  <a:lnTo>
                    <a:pt x="1615224" y="464186"/>
                  </a:lnTo>
                  <a:lnTo>
                    <a:pt x="1611407" y="465138"/>
                  </a:lnTo>
                  <a:lnTo>
                    <a:pt x="1607271" y="465138"/>
                  </a:lnTo>
                  <a:lnTo>
                    <a:pt x="1603135" y="465138"/>
                  </a:lnTo>
                  <a:lnTo>
                    <a:pt x="1599317" y="464186"/>
                  </a:lnTo>
                  <a:lnTo>
                    <a:pt x="1595181" y="463552"/>
                  </a:lnTo>
                  <a:lnTo>
                    <a:pt x="1591681" y="462283"/>
                  </a:lnTo>
                  <a:lnTo>
                    <a:pt x="1587864" y="460379"/>
                  </a:lnTo>
                  <a:lnTo>
                    <a:pt x="1584364" y="458158"/>
                  </a:lnTo>
                  <a:lnTo>
                    <a:pt x="1580864" y="455937"/>
                  </a:lnTo>
                  <a:lnTo>
                    <a:pt x="1577683" y="453081"/>
                  </a:lnTo>
                  <a:lnTo>
                    <a:pt x="1574819" y="449591"/>
                  </a:lnTo>
                  <a:lnTo>
                    <a:pt x="1572274" y="446418"/>
                  </a:lnTo>
                  <a:lnTo>
                    <a:pt x="1570047" y="442928"/>
                  </a:lnTo>
                  <a:lnTo>
                    <a:pt x="1568138" y="439121"/>
                  </a:lnTo>
                  <a:lnTo>
                    <a:pt x="1567184" y="435314"/>
                  </a:lnTo>
                  <a:lnTo>
                    <a:pt x="1565911" y="431189"/>
                  </a:lnTo>
                  <a:lnTo>
                    <a:pt x="1565275" y="427381"/>
                  </a:lnTo>
                  <a:lnTo>
                    <a:pt x="1565275" y="423257"/>
                  </a:lnTo>
                  <a:lnTo>
                    <a:pt x="1565275" y="419132"/>
                  </a:lnTo>
                  <a:lnTo>
                    <a:pt x="1565911" y="415007"/>
                  </a:lnTo>
                  <a:lnTo>
                    <a:pt x="1567184" y="411517"/>
                  </a:lnTo>
                  <a:lnTo>
                    <a:pt x="1568138" y="407393"/>
                  </a:lnTo>
                  <a:lnTo>
                    <a:pt x="1570047" y="403902"/>
                  </a:lnTo>
                  <a:lnTo>
                    <a:pt x="1572274" y="400095"/>
                  </a:lnTo>
                  <a:lnTo>
                    <a:pt x="1574819" y="396922"/>
                  </a:lnTo>
                  <a:lnTo>
                    <a:pt x="1577683" y="393749"/>
                  </a:lnTo>
                  <a:lnTo>
                    <a:pt x="1960098" y="12374"/>
                  </a:lnTo>
                  <a:lnTo>
                    <a:pt x="1962962" y="9518"/>
                  </a:lnTo>
                  <a:lnTo>
                    <a:pt x="1966779" y="6980"/>
                  </a:lnTo>
                  <a:lnTo>
                    <a:pt x="1970279" y="4759"/>
                  </a:lnTo>
                  <a:lnTo>
                    <a:pt x="1974097" y="2855"/>
                  </a:lnTo>
                  <a:lnTo>
                    <a:pt x="1977596" y="1903"/>
                  </a:lnTo>
                  <a:lnTo>
                    <a:pt x="1981732" y="634"/>
                  </a:lnTo>
                  <a:lnTo>
                    <a:pt x="1985550" y="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1">
                <a:solidFill>
                  <a:srgbClr val="FFFFFF"/>
                </a:solidFill>
                <a:latin typeface="Arial"/>
                <a:ea typeface="Arial"/>
                <a:cs typeface="Arial"/>
                <a:sym typeface="Arial"/>
              </a:endParaRPr>
            </a:p>
          </p:txBody>
        </p:sp>
      </p:grpSp>
      <p:grpSp>
        <p:nvGrpSpPr>
          <p:cNvPr id="74" name="Google Shape;74;p2"/>
          <p:cNvGrpSpPr/>
          <p:nvPr/>
        </p:nvGrpSpPr>
        <p:grpSpPr>
          <a:xfrm>
            <a:off x="5126117" y="2643758"/>
            <a:ext cx="670020" cy="604099"/>
            <a:chOff x="6623914" y="2138335"/>
            <a:chExt cx="428348" cy="386204"/>
          </a:xfrm>
        </p:grpSpPr>
        <p:sp>
          <p:nvSpPr>
            <p:cNvPr id="75" name="Google Shape;75;p2"/>
            <p:cNvSpPr/>
            <p:nvPr/>
          </p:nvSpPr>
          <p:spPr>
            <a:xfrm>
              <a:off x="6623914" y="2138335"/>
              <a:ext cx="428348" cy="386204"/>
            </a:xfrm>
            <a:custGeom>
              <a:avLst/>
              <a:gdLst/>
              <a:ahLst/>
              <a:cxnLst/>
              <a:rect l="l" t="t" r="r" b="b"/>
              <a:pathLst>
                <a:path w="2740" h="2446" extrusionOk="0">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0070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600" b="1">
                <a:solidFill>
                  <a:schemeClr val="dk1"/>
                </a:solidFill>
                <a:latin typeface="Arial"/>
                <a:ea typeface="Arial"/>
                <a:cs typeface="Arial"/>
                <a:sym typeface="Arial"/>
              </a:endParaRPr>
            </a:p>
          </p:txBody>
        </p:sp>
        <p:sp>
          <p:nvSpPr>
            <p:cNvPr id="76" name="Google Shape;76;p2"/>
            <p:cNvSpPr/>
            <p:nvPr/>
          </p:nvSpPr>
          <p:spPr>
            <a:xfrm>
              <a:off x="6715817" y="2193847"/>
              <a:ext cx="230254" cy="221044"/>
            </a:xfrm>
            <a:custGeom>
              <a:avLst/>
              <a:gdLst/>
              <a:ahLst/>
              <a:cxnLst/>
              <a:rect l="l" t="t" r="r" b="b"/>
              <a:pathLst>
                <a:path w="3816350" h="3665538" extrusionOk="0">
                  <a:moveTo>
                    <a:pt x="1892592" y="3532067"/>
                  </a:moveTo>
                  <a:lnTo>
                    <a:pt x="1892592" y="3635348"/>
                  </a:lnTo>
                  <a:lnTo>
                    <a:pt x="1913877" y="3636302"/>
                  </a:lnTo>
                  <a:lnTo>
                    <a:pt x="1935480" y="3636302"/>
                  </a:lnTo>
                  <a:lnTo>
                    <a:pt x="1965343" y="3635666"/>
                  </a:lnTo>
                  <a:lnTo>
                    <a:pt x="1965343" y="3532385"/>
                  </a:lnTo>
                  <a:lnTo>
                    <a:pt x="1935480" y="3532703"/>
                  </a:lnTo>
                  <a:lnTo>
                    <a:pt x="1913877" y="3532703"/>
                  </a:lnTo>
                  <a:lnTo>
                    <a:pt x="1892592" y="3532067"/>
                  </a:lnTo>
                  <a:close/>
                  <a:moveTo>
                    <a:pt x="665284" y="3532067"/>
                  </a:moveTo>
                  <a:lnTo>
                    <a:pt x="665284" y="3635348"/>
                  </a:lnTo>
                  <a:lnTo>
                    <a:pt x="686575" y="3636302"/>
                  </a:lnTo>
                  <a:lnTo>
                    <a:pt x="708185" y="3636302"/>
                  </a:lnTo>
                  <a:lnTo>
                    <a:pt x="738374" y="3635666"/>
                  </a:lnTo>
                  <a:lnTo>
                    <a:pt x="738374" y="3532385"/>
                  </a:lnTo>
                  <a:lnTo>
                    <a:pt x="708185" y="3532703"/>
                  </a:lnTo>
                  <a:lnTo>
                    <a:pt x="686575" y="3532703"/>
                  </a:lnTo>
                  <a:lnTo>
                    <a:pt x="665284" y="3532067"/>
                  </a:lnTo>
                  <a:close/>
                  <a:moveTo>
                    <a:pt x="1746773" y="3519356"/>
                  </a:moveTo>
                  <a:lnTo>
                    <a:pt x="1746773" y="3623272"/>
                  </a:lnTo>
                  <a:lnTo>
                    <a:pt x="1764563" y="3625497"/>
                  </a:lnTo>
                  <a:lnTo>
                    <a:pt x="1782671" y="3628039"/>
                  </a:lnTo>
                  <a:lnTo>
                    <a:pt x="1800780" y="3629628"/>
                  </a:lnTo>
                  <a:lnTo>
                    <a:pt x="1819841" y="3631535"/>
                  </a:lnTo>
                  <a:lnTo>
                    <a:pt x="1819841" y="3527618"/>
                  </a:lnTo>
                  <a:lnTo>
                    <a:pt x="1800780" y="3526029"/>
                  </a:lnTo>
                  <a:lnTo>
                    <a:pt x="1782671" y="3524123"/>
                  </a:lnTo>
                  <a:lnTo>
                    <a:pt x="1764563" y="3521580"/>
                  </a:lnTo>
                  <a:lnTo>
                    <a:pt x="1746773" y="3519356"/>
                  </a:lnTo>
                  <a:close/>
                  <a:moveTo>
                    <a:pt x="519421" y="3519356"/>
                  </a:moveTo>
                  <a:lnTo>
                    <a:pt x="519421" y="3623272"/>
                  </a:lnTo>
                  <a:lnTo>
                    <a:pt x="537217" y="3625497"/>
                  </a:lnTo>
                  <a:lnTo>
                    <a:pt x="555330" y="3628039"/>
                  </a:lnTo>
                  <a:lnTo>
                    <a:pt x="573762" y="3629946"/>
                  </a:lnTo>
                  <a:lnTo>
                    <a:pt x="592511" y="3631535"/>
                  </a:lnTo>
                  <a:lnTo>
                    <a:pt x="592511" y="3527618"/>
                  </a:lnTo>
                  <a:lnTo>
                    <a:pt x="573762" y="3526029"/>
                  </a:lnTo>
                  <a:lnTo>
                    <a:pt x="555330" y="3524123"/>
                  </a:lnTo>
                  <a:lnTo>
                    <a:pt x="537217" y="3521580"/>
                  </a:lnTo>
                  <a:lnTo>
                    <a:pt x="519421" y="3519356"/>
                  </a:lnTo>
                  <a:close/>
                  <a:moveTo>
                    <a:pt x="3151360" y="3517220"/>
                  </a:moveTo>
                  <a:lnTo>
                    <a:pt x="3151360" y="3632118"/>
                  </a:lnTo>
                  <a:lnTo>
                    <a:pt x="3174848" y="3632755"/>
                  </a:lnTo>
                  <a:lnTo>
                    <a:pt x="3198972" y="3633073"/>
                  </a:lnTo>
                  <a:lnTo>
                    <a:pt x="3231983" y="3632755"/>
                  </a:lnTo>
                  <a:lnTo>
                    <a:pt x="3231983" y="3517539"/>
                  </a:lnTo>
                  <a:lnTo>
                    <a:pt x="3198972" y="3517857"/>
                  </a:lnTo>
                  <a:lnTo>
                    <a:pt x="3174848" y="3517539"/>
                  </a:lnTo>
                  <a:lnTo>
                    <a:pt x="3151360" y="3517220"/>
                  </a:lnTo>
                  <a:close/>
                  <a:moveTo>
                    <a:pt x="2989478" y="3502580"/>
                  </a:moveTo>
                  <a:lnTo>
                    <a:pt x="2989478" y="3618432"/>
                  </a:lnTo>
                  <a:lnTo>
                    <a:pt x="3009158" y="3620979"/>
                  </a:lnTo>
                  <a:lnTo>
                    <a:pt x="3029472" y="3623525"/>
                  </a:lnTo>
                  <a:lnTo>
                    <a:pt x="3049469" y="3625753"/>
                  </a:lnTo>
                  <a:lnTo>
                    <a:pt x="3070419" y="3627344"/>
                  </a:lnTo>
                  <a:lnTo>
                    <a:pt x="3070419" y="3512446"/>
                  </a:lnTo>
                  <a:lnTo>
                    <a:pt x="3049469" y="3510537"/>
                  </a:lnTo>
                  <a:lnTo>
                    <a:pt x="3029472" y="3507990"/>
                  </a:lnTo>
                  <a:lnTo>
                    <a:pt x="3009158" y="3505763"/>
                  </a:lnTo>
                  <a:lnTo>
                    <a:pt x="2989478" y="3502580"/>
                  </a:lnTo>
                  <a:close/>
                  <a:moveTo>
                    <a:pt x="1600953" y="3486306"/>
                  </a:moveTo>
                  <a:lnTo>
                    <a:pt x="1600953" y="3591494"/>
                  </a:lnTo>
                  <a:lnTo>
                    <a:pt x="1618744" y="3596578"/>
                  </a:lnTo>
                  <a:lnTo>
                    <a:pt x="1636217" y="3601345"/>
                  </a:lnTo>
                  <a:lnTo>
                    <a:pt x="1654960" y="3606112"/>
                  </a:lnTo>
                  <a:lnTo>
                    <a:pt x="1673704" y="3610243"/>
                  </a:lnTo>
                  <a:lnTo>
                    <a:pt x="1673704" y="3506009"/>
                  </a:lnTo>
                  <a:lnTo>
                    <a:pt x="1654960" y="3501242"/>
                  </a:lnTo>
                  <a:lnTo>
                    <a:pt x="1636217" y="3496475"/>
                  </a:lnTo>
                  <a:lnTo>
                    <a:pt x="1618108" y="3491708"/>
                  </a:lnTo>
                  <a:lnTo>
                    <a:pt x="1600953" y="3486306"/>
                  </a:lnTo>
                  <a:close/>
                  <a:moveTo>
                    <a:pt x="373875" y="3486306"/>
                  </a:moveTo>
                  <a:lnTo>
                    <a:pt x="373875" y="3591494"/>
                  </a:lnTo>
                  <a:lnTo>
                    <a:pt x="391353" y="3596578"/>
                  </a:lnTo>
                  <a:lnTo>
                    <a:pt x="409149" y="3601345"/>
                  </a:lnTo>
                  <a:lnTo>
                    <a:pt x="427581" y="3606112"/>
                  </a:lnTo>
                  <a:lnTo>
                    <a:pt x="446648" y="3610243"/>
                  </a:lnTo>
                  <a:lnTo>
                    <a:pt x="446648" y="3506009"/>
                  </a:lnTo>
                  <a:lnTo>
                    <a:pt x="427581" y="3501242"/>
                  </a:lnTo>
                  <a:lnTo>
                    <a:pt x="409149" y="3496475"/>
                  </a:lnTo>
                  <a:lnTo>
                    <a:pt x="390718" y="3491708"/>
                  </a:lnTo>
                  <a:lnTo>
                    <a:pt x="373875" y="3486306"/>
                  </a:lnTo>
                  <a:close/>
                  <a:moveTo>
                    <a:pt x="2827597" y="3465978"/>
                  </a:moveTo>
                  <a:lnTo>
                    <a:pt x="2827597" y="3583104"/>
                  </a:lnTo>
                  <a:lnTo>
                    <a:pt x="2846959" y="3589151"/>
                  </a:lnTo>
                  <a:lnTo>
                    <a:pt x="2866956" y="3594243"/>
                  </a:lnTo>
                  <a:lnTo>
                    <a:pt x="2887588" y="3599336"/>
                  </a:lnTo>
                  <a:lnTo>
                    <a:pt x="2908220" y="3604110"/>
                  </a:lnTo>
                  <a:lnTo>
                    <a:pt x="2908220" y="3487939"/>
                  </a:lnTo>
                  <a:lnTo>
                    <a:pt x="2887588" y="3482847"/>
                  </a:lnTo>
                  <a:lnTo>
                    <a:pt x="2866956" y="3477436"/>
                  </a:lnTo>
                  <a:lnTo>
                    <a:pt x="2846959" y="3472025"/>
                  </a:lnTo>
                  <a:lnTo>
                    <a:pt x="2827597" y="3465978"/>
                  </a:lnTo>
                  <a:close/>
                  <a:moveTo>
                    <a:pt x="2402802" y="3447218"/>
                  </a:moveTo>
                  <a:lnTo>
                    <a:pt x="2397719" y="3450714"/>
                  </a:lnTo>
                  <a:lnTo>
                    <a:pt x="2391365" y="3453891"/>
                  </a:lnTo>
                  <a:lnTo>
                    <a:pt x="2383740" y="3457387"/>
                  </a:lnTo>
                  <a:lnTo>
                    <a:pt x="2376433" y="3460565"/>
                  </a:lnTo>
                  <a:lnTo>
                    <a:pt x="2347841" y="3472005"/>
                  </a:lnTo>
                  <a:lnTo>
                    <a:pt x="2347841" y="3562893"/>
                  </a:lnTo>
                  <a:lnTo>
                    <a:pt x="2355784" y="3558761"/>
                  </a:lnTo>
                  <a:lnTo>
                    <a:pt x="2363408" y="3554630"/>
                  </a:lnTo>
                  <a:lnTo>
                    <a:pt x="2371033" y="3550181"/>
                  </a:lnTo>
                  <a:lnTo>
                    <a:pt x="2378340" y="3545414"/>
                  </a:lnTo>
                  <a:lnTo>
                    <a:pt x="2385329" y="3540648"/>
                  </a:lnTo>
                  <a:lnTo>
                    <a:pt x="2391683" y="3535881"/>
                  </a:lnTo>
                  <a:lnTo>
                    <a:pt x="2397719" y="3531114"/>
                  </a:lnTo>
                  <a:lnTo>
                    <a:pt x="2402802" y="3526983"/>
                  </a:lnTo>
                  <a:lnTo>
                    <a:pt x="2402802" y="3447218"/>
                  </a:lnTo>
                  <a:close/>
                  <a:moveTo>
                    <a:pt x="1175646" y="3447218"/>
                  </a:moveTo>
                  <a:lnTo>
                    <a:pt x="1170561" y="3450714"/>
                  </a:lnTo>
                  <a:lnTo>
                    <a:pt x="1164205" y="3453891"/>
                  </a:lnTo>
                  <a:lnTo>
                    <a:pt x="1156578" y="3457387"/>
                  </a:lnTo>
                  <a:lnTo>
                    <a:pt x="1149269" y="3460565"/>
                  </a:lnTo>
                  <a:lnTo>
                    <a:pt x="1120669" y="3472005"/>
                  </a:lnTo>
                  <a:lnTo>
                    <a:pt x="1120669" y="3562893"/>
                  </a:lnTo>
                  <a:lnTo>
                    <a:pt x="1128613" y="3558761"/>
                  </a:lnTo>
                  <a:lnTo>
                    <a:pt x="1136240" y="3554630"/>
                  </a:lnTo>
                  <a:lnTo>
                    <a:pt x="1144185" y="3550181"/>
                  </a:lnTo>
                  <a:lnTo>
                    <a:pt x="1151176" y="3545414"/>
                  </a:lnTo>
                  <a:lnTo>
                    <a:pt x="1158167" y="3540648"/>
                  </a:lnTo>
                  <a:lnTo>
                    <a:pt x="1164523" y="3535881"/>
                  </a:lnTo>
                  <a:lnTo>
                    <a:pt x="1170561" y="3531114"/>
                  </a:lnTo>
                  <a:lnTo>
                    <a:pt x="1175646" y="3526347"/>
                  </a:lnTo>
                  <a:lnTo>
                    <a:pt x="1175646" y="3447218"/>
                  </a:lnTo>
                  <a:close/>
                  <a:moveTo>
                    <a:pt x="3717945" y="3422692"/>
                  </a:moveTo>
                  <a:lnTo>
                    <a:pt x="3711914" y="3426193"/>
                  </a:lnTo>
                  <a:lnTo>
                    <a:pt x="3704931" y="3430013"/>
                  </a:lnTo>
                  <a:lnTo>
                    <a:pt x="3696678" y="3433832"/>
                  </a:lnTo>
                  <a:lnTo>
                    <a:pt x="3688425" y="3437651"/>
                  </a:lnTo>
                  <a:lnTo>
                    <a:pt x="3671285" y="3444335"/>
                  </a:lnTo>
                  <a:lnTo>
                    <a:pt x="3656684" y="3450064"/>
                  </a:lnTo>
                  <a:lnTo>
                    <a:pt x="3656684" y="3551276"/>
                  </a:lnTo>
                  <a:lnTo>
                    <a:pt x="3665254" y="3546820"/>
                  </a:lnTo>
                  <a:lnTo>
                    <a:pt x="3674142" y="3542046"/>
                  </a:lnTo>
                  <a:lnTo>
                    <a:pt x="3682394" y="3537272"/>
                  </a:lnTo>
                  <a:lnTo>
                    <a:pt x="3690647" y="3532179"/>
                  </a:lnTo>
                  <a:lnTo>
                    <a:pt x="3698582" y="3526769"/>
                  </a:lnTo>
                  <a:lnTo>
                    <a:pt x="3705566" y="3521358"/>
                  </a:lnTo>
                  <a:lnTo>
                    <a:pt x="3711914" y="3515947"/>
                  </a:lnTo>
                  <a:lnTo>
                    <a:pt x="3717945" y="3510855"/>
                  </a:lnTo>
                  <a:lnTo>
                    <a:pt x="3717945" y="3422692"/>
                  </a:lnTo>
                  <a:close/>
                  <a:moveTo>
                    <a:pt x="1455133" y="3410672"/>
                  </a:moveTo>
                  <a:lnTo>
                    <a:pt x="1455133" y="3516813"/>
                  </a:lnTo>
                  <a:lnTo>
                    <a:pt x="1457675" y="3519674"/>
                  </a:lnTo>
                  <a:lnTo>
                    <a:pt x="1460216" y="3522534"/>
                  </a:lnTo>
                  <a:lnTo>
                    <a:pt x="1466888" y="3528572"/>
                  </a:lnTo>
                  <a:lnTo>
                    <a:pt x="1475466" y="3534610"/>
                  </a:lnTo>
                  <a:lnTo>
                    <a:pt x="1484679" y="3540965"/>
                  </a:lnTo>
                  <a:lnTo>
                    <a:pt x="1495162" y="3547639"/>
                  </a:lnTo>
                  <a:lnTo>
                    <a:pt x="1505964" y="3553677"/>
                  </a:lnTo>
                  <a:lnTo>
                    <a:pt x="1517083" y="3559715"/>
                  </a:lnTo>
                  <a:lnTo>
                    <a:pt x="1528202" y="3564799"/>
                  </a:lnTo>
                  <a:lnTo>
                    <a:pt x="1528202" y="3457387"/>
                  </a:lnTo>
                  <a:lnTo>
                    <a:pt x="1517083" y="3452302"/>
                  </a:lnTo>
                  <a:lnTo>
                    <a:pt x="1506917" y="3446582"/>
                  </a:lnTo>
                  <a:lnTo>
                    <a:pt x="1497068" y="3441180"/>
                  </a:lnTo>
                  <a:lnTo>
                    <a:pt x="1487538" y="3435142"/>
                  </a:lnTo>
                  <a:lnTo>
                    <a:pt x="1478960" y="3429422"/>
                  </a:lnTo>
                  <a:lnTo>
                    <a:pt x="1470700" y="3423384"/>
                  </a:lnTo>
                  <a:lnTo>
                    <a:pt x="1462758" y="3417028"/>
                  </a:lnTo>
                  <a:lnTo>
                    <a:pt x="1455133" y="3410672"/>
                  </a:lnTo>
                  <a:close/>
                  <a:moveTo>
                    <a:pt x="227694" y="3410672"/>
                  </a:moveTo>
                  <a:lnTo>
                    <a:pt x="227694" y="3516813"/>
                  </a:lnTo>
                  <a:lnTo>
                    <a:pt x="230237" y="3519674"/>
                  </a:lnTo>
                  <a:lnTo>
                    <a:pt x="233097" y="3522534"/>
                  </a:lnTo>
                  <a:lnTo>
                    <a:pt x="239770" y="3528572"/>
                  </a:lnTo>
                  <a:lnTo>
                    <a:pt x="248033" y="3534610"/>
                  </a:lnTo>
                  <a:lnTo>
                    <a:pt x="257566" y="3540965"/>
                  </a:lnTo>
                  <a:lnTo>
                    <a:pt x="267735" y="3547639"/>
                  </a:lnTo>
                  <a:lnTo>
                    <a:pt x="278858" y="3553677"/>
                  </a:lnTo>
                  <a:lnTo>
                    <a:pt x="289662" y="3559715"/>
                  </a:lnTo>
                  <a:lnTo>
                    <a:pt x="300785" y="3564799"/>
                  </a:lnTo>
                  <a:lnTo>
                    <a:pt x="300785" y="3457387"/>
                  </a:lnTo>
                  <a:lnTo>
                    <a:pt x="289662" y="3452302"/>
                  </a:lnTo>
                  <a:lnTo>
                    <a:pt x="279493" y="3446582"/>
                  </a:lnTo>
                  <a:lnTo>
                    <a:pt x="269642" y="3441180"/>
                  </a:lnTo>
                  <a:lnTo>
                    <a:pt x="260108" y="3435142"/>
                  </a:lnTo>
                  <a:lnTo>
                    <a:pt x="251528" y="3429422"/>
                  </a:lnTo>
                  <a:lnTo>
                    <a:pt x="243266" y="3423384"/>
                  </a:lnTo>
                  <a:lnTo>
                    <a:pt x="235321" y="3417028"/>
                  </a:lnTo>
                  <a:lnTo>
                    <a:pt x="227694" y="3410672"/>
                  </a:lnTo>
                  <a:close/>
                  <a:moveTo>
                    <a:pt x="2665715" y="3381953"/>
                  </a:moveTo>
                  <a:lnTo>
                    <a:pt x="2665715" y="3500670"/>
                  </a:lnTo>
                  <a:lnTo>
                    <a:pt x="2668254" y="3503216"/>
                  </a:lnTo>
                  <a:lnTo>
                    <a:pt x="2671429" y="3506399"/>
                  </a:lnTo>
                  <a:lnTo>
                    <a:pt x="2678729" y="3512765"/>
                  </a:lnTo>
                  <a:lnTo>
                    <a:pt x="2687934" y="3519767"/>
                  </a:lnTo>
                  <a:lnTo>
                    <a:pt x="2698726" y="3527087"/>
                  </a:lnTo>
                  <a:lnTo>
                    <a:pt x="2710153" y="3534089"/>
                  </a:lnTo>
                  <a:lnTo>
                    <a:pt x="2722215" y="3541409"/>
                  </a:lnTo>
                  <a:lnTo>
                    <a:pt x="2734594" y="3547457"/>
                  </a:lnTo>
                  <a:lnTo>
                    <a:pt x="2746656" y="3553504"/>
                  </a:lnTo>
                  <a:lnTo>
                    <a:pt x="2746656" y="3434150"/>
                  </a:lnTo>
                  <a:lnTo>
                    <a:pt x="2734594" y="3428103"/>
                  </a:lnTo>
                  <a:lnTo>
                    <a:pt x="2723167" y="3422374"/>
                  </a:lnTo>
                  <a:lnTo>
                    <a:pt x="2712058" y="3416009"/>
                  </a:lnTo>
                  <a:lnTo>
                    <a:pt x="2701583" y="3409325"/>
                  </a:lnTo>
                  <a:lnTo>
                    <a:pt x="2691743" y="3402959"/>
                  </a:lnTo>
                  <a:lnTo>
                    <a:pt x="2682538" y="3396276"/>
                  </a:lnTo>
                  <a:lnTo>
                    <a:pt x="2673650" y="3388955"/>
                  </a:lnTo>
                  <a:lnTo>
                    <a:pt x="2665715" y="3381953"/>
                  </a:lnTo>
                  <a:close/>
                  <a:moveTo>
                    <a:pt x="1916773" y="3320218"/>
                  </a:moveTo>
                  <a:lnTo>
                    <a:pt x="1916773" y="3423312"/>
                  </a:lnTo>
                  <a:lnTo>
                    <a:pt x="1938033" y="3423629"/>
                  </a:lnTo>
                  <a:lnTo>
                    <a:pt x="1959928" y="3424263"/>
                  </a:lnTo>
                  <a:lnTo>
                    <a:pt x="1989755" y="3423629"/>
                  </a:lnTo>
                  <a:lnTo>
                    <a:pt x="1989755" y="3320535"/>
                  </a:lnTo>
                  <a:lnTo>
                    <a:pt x="1959293" y="3320852"/>
                  </a:lnTo>
                  <a:lnTo>
                    <a:pt x="1938033" y="3320852"/>
                  </a:lnTo>
                  <a:lnTo>
                    <a:pt x="1916773" y="3320218"/>
                  </a:lnTo>
                  <a:close/>
                  <a:moveTo>
                    <a:pt x="1404938" y="3314700"/>
                  </a:moveTo>
                  <a:lnTo>
                    <a:pt x="1408115" y="3320420"/>
                  </a:lnTo>
                  <a:lnTo>
                    <a:pt x="1411928" y="3325505"/>
                  </a:lnTo>
                  <a:lnTo>
                    <a:pt x="1415740" y="3330590"/>
                  </a:lnTo>
                  <a:lnTo>
                    <a:pt x="1419552" y="3335992"/>
                  </a:lnTo>
                  <a:lnTo>
                    <a:pt x="1424000" y="3340759"/>
                  </a:lnTo>
                  <a:lnTo>
                    <a:pt x="1428447" y="3346161"/>
                  </a:lnTo>
                  <a:lnTo>
                    <a:pt x="1438296" y="3356013"/>
                  </a:lnTo>
                  <a:lnTo>
                    <a:pt x="1448780" y="3365229"/>
                  </a:lnTo>
                  <a:lnTo>
                    <a:pt x="1460852" y="3374444"/>
                  </a:lnTo>
                  <a:lnTo>
                    <a:pt x="1472924" y="3383025"/>
                  </a:lnTo>
                  <a:lnTo>
                    <a:pt x="1486267" y="3391287"/>
                  </a:lnTo>
                  <a:lnTo>
                    <a:pt x="1500563" y="3399550"/>
                  </a:lnTo>
                  <a:lnTo>
                    <a:pt x="1515494" y="3407494"/>
                  </a:lnTo>
                  <a:lnTo>
                    <a:pt x="1531061" y="3415121"/>
                  </a:lnTo>
                  <a:lnTo>
                    <a:pt x="1547263" y="3422113"/>
                  </a:lnTo>
                  <a:lnTo>
                    <a:pt x="1564101" y="3428786"/>
                  </a:lnTo>
                  <a:lnTo>
                    <a:pt x="1581574" y="3435142"/>
                  </a:lnTo>
                  <a:lnTo>
                    <a:pt x="1599682" y="3441498"/>
                  </a:lnTo>
                  <a:lnTo>
                    <a:pt x="1618108" y="3447218"/>
                  </a:lnTo>
                  <a:lnTo>
                    <a:pt x="1637170" y="3452620"/>
                  </a:lnTo>
                  <a:lnTo>
                    <a:pt x="1656866" y="3457705"/>
                  </a:lnTo>
                  <a:lnTo>
                    <a:pt x="1676881" y="3462472"/>
                  </a:lnTo>
                  <a:lnTo>
                    <a:pt x="1697213" y="3466921"/>
                  </a:lnTo>
                  <a:lnTo>
                    <a:pt x="1718180" y="3471052"/>
                  </a:lnTo>
                  <a:lnTo>
                    <a:pt x="1738830" y="3474865"/>
                  </a:lnTo>
                  <a:lnTo>
                    <a:pt x="1760116" y="3478361"/>
                  </a:lnTo>
                  <a:lnTo>
                    <a:pt x="1782036" y="3480903"/>
                  </a:lnTo>
                  <a:lnTo>
                    <a:pt x="1803639" y="3483763"/>
                  </a:lnTo>
                  <a:lnTo>
                    <a:pt x="1825877" y="3486306"/>
                  </a:lnTo>
                  <a:lnTo>
                    <a:pt x="1847798" y="3488213"/>
                  </a:lnTo>
                  <a:lnTo>
                    <a:pt x="1870036" y="3489801"/>
                  </a:lnTo>
                  <a:lnTo>
                    <a:pt x="1891957" y="3490755"/>
                  </a:lnTo>
                  <a:lnTo>
                    <a:pt x="1914513" y="3492026"/>
                  </a:lnTo>
                  <a:lnTo>
                    <a:pt x="1936751" y="3492344"/>
                  </a:lnTo>
                  <a:lnTo>
                    <a:pt x="1959307" y="3492979"/>
                  </a:lnTo>
                  <a:lnTo>
                    <a:pt x="1978051" y="3492344"/>
                  </a:lnTo>
                  <a:lnTo>
                    <a:pt x="1996794" y="3492026"/>
                  </a:lnTo>
                  <a:lnTo>
                    <a:pt x="2015538" y="3491708"/>
                  </a:lnTo>
                  <a:lnTo>
                    <a:pt x="2034599" y="3490437"/>
                  </a:lnTo>
                  <a:lnTo>
                    <a:pt x="2053025" y="3489801"/>
                  </a:lnTo>
                  <a:lnTo>
                    <a:pt x="2071769" y="3488213"/>
                  </a:lnTo>
                  <a:lnTo>
                    <a:pt x="2090513" y="3486624"/>
                  </a:lnTo>
                  <a:lnTo>
                    <a:pt x="2108621" y="3484717"/>
                  </a:lnTo>
                  <a:lnTo>
                    <a:pt x="2127365" y="3482492"/>
                  </a:lnTo>
                  <a:lnTo>
                    <a:pt x="2145473" y="3480268"/>
                  </a:lnTo>
                  <a:lnTo>
                    <a:pt x="2163581" y="3477408"/>
                  </a:lnTo>
                  <a:lnTo>
                    <a:pt x="2181372" y="3474865"/>
                  </a:lnTo>
                  <a:lnTo>
                    <a:pt x="2199163" y="3471688"/>
                  </a:lnTo>
                  <a:lnTo>
                    <a:pt x="2216318" y="3468510"/>
                  </a:lnTo>
                  <a:lnTo>
                    <a:pt x="2233473" y="3464696"/>
                  </a:lnTo>
                  <a:lnTo>
                    <a:pt x="2250311" y="3460883"/>
                  </a:lnTo>
                  <a:lnTo>
                    <a:pt x="2266830" y="3457069"/>
                  </a:lnTo>
                  <a:lnTo>
                    <a:pt x="2283668" y="3452620"/>
                  </a:lnTo>
                  <a:lnTo>
                    <a:pt x="2299235" y="3448171"/>
                  </a:lnTo>
                  <a:lnTo>
                    <a:pt x="2315119" y="3443404"/>
                  </a:lnTo>
                  <a:lnTo>
                    <a:pt x="2330051" y="3438320"/>
                  </a:lnTo>
                  <a:lnTo>
                    <a:pt x="2344982" y="3432917"/>
                  </a:lnTo>
                  <a:lnTo>
                    <a:pt x="2359278" y="3427833"/>
                  </a:lnTo>
                  <a:lnTo>
                    <a:pt x="2373574" y="3421795"/>
                  </a:lnTo>
                  <a:lnTo>
                    <a:pt x="2386917" y="3415757"/>
                  </a:lnTo>
                  <a:lnTo>
                    <a:pt x="2399942" y="3409719"/>
                  </a:lnTo>
                  <a:lnTo>
                    <a:pt x="2412650" y="3403363"/>
                  </a:lnTo>
                  <a:lnTo>
                    <a:pt x="2424722" y="3396690"/>
                  </a:lnTo>
                  <a:lnTo>
                    <a:pt x="2436159" y="3389380"/>
                  </a:lnTo>
                  <a:lnTo>
                    <a:pt x="2446961" y="3382389"/>
                  </a:lnTo>
                  <a:lnTo>
                    <a:pt x="2457444" y="3375080"/>
                  </a:lnTo>
                  <a:lnTo>
                    <a:pt x="2466975" y="3367453"/>
                  </a:lnTo>
                  <a:lnTo>
                    <a:pt x="2466975" y="3464378"/>
                  </a:lnTo>
                  <a:lnTo>
                    <a:pt x="2466657" y="3464696"/>
                  </a:lnTo>
                  <a:lnTo>
                    <a:pt x="2466340" y="3472641"/>
                  </a:lnTo>
                  <a:lnTo>
                    <a:pt x="2466022" y="3477408"/>
                  </a:lnTo>
                  <a:lnTo>
                    <a:pt x="2464751" y="3482492"/>
                  </a:lnTo>
                  <a:lnTo>
                    <a:pt x="2463480" y="3487895"/>
                  </a:lnTo>
                  <a:lnTo>
                    <a:pt x="2461892" y="3492344"/>
                  </a:lnTo>
                  <a:lnTo>
                    <a:pt x="2459986" y="3497111"/>
                  </a:lnTo>
                  <a:lnTo>
                    <a:pt x="2457444" y="3501877"/>
                  </a:lnTo>
                  <a:lnTo>
                    <a:pt x="2455220" y="3506962"/>
                  </a:lnTo>
                  <a:lnTo>
                    <a:pt x="2452361" y="3511729"/>
                  </a:lnTo>
                  <a:lnTo>
                    <a:pt x="2449184" y="3516178"/>
                  </a:lnTo>
                  <a:lnTo>
                    <a:pt x="2445690" y="3520945"/>
                  </a:lnTo>
                  <a:lnTo>
                    <a:pt x="2441878" y="3525712"/>
                  </a:lnTo>
                  <a:lnTo>
                    <a:pt x="2437748" y="3529843"/>
                  </a:lnTo>
                  <a:lnTo>
                    <a:pt x="2429170" y="3539059"/>
                  </a:lnTo>
                  <a:lnTo>
                    <a:pt x="2419322" y="3547639"/>
                  </a:lnTo>
                  <a:lnTo>
                    <a:pt x="2408202" y="3556537"/>
                  </a:lnTo>
                  <a:lnTo>
                    <a:pt x="2396130" y="3564799"/>
                  </a:lnTo>
                  <a:lnTo>
                    <a:pt x="2383423" y="3572744"/>
                  </a:lnTo>
                  <a:lnTo>
                    <a:pt x="2369127" y="3580689"/>
                  </a:lnTo>
                  <a:lnTo>
                    <a:pt x="2354195" y="3587998"/>
                  </a:lnTo>
                  <a:lnTo>
                    <a:pt x="2338311" y="3595625"/>
                  </a:lnTo>
                  <a:lnTo>
                    <a:pt x="2321791" y="3602298"/>
                  </a:lnTo>
                  <a:lnTo>
                    <a:pt x="2304636" y="3608972"/>
                  </a:lnTo>
                  <a:lnTo>
                    <a:pt x="2285892" y="3615328"/>
                  </a:lnTo>
                  <a:lnTo>
                    <a:pt x="2266830" y="3621683"/>
                  </a:lnTo>
                  <a:lnTo>
                    <a:pt x="2247134" y="3627086"/>
                  </a:lnTo>
                  <a:lnTo>
                    <a:pt x="2226802" y="3632806"/>
                  </a:lnTo>
                  <a:lnTo>
                    <a:pt x="2205516" y="3637255"/>
                  </a:lnTo>
                  <a:lnTo>
                    <a:pt x="2183278" y="3642022"/>
                  </a:lnTo>
                  <a:lnTo>
                    <a:pt x="2160722" y="3646471"/>
                  </a:lnTo>
                  <a:lnTo>
                    <a:pt x="2137848" y="3649967"/>
                  </a:lnTo>
                  <a:lnTo>
                    <a:pt x="2114340" y="3653462"/>
                  </a:lnTo>
                  <a:lnTo>
                    <a:pt x="2089877" y="3656640"/>
                  </a:lnTo>
                  <a:lnTo>
                    <a:pt x="2065415" y="3659182"/>
                  </a:lnTo>
                  <a:lnTo>
                    <a:pt x="2040000" y="3661407"/>
                  </a:lnTo>
                  <a:lnTo>
                    <a:pt x="2014267" y="3662996"/>
                  </a:lnTo>
                  <a:lnTo>
                    <a:pt x="1988217" y="3664267"/>
                  </a:lnTo>
                  <a:lnTo>
                    <a:pt x="1962166" y="3664903"/>
                  </a:lnTo>
                  <a:lnTo>
                    <a:pt x="1935480" y="3665538"/>
                  </a:lnTo>
                  <a:lnTo>
                    <a:pt x="1908159" y="3664903"/>
                  </a:lnTo>
                  <a:lnTo>
                    <a:pt x="1881155" y="3664267"/>
                  </a:lnTo>
                  <a:lnTo>
                    <a:pt x="1854469" y="3662996"/>
                  </a:lnTo>
                  <a:lnTo>
                    <a:pt x="1828419" y="3661089"/>
                  </a:lnTo>
                  <a:lnTo>
                    <a:pt x="1803004" y="3659182"/>
                  </a:lnTo>
                  <a:lnTo>
                    <a:pt x="1777588" y="3656322"/>
                  </a:lnTo>
                  <a:lnTo>
                    <a:pt x="1752809" y="3653145"/>
                  </a:lnTo>
                  <a:lnTo>
                    <a:pt x="1728664" y="3649649"/>
                  </a:lnTo>
                  <a:lnTo>
                    <a:pt x="1705155" y="3645835"/>
                  </a:lnTo>
                  <a:lnTo>
                    <a:pt x="1682282" y="3641069"/>
                  </a:lnTo>
                  <a:lnTo>
                    <a:pt x="1660043" y="3636302"/>
                  </a:lnTo>
                  <a:lnTo>
                    <a:pt x="1638440" y="3631217"/>
                  </a:lnTo>
                  <a:lnTo>
                    <a:pt x="1617791" y="3625497"/>
                  </a:lnTo>
                  <a:lnTo>
                    <a:pt x="1597776" y="3619777"/>
                  </a:lnTo>
                  <a:lnTo>
                    <a:pt x="1578397" y="3613421"/>
                  </a:lnTo>
                  <a:lnTo>
                    <a:pt x="1559653" y="3606747"/>
                  </a:lnTo>
                  <a:lnTo>
                    <a:pt x="1542498" y="3599438"/>
                  </a:lnTo>
                  <a:lnTo>
                    <a:pt x="1525343" y="3592447"/>
                  </a:lnTo>
                  <a:lnTo>
                    <a:pt x="1509776" y="3584820"/>
                  </a:lnTo>
                  <a:lnTo>
                    <a:pt x="1495162" y="3576875"/>
                  </a:lnTo>
                  <a:lnTo>
                    <a:pt x="1481184" y="3568613"/>
                  </a:lnTo>
                  <a:lnTo>
                    <a:pt x="1468159" y="3560350"/>
                  </a:lnTo>
                  <a:lnTo>
                    <a:pt x="1456404" y="3551770"/>
                  </a:lnTo>
                  <a:lnTo>
                    <a:pt x="1445603" y="3542554"/>
                  </a:lnTo>
                  <a:lnTo>
                    <a:pt x="1440837" y="3538423"/>
                  </a:lnTo>
                  <a:lnTo>
                    <a:pt x="1436390" y="3533656"/>
                  </a:lnTo>
                  <a:lnTo>
                    <a:pt x="1431942" y="3529207"/>
                  </a:lnTo>
                  <a:lnTo>
                    <a:pt x="1428130" y="3524440"/>
                  </a:lnTo>
                  <a:lnTo>
                    <a:pt x="1424318" y="3519674"/>
                  </a:lnTo>
                  <a:lnTo>
                    <a:pt x="1420823" y="3514907"/>
                  </a:lnTo>
                  <a:lnTo>
                    <a:pt x="1417646" y="3510140"/>
                  </a:lnTo>
                  <a:lnTo>
                    <a:pt x="1415105" y="3505055"/>
                  </a:lnTo>
                  <a:lnTo>
                    <a:pt x="1412563" y="3500288"/>
                  </a:lnTo>
                  <a:lnTo>
                    <a:pt x="1410339" y="3495204"/>
                  </a:lnTo>
                  <a:lnTo>
                    <a:pt x="1408115" y="3490437"/>
                  </a:lnTo>
                  <a:lnTo>
                    <a:pt x="1407162" y="3485352"/>
                  </a:lnTo>
                  <a:lnTo>
                    <a:pt x="1405892" y="3480268"/>
                  </a:lnTo>
                  <a:lnTo>
                    <a:pt x="1404621" y="3475183"/>
                  </a:lnTo>
                  <a:lnTo>
                    <a:pt x="1404303" y="3470099"/>
                  </a:lnTo>
                  <a:lnTo>
                    <a:pt x="1404303" y="3464696"/>
                  </a:lnTo>
                  <a:lnTo>
                    <a:pt x="1403350" y="3464696"/>
                  </a:lnTo>
                  <a:lnTo>
                    <a:pt x="1403350" y="3333132"/>
                  </a:lnTo>
                  <a:lnTo>
                    <a:pt x="1403350" y="3329318"/>
                  </a:lnTo>
                  <a:lnTo>
                    <a:pt x="1403985" y="3322327"/>
                  </a:lnTo>
                  <a:lnTo>
                    <a:pt x="1404938" y="3314700"/>
                  </a:lnTo>
                  <a:close/>
                  <a:moveTo>
                    <a:pt x="177802" y="3314700"/>
                  </a:moveTo>
                  <a:lnTo>
                    <a:pt x="180980" y="3320420"/>
                  </a:lnTo>
                  <a:lnTo>
                    <a:pt x="184476" y="3325505"/>
                  </a:lnTo>
                  <a:lnTo>
                    <a:pt x="188289" y="3330590"/>
                  </a:lnTo>
                  <a:lnTo>
                    <a:pt x="192420" y="3335992"/>
                  </a:lnTo>
                  <a:lnTo>
                    <a:pt x="196551" y="3340759"/>
                  </a:lnTo>
                  <a:lnTo>
                    <a:pt x="201000" y="3346161"/>
                  </a:lnTo>
                  <a:lnTo>
                    <a:pt x="210852" y="3356013"/>
                  </a:lnTo>
                  <a:lnTo>
                    <a:pt x="221656" y="3365229"/>
                  </a:lnTo>
                  <a:lnTo>
                    <a:pt x="233414" y="3374444"/>
                  </a:lnTo>
                  <a:lnTo>
                    <a:pt x="245490" y="3383025"/>
                  </a:lnTo>
                  <a:lnTo>
                    <a:pt x="259155" y="3391287"/>
                  </a:lnTo>
                  <a:lnTo>
                    <a:pt x="273138" y="3399550"/>
                  </a:lnTo>
                  <a:lnTo>
                    <a:pt x="288073" y="3407494"/>
                  </a:lnTo>
                  <a:lnTo>
                    <a:pt x="303645" y="3415121"/>
                  </a:lnTo>
                  <a:lnTo>
                    <a:pt x="319852" y="3422113"/>
                  </a:lnTo>
                  <a:lnTo>
                    <a:pt x="336694" y="3428786"/>
                  </a:lnTo>
                  <a:lnTo>
                    <a:pt x="354173" y="3435142"/>
                  </a:lnTo>
                  <a:lnTo>
                    <a:pt x="372286" y="3441498"/>
                  </a:lnTo>
                  <a:lnTo>
                    <a:pt x="390718" y="3447218"/>
                  </a:lnTo>
                  <a:lnTo>
                    <a:pt x="409785" y="3452620"/>
                  </a:lnTo>
                  <a:lnTo>
                    <a:pt x="429488" y="3457705"/>
                  </a:lnTo>
                  <a:lnTo>
                    <a:pt x="449826" y="3462472"/>
                  </a:lnTo>
                  <a:lnTo>
                    <a:pt x="469846" y="3466921"/>
                  </a:lnTo>
                  <a:lnTo>
                    <a:pt x="490820" y="3471052"/>
                  </a:lnTo>
                  <a:lnTo>
                    <a:pt x="511794" y="3474865"/>
                  </a:lnTo>
                  <a:lnTo>
                    <a:pt x="533085" y="3478361"/>
                  </a:lnTo>
                  <a:lnTo>
                    <a:pt x="554695" y="3480903"/>
                  </a:lnTo>
                  <a:lnTo>
                    <a:pt x="576304" y="3483763"/>
                  </a:lnTo>
                  <a:lnTo>
                    <a:pt x="598549" y="3486306"/>
                  </a:lnTo>
                  <a:lnTo>
                    <a:pt x="620476" y="3488213"/>
                  </a:lnTo>
                  <a:lnTo>
                    <a:pt x="642721" y="3489801"/>
                  </a:lnTo>
                  <a:lnTo>
                    <a:pt x="664966" y="3490755"/>
                  </a:lnTo>
                  <a:lnTo>
                    <a:pt x="687211" y="3492026"/>
                  </a:lnTo>
                  <a:lnTo>
                    <a:pt x="709456" y="3492344"/>
                  </a:lnTo>
                  <a:lnTo>
                    <a:pt x="732018" y="3492344"/>
                  </a:lnTo>
                  <a:lnTo>
                    <a:pt x="750768" y="3492344"/>
                  </a:lnTo>
                  <a:lnTo>
                    <a:pt x="769517" y="3492026"/>
                  </a:lnTo>
                  <a:lnTo>
                    <a:pt x="788266" y="3491708"/>
                  </a:lnTo>
                  <a:lnTo>
                    <a:pt x="807333" y="3490437"/>
                  </a:lnTo>
                  <a:lnTo>
                    <a:pt x="825765" y="3489801"/>
                  </a:lnTo>
                  <a:lnTo>
                    <a:pt x="844832" y="3488213"/>
                  </a:lnTo>
                  <a:lnTo>
                    <a:pt x="863263" y="3486624"/>
                  </a:lnTo>
                  <a:lnTo>
                    <a:pt x="881695" y="3484717"/>
                  </a:lnTo>
                  <a:lnTo>
                    <a:pt x="900126" y="3482492"/>
                  </a:lnTo>
                  <a:lnTo>
                    <a:pt x="918240" y="3480268"/>
                  </a:lnTo>
                  <a:lnTo>
                    <a:pt x="936354" y="3477408"/>
                  </a:lnTo>
                  <a:lnTo>
                    <a:pt x="954150" y="3474865"/>
                  </a:lnTo>
                  <a:lnTo>
                    <a:pt x="971946" y="3471688"/>
                  </a:lnTo>
                  <a:lnTo>
                    <a:pt x="989424" y="3468510"/>
                  </a:lnTo>
                  <a:lnTo>
                    <a:pt x="1006266" y="3464696"/>
                  </a:lnTo>
                  <a:lnTo>
                    <a:pt x="1023109" y="3460883"/>
                  </a:lnTo>
                  <a:lnTo>
                    <a:pt x="1039952" y="3457069"/>
                  </a:lnTo>
                  <a:lnTo>
                    <a:pt x="1056476" y="3452620"/>
                  </a:lnTo>
                  <a:lnTo>
                    <a:pt x="1072366" y="3448171"/>
                  </a:lnTo>
                  <a:lnTo>
                    <a:pt x="1087937" y="3443087"/>
                  </a:lnTo>
                  <a:lnTo>
                    <a:pt x="1102873" y="3438320"/>
                  </a:lnTo>
                  <a:lnTo>
                    <a:pt x="1118126" y="3432917"/>
                  </a:lnTo>
                  <a:lnTo>
                    <a:pt x="1132109" y="3427833"/>
                  </a:lnTo>
                  <a:lnTo>
                    <a:pt x="1146409" y="3421795"/>
                  </a:lnTo>
                  <a:lnTo>
                    <a:pt x="1159756" y="3415757"/>
                  </a:lnTo>
                  <a:lnTo>
                    <a:pt x="1172785" y="3409719"/>
                  </a:lnTo>
                  <a:lnTo>
                    <a:pt x="1185497" y="3403363"/>
                  </a:lnTo>
                  <a:lnTo>
                    <a:pt x="1197890" y="3396690"/>
                  </a:lnTo>
                  <a:lnTo>
                    <a:pt x="1209331" y="3389380"/>
                  </a:lnTo>
                  <a:lnTo>
                    <a:pt x="1219818" y="3382389"/>
                  </a:lnTo>
                  <a:lnTo>
                    <a:pt x="1230622" y="3375080"/>
                  </a:lnTo>
                  <a:lnTo>
                    <a:pt x="1239838" y="3367453"/>
                  </a:lnTo>
                  <a:lnTo>
                    <a:pt x="1239838" y="3464378"/>
                  </a:lnTo>
                  <a:lnTo>
                    <a:pt x="1239838" y="3464696"/>
                  </a:lnTo>
                  <a:lnTo>
                    <a:pt x="1239520" y="3468827"/>
                  </a:lnTo>
                  <a:lnTo>
                    <a:pt x="1239202" y="3472641"/>
                  </a:lnTo>
                  <a:lnTo>
                    <a:pt x="1238885" y="3477408"/>
                  </a:lnTo>
                  <a:lnTo>
                    <a:pt x="1237614" y="3482492"/>
                  </a:lnTo>
                  <a:lnTo>
                    <a:pt x="1236342" y="3487895"/>
                  </a:lnTo>
                  <a:lnTo>
                    <a:pt x="1234754" y="3492344"/>
                  </a:lnTo>
                  <a:lnTo>
                    <a:pt x="1232847" y="3497111"/>
                  </a:lnTo>
                  <a:lnTo>
                    <a:pt x="1230622" y="3501877"/>
                  </a:lnTo>
                  <a:lnTo>
                    <a:pt x="1228080" y="3506962"/>
                  </a:lnTo>
                  <a:lnTo>
                    <a:pt x="1225538" y="3511729"/>
                  </a:lnTo>
                  <a:lnTo>
                    <a:pt x="1222360" y="3516178"/>
                  </a:lnTo>
                  <a:lnTo>
                    <a:pt x="1218546" y="3520945"/>
                  </a:lnTo>
                  <a:lnTo>
                    <a:pt x="1214733" y="3525712"/>
                  </a:lnTo>
                  <a:lnTo>
                    <a:pt x="1210920" y="3529843"/>
                  </a:lnTo>
                  <a:lnTo>
                    <a:pt x="1202022" y="3539059"/>
                  </a:lnTo>
                  <a:lnTo>
                    <a:pt x="1192170" y="3547639"/>
                  </a:lnTo>
                  <a:lnTo>
                    <a:pt x="1181048" y="3556537"/>
                  </a:lnTo>
                  <a:lnTo>
                    <a:pt x="1169290" y="3564799"/>
                  </a:lnTo>
                  <a:lnTo>
                    <a:pt x="1156261" y="3572744"/>
                  </a:lnTo>
                  <a:lnTo>
                    <a:pt x="1141960" y="3580689"/>
                  </a:lnTo>
                  <a:lnTo>
                    <a:pt x="1127024" y="3587998"/>
                  </a:lnTo>
                  <a:lnTo>
                    <a:pt x="1111453" y="3595625"/>
                  </a:lnTo>
                  <a:lnTo>
                    <a:pt x="1094610" y="3602298"/>
                  </a:lnTo>
                  <a:lnTo>
                    <a:pt x="1077450" y="3608972"/>
                  </a:lnTo>
                  <a:lnTo>
                    <a:pt x="1058701" y="3615328"/>
                  </a:lnTo>
                  <a:lnTo>
                    <a:pt x="1039952" y="3621683"/>
                  </a:lnTo>
                  <a:lnTo>
                    <a:pt x="1020249" y="3627086"/>
                  </a:lnTo>
                  <a:lnTo>
                    <a:pt x="999593" y="3632806"/>
                  </a:lnTo>
                  <a:lnTo>
                    <a:pt x="978301" y="3637255"/>
                  </a:lnTo>
                  <a:lnTo>
                    <a:pt x="956056" y="3642022"/>
                  </a:lnTo>
                  <a:lnTo>
                    <a:pt x="933494" y="3646471"/>
                  </a:lnTo>
                  <a:lnTo>
                    <a:pt x="910613" y="3649967"/>
                  </a:lnTo>
                  <a:lnTo>
                    <a:pt x="887097" y="3653462"/>
                  </a:lnTo>
                  <a:lnTo>
                    <a:pt x="862946" y="3656640"/>
                  </a:lnTo>
                  <a:lnTo>
                    <a:pt x="838158" y="3659182"/>
                  </a:lnTo>
                  <a:lnTo>
                    <a:pt x="812736" y="3661407"/>
                  </a:lnTo>
                  <a:lnTo>
                    <a:pt x="787313" y="3662996"/>
                  </a:lnTo>
                  <a:lnTo>
                    <a:pt x="761572" y="3664267"/>
                  </a:lnTo>
                  <a:lnTo>
                    <a:pt x="735196" y="3664903"/>
                  </a:lnTo>
                  <a:lnTo>
                    <a:pt x="708185" y="3665538"/>
                  </a:lnTo>
                  <a:lnTo>
                    <a:pt x="680855" y="3664903"/>
                  </a:lnTo>
                  <a:lnTo>
                    <a:pt x="654161" y="3664267"/>
                  </a:lnTo>
                  <a:lnTo>
                    <a:pt x="627467" y="3662996"/>
                  </a:lnTo>
                  <a:lnTo>
                    <a:pt x="601409" y="3661089"/>
                  </a:lnTo>
                  <a:lnTo>
                    <a:pt x="575668" y="3659182"/>
                  </a:lnTo>
                  <a:lnTo>
                    <a:pt x="550246" y="3656322"/>
                  </a:lnTo>
                  <a:lnTo>
                    <a:pt x="525458" y="3653145"/>
                  </a:lnTo>
                  <a:lnTo>
                    <a:pt x="501307" y="3649649"/>
                  </a:lnTo>
                  <a:lnTo>
                    <a:pt x="478109" y="3645835"/>
                  </a:lnTo>
                  <a:lnTo>
                    <a:pt x="455228" y="3641069"/>
                  </a:lnTo>
                  <a:lnTo>
                    <a:pt x="432665" y="3636302"/>
                  </a:lnTo>
                  <a:lnTo>
                    <a:pt x="411374" y="3631217"/>
                  </a:lnTo>
                  <a:lnTo>
                    <a:pt x="390400" y="3625497"/>
                  </a:lnTo>
                  <a:lnTo>
                    <a:pt x="370380" y="3619777"/>
                  </a:lnTo>
                  <a:lnTo>
                    <a:pt x="350995" y="3613421"/>
                  </a:lnTo>
                  <a:lnTo>
                    <a:pt x="332563" y="3606747"/>
                  </a:lnTo>
                  <a:lnTo>
                    <a:pt x="315085" y="3599438"/>
                  </a:lnTo>
                  <a:lnTo>
                    <a:pt x="297925" y="3592447"/>
                  </a:lnTo>
                  <a:lnTo>
                    <a:pt x="282353" y="3584820"/>
                  </a:lnTo>
                  <a:lnTo>
                    <a:pt x="267735" y="3576875"/>
                  </a:lnTo>
                  <a:lnTo>
                    <a:pt x="253753" y="3568613"/>
                  </a:lnTo>
                  <a:lnTo>
                    <a:pt x="240724" y="3560350"/>
                  </a:lnTo>
                  <a:lnTo>
                    <a:pt x="229283" y="3551770"/>
                  </a:lnTo>
                  <a:lnTo>
                    <a:pt x="218796" y="3542872"/>
                  </a:lnTo>
                  <a:lnTo>
                    <a:pt x="213712" y="3538423"/>
                  </a:lnTo>
                  <a:lnTo>
                    <a:pt x="208945" y="3533656"/>
                  </a:lnTo>
                  <a:lnTo>
                    <a:pt x="204814" y="3529207"/>
                  </a:lnTo>
                  <a:lnTo>
                    <a:pt x="200683" y="3524440"/>
                  </a:lnTo>
                  <a:lnTo>
                    <a:pt x="196869" y="3519674"/>
                  </a:lnTo>
                  <a:lnTo>
                    <a:pt x="193374" y="3514907"/>
                  </a:lnTo>
                  <a:lnTo>
                    <a:pt x="190196" y="3510140"/>
                  </a:lnTo>
                  <a:lnTo>
                    <a:pt x="187653" y="3505055"/>
                  </a:lnTo>
                  <a:lnTo>
                    <a:pt x="185111" y="3500288"/>
                  </a:lnTo>
                  <a:lnTo>
                    <a:pt x="182887" y="3495204"/>
                  </a:lnTo>
                  <a:lnTo>
                    <a:pt x="181298" y="3490437"/>
                  </a:lnTo>
                  <a:lnTo>
                    <a:pt x="179709" y="3485352"/>
                  </a:lnTo>
                  <a:lnTo>
                    <a:pt x="178438" y="3480268"/>
                  </a:lnTo>
                  <a:lnTo>
                    <a:pt x="177802" y="3475183"/>
                  </a:lnTo>
                  <a:lnTo>
                    <a:pt x="176849" y="3470099"/>
                  </a:lnTo>
                  <a:lnTo>
                    <a:pt x="176849" y="3464696"/>
                  </a:lnTo>
                  <a:lnTo>
                    <a:pt x="176531" y="3464696"/>
                  </a:lnTo>
                  <a:lnTo>
                    <a:pt x="176531" y="3333132"/>
                  </a:lnTo>
                  <a:lnTo>
                    <a:pt x="176213" y="3329318"/>
                  </a:lnTo>
                  <a:lnTo>
                    <a:pt x="176531" y="3322327"/>
                  </a:lnTo>
                  <a:lnTo>
                    <a:pt x="177802" y="3314700"/>
                  </a:lnTo>
                  <a:close/>
                  <a:moveTo>
                    <a:pt x="1771445" y="3307529"/>
                  </a:moveTo>
                  <a:lnTo>
                    <a:pt x="1771445" y="3411258"/>
                  </a:lnTo>
                  <a:lnTo>
                    <a:pt x="1789215" y="3413478"/>
                  </a:lnTo>
                  <a:lnTo>
                    <a:pt x="1807301" y="3415698"/>
                  </a:lnTo>
                  <a:lnTo>
                    <a:pt x="1825388" y="3417285"/>
                  </a:lnTo>
                  <a:lnTo>
                    <a:pt x="1843792" y="3419505"/>
                  </a:lnTo>
                  <a:lnTo>
                    <a:pt x="1843792" y="3315777"/>
                  </a:lnTo>
                  <a:lnTo>
                    <a:pt x="1825388" y="3314191"/>
                  </a:lnTo>
                  <a:lnTo>
                    <a:pt x="1807301" y="3312287"/>
                  </a:lnTo>
                  <a:lnTo>
                    <a:pt x="1789215" y="3309750"/>
                  </a:lnTo>
                  <a:lnTo>
                    <a:pt x="1771445" y="3307529"/>
                  </a:lnTo>
                  <a:close/>
                  <a:moveTo>
                    <a:pt x="3178346" y="3281045"/>
                  </a:moveTo>
                  <a:lnTo>
                    <a:pt x="3178346" y="3395980"/>
                  </a:lnTo>
                  <a:lnTo>
                    <a:pt x="3201835" y="3396298"/>
                  </a:lnTo>
                  <a:lnTo>
                    <a:pt x="3225959" y="3396615"/>
                  </a:lnTo>
                  <a:lnTo>
                    <a:pt x="3258970" y="3396298"/>
                  </a:lnTo>
                  <a:lnTo>
                    <a:pt x="3258970" y="3281363"/>
                  </a:lnTo>
                  <a:lnTo>
                    <a:pt x="3225641" y="3281680"/>
                  </a:lnTo>
                  <a:lnTo>
                    <a:pt x="3201835" y="3281363"/>
                  </a:lnTo>
                  <a:lnTo>
                    <a:pt x="3178346" y="3281045"/>
                  </a:lnTo>
                  <a:close/>
                  <a:moveTo>
                    <a:pt x="2609850" y="3275012"/>
                  </a:moveTo>
                  <a:lnTo>
                    <a:pt x="2613342" y="3281059"/>
                  </a:lnTo>
                  <a:lnTo>
                    <a:pt x="2617468" y="3287107"/>
                  </a:lnTo>
                  <a:lnTo>
                    <a:pt x="2621594" y="3292836"/>
                  </a:lnTo>
                  <a:lnTo>
                    <a:pt x="2626038" y="3298883"/>
                  </a:lnTo>
                  <a:lnTo>
                    <a:pt x="2631117" y="3304294"/>
                  </a:lnTo>
                  <a:lnTo>
                    <a:pt x="2635878" y="3310023"/>
                  </a:lnTo>
                  <a:lnTo>
                    <a:pt x="2641274" y="3315433"/>
                  </a:lnTo>
                  <a:lnTo>
                    <a:pt x="2646988" y="3320844"/>
                  </a:lnTo>
                  <a:lnTo>
                    <a:pt x="2658732" y="3331347"/>
                  </a:lnTo>
                  <a:lnTo>
                    <a:pt x="2671746" y="3341532"/>
                  </a:lnTo>
                  <a:lnTo>
                    <a:pt x="2685712" y="3351080"/>
                  </a:lnTo>
                  <a:lnTo>
                    <a:pt x="2700631" y="3360629"/>
                  </a:lnTo>
                  <a:lnTo>
                    <a:pt x="2715867" y="3369540"/>
                  </a:lnTo>
                  <a:lnTo>
                    <a:pt x="2732372" y="3378452"/>
                  </a:lnTo>
                  <a:lnTo>
                    <a:pt x="2749830" y="3386727"/>
                  </a:lnTo>
                  <a:lnTo>
                    <a:pt x="2767923" y="3394684"/>
                  </a:lnTo>
                  <a:lnTo>
                    <a:pt x="2786650" y="3402004"/>
                  </a:lnTo>
                  <a:lnTo>
                    <a:pt x="2805695" y="3409325"/>
                  </a:lnTo>
                  <a:lnTo>
                    <a:pt x="2826009" y="3416327"/>
                  </a:lnTo>
                  <a:lnTo>
                    <a:pt x="2846959" y="3422692"/>
                  </a:lnTo>
                  <a:lnTo>
                    <a:pt x="2867591" y="3428421"/>
                  </a:lnTo>
                  <a:lnTo>
                    <a:pt x="2889492" y="3434469"/>
                  </a:lnTo>
                  <a:lnTo>
                    <a:pt x="2912029" y="3439561"/>
                  </a:lnTo>
                  <a:lnTo>
                    <a:pt x="2934248" y="3444654"/>
                  </a:lnTo>
                  <a:lnTo>
                    <a:pt x="2957102" y="3449109"/>
                  </a:lnTo>
                  <a:lnTo>
                    <a:pt x="2980908" y="3453565"/>
                  </a:lnTo>
                  <a:lnTo>
                    <a:pt x="3004396" y="3457066"/>
                  </a:lnTo>
                  <a:lnTo>
                    <a:pt x="3028203" y="3460567"/>
                  </a:lnTo>
                  <a:lnTo>
                    <a:pt x="3052644" y="3463432"/>
                  </a:lnTo>
                  <a:lnTo>
                    <a:pt x="3077084" y="3465978"/>
                  </a:lnTo>
                  <a:lnTo>
                    <a:pt x="3101525" y="3468206"/>
                  </a:lnTo>
                  <a:lnTo>
                    <a:pt x="3125966" y="3470116"/>
                  </a:lnTo>
                  <a:lnTo>
                    <a:pt x="3150725" y="3471389"/>
                  </a:lnTo>
                  <a:lnTo>
                    <a:pt x="3175800" y="3472344"/>
                  </a:lnTo>
                  <a:lnTo>
                    <a:pt x="3200559" y="3472980"/>
                  </a:lnTo>
                  <a:lnTo>
                    <a:pt x="3225317" y="3473298"/>
                  </a:lnTo>
                  <a:lnTo>
                    <a:pt x="3246266" y="3473298"/>
                  </a:lnTo>
                  <a:lnTo>
                    <a:pt x="3267216" y="3472344"/>
                  </a:lnTo>
                  <a:lnTo>
                    <a:pt x="3288165" y="3472025"/>
                  </a:lnTo>
                  <a:lnTo>
                    <a:pt x="3308797" y="3470752"/>
                  </a:lnTo>
                  <a:lnTo>
                    <a:pt x="3329429" y="3469797"/>
                  </a:lnTo>
                  <a:lnTo>
                    <a:pt x="3350378" y="3468206"/>
                  </a:lnTo>
                  <a:lnTo>
                    <a:pt x="3371010" y="3466615"/>
                  </a:lnTo>
                  <a:lnTo>
                    <a:pt x="3391325" y="3464068"/>
                  </a:lnTo>
                  <a:lnTo>
                    <a:pt x="3411957" y="3462159"/>
                  </a:lnTo>
                  <a:lnTo>
                    <a:pt x="3431954" y="3459294"/>
                  </a:lnTo>
                  <a:lnTo>
                    <a:pt x="3451951" y="3456748"/>
                  </a:lnTo>
                  <a:lnTo>
                    <a:pt x="3471948" y="3453565"/>
                  </a:lnTo>
                  <a:lnTo>
                    <a:pt x="3491628" y="3450064"/>
                  </a:lnTo>
                  <a:lnTo>
                    <a:pt x="3510990" y="3446245"/>
                  </a:lnTo>
                  <a:lnTo>
                    <a:pt x="3530035" y="3442107"/>
                  </a:lnTo>
                  <a:lnTo>
                    <a:pt x="3548763" y="3437970"/>
                  </a:lnTo>
                  <a:lnTo>
                    <a:pt x="3567173" y="3433196"/>
                  </a:lnTo>
                  <a:lnTo>
                    <a:pt x="3585265" y="3428421"/>
                  </a:lnTo>
                  <a:lnTo>
                    <a:pt x="3603041" y="3423329"/>
                  </a:lnTo>
                  <a:lnTo>
                    <a:pt x="3620498" y="3418237"/>
                  </a:lnTo>
                  <a:lnTo>
                    <a:pt x="3637004" y="3412826"/>
                  </a:lnTo>
                  <a:lnTo>
                    <a:pt x="3653510" y="3406779"/>
                  </a:lnTo>
                  <a:lnTo>
                    <a:pt x="3669698" y="3400731"/>
                  </a:lnTo>
                  <a:lnTo>
                    <a:pt x="3685251" y="3394048"/>
                  </a:lnTo>
                  <a:lnTo>
                    <a:pt x="3700170" y="3387682"/>
                  </a:lnTo>
                  <a:lnTo>
                    <a:pt x="3714770" y="3380680"/>
                  </a:lnTo>
                  <a:lnTo>
                    <a:pt x="3728419" y="3373678"/>
                  </a:lnTo>
                  <a:lnTo>
                    <a:pt x="3741751" y="3366039"/>
                  </a:lnTo>
                  <a:lnTo>
                    <a:pt x="3754765" y="3358719"/>
                  </a:lnTo>
                  <a:lnTo>
                    <a:pt x="3767144" y="3350762"/>
                  </a:lnTo>
                  <a:lnTo>
                    <a:pt x="3778571" y="3342487"/>
                  </a:lnTo>
                  <a:lnTo>
                    <a:pt x="3789363" y="3333575"/>
                  </a:lnTo>
                  <a:lnTo>
                    <a:pt x="3789363" y="3441471"/>
                  </a:lnTo>
                  <a:lnTo>
                    <a:pt x="3788728" y="3442107"/>
                  </a:lnTo>
                  <a:lnTo>
                    <a:pt x="3788411" y="3451019"/>
                  </a:lnTo>
                  <a:lnTo>
                    <a:pt x="3787776" y="3456748"/>
                  </a:lnTo>
                  <a:lnTo>
                    <a:pt x="3786506" y="3462159"/>
                  </a:lnTo>
                  <a:lnTo>
                    <a:pt x="3785237" y="3467569"/>
                  </a:lnTo>
                  <a:lnTo>
                    <a:pt x="3783332" y="3472980"/>
                  </a:lnTo>
                  <a:lnTo>
                    <a:pt x="3781428" y="3478391"/>
                  </a:lnTo>
                  <a:lnTo>
                    <a:pt x="3778571" y="3483801"/>
                  </a:lnTo>
                  <a:lnTo>
                    <a:pt x="3775714" y="3489212"/>
                  </a:lnTo>
                  <a:lnTo>
                    <a:pt x="3772540" y="3494305"/>
                  </a:lnTo>
                  <a:lnTo>
                    <a:pt x="3769048" y="3499715"/>
                  </a:lnTo>
                  <a:lnTo>
                    <a:pt x="3765557" y="3504808"/>
                  </a:lnTo>
                  <a:lnTo>
                    <a:pt x="3761113" y="3509900"/>
                  </a:lnTo>
                  <a:lnTo>
                    <a:pt x="3756987" y="3514674"/>
                  </a:lnTo>
                  <a:lnTo>
                    <a:pt x="3752226" y="3519767"/>
                  </a:lnTo>
                  <a:lnTo>
                    <a:pt x="3747147" y="3525177"/>
                  </a:lnTo>
                  <a:lnTo>
                    <a:pt x="3741433" y="3529633"/>
                  </a:lnTo>
                  <a:lnTo>
                    <a:pt x="3736037" y="3534407"/>
                  </a:lnTo>
                  <a:lnTo>
                    <a:pt x="3723658" y="3543956"/>
                  </a:lnTo>
                  <a:lnTo>
                    <a:pt x="3710327" y="3553504"/>
                  </a:lnTo>
                  <a:lnTo>
                    <a:pt x="3696043" y="3562097"/>
                  </a:lnTo>
                  <a:lnTo>
                    <a:pt x="3680490" y="3571009"/>
                  </a:lnTo>
                  <a:lnTo>
                    <a:pt x="3663667" y="3579603"/>
                  </a:lnTo>
                  <a:lnTo>
                    <a:pt x="3646526" y="3587560"/>
                  </a:lnTo>
                  <a:lnTo>
                    <a:pt x="3627799" y="3595516"/>
                  </a:lnTo>
                  <a:lnTo>
                    <a:pt x="3608754" y="3602837"/>
                  </a:lnTo>
                  <a:lnTo>
                    <a:pt x="3588122" y="3609521"/>
                  </a:lnTo>
                  <a:lnTo>
                    <a:pt x="3566855" y="3616523"/>
                  </a:lnTo>
                  <a:lnTo>
                    <a:pt x="3544636" y="3622570"/>
                  </a:lnTo>
                  <a:lnTo>
                    <a:pt x="3522417" y="3628935"/>
                  </a:lnTo>
                  <a:lnTo>
                    <a:pt x="3498611" y="3634664"/>
                  </a:lnTo>
                  <a:lnTo>
                    <a:pt x="3474170" y="3639757"/>
                  </a:lnTo>
                  <a:lnTo>
                    <a:pt x="3449412" y="3644213"/>
                  </a:lnTo>
                  <a:lnTo>
                    <a:pt x="3423701" y="3648350"/>
                  </a:lnTo>
                  <a:lnTo>
                    <a:pt x="3397356" y="3652488"/>
                  </a:lnTo>
                  <a:lnTo>
                    <a:pt x="3370376" y="3655671"/>
                  </a:lnTo>
                  <a:lnTo>
                    <a:pt x="3343395" y="3658853"/>
                  </a:lnTo>
                  <a:lnTo>
                    <a:pt x="3315146" y="3661081"/>
                  </a:lnTo>
                  <a:lnTo>
                    <a:pt x="3286896" y="3662673"/>
                  </a:lnTo>
                  <a:lnTo>
                    <a:pt x="3258011" y="3664264"/>
                  </a:lnTo>
                  <a:lnTo>
                    <a:pt x="3228491" y="3664901"/>
                  </a:lnTo>
                  <a:lnTo>
                    <a:pt x="3198972" y="3665537"/>
                  </a:lnTo>
                  <a:lnTo>
                    <a:pt x="3168500" y="3664901"/>
                  </a:lnTo>
                  <a:lnTo>
                    <a:pt x="3138663" y="3664264"/>
                  </a:lnTo>
                  <a:lnTo>
                    <a:pt x="3109143" y="3662673"/>
                  </a:lnTo>
                  <a:lnTo>
                    <a:pt x="3080259" y="3660763"/>
                  </a:lnTo>
                  <a:lnTo>
                    <a:pt x="3051374" y="3658217"/>
                  </a:lnTo>
                  <a:lnTo>
                    <a:pt x="3023441" y="3655034"/>
                  </a:lnTo>
                  <a:lnTo>
                    <a:pt x="2996144" y="3651533"/>
                  </a:lnTo>
                  <a:lnTo>
                    <a:pt x="2969481" y="3647714"/>
                  </a:lnTo>
                  <a:lnTo>
                    <a:pt x="2943453" y="3643258"/>
                  </a:lnTo>
                  <a:lnTo>
                    <a:pt x="2917742" y="3638165"/>
                  </a:lnTo>
                  <a:lnTo>
                    <a:pt x="2892984" y="3633073"/>
                  </a:lnTo>
                  <a:lnTo>
                    <a:pt x="2869178" y="3627026"/>
                  </a:lnTo>
                  <a:lnTo>
                    <a:pt x="2846007" y="3620660"/>
                  </a:lnTo>
                  <a:lnTo>
                    <a:pt x="2823470" y="3614295"/>
                  </a:lnTo>
                  <a:lnTo>
                    <a:pt x="2802203" y="3607293"/>
                  </a:lnTo>
                  <a:lnTo>
                    <a:pt x="2781889" y="3599654"/>
                  </a:lnTo>
                  <a:lnTo>
                    <a:pt x="2762527" y="3592334"/>
                  </a:lnTo>
                  <a:lnTo>
                    <a:pt x="2743799" y="3584059"/>
                  </a:lnTo>
                  <a:lnTo>
                    <a:pt x="2726024" y="3575783"/>
                  </a:lnTo>
                  <a:lnTo>
                    <a:pt x="2709518" y="3566872"/>
                  </a:lnTo>
                  <a:lnTo>
                    <a:pt x="2694600" y="3557960"/>
                  </a:lnTo>
                  <a:lnTo>
                    <a:pt x="2679999" y="3548412"/>
                  </a:lnTo>
                  <a:lnTo>
                    <a:pt x="2666985" y="3538863"/>
                  </a:lnTo>
                  <a:lnTo>
                    <a:pt x="2660954" y="3533771"/>
                  </a:lnTo>
                  <a:lnTo>
                    <a:pt x="2655240" y="3528997"/>
                  </a:lnTo>
                  <a:lnTo>
                    <a:pt x="2650162" y="3523904"/>
                  </a:lnTo>
                  <a:lnTo>
                    <a:pt x="2645083" y="3518812"/>
                  </a:lnTo>
                  <a:lnTo>
                    <a:pt x="2639687" y="3513719"/>
                  </a:lnTo>
                  <a:lnTo>
                    <a:pt x="2635561" y="3508309"/>
                  </a:lnTo>
                  <a:lnTo>
                    <a:pt x="2631434" y="3503216"/>
                  </a:lnTo>
                  <a:lnTo>
                    <a:pt x="2627625" y="3497806"/>
                  </a:lnTo>
                  <a:lnTo>
                    <a:pt x="2624134" y="3492713"/>
                  </a:lnTo>
                  <a:lnTo>
                    <a:pt x="2620960" y="3486984"/>
                  </a:lnTo>
                  <a:lnTo>
                    <a:pt x="2618103" y="3481574"/>
                  </a:lnTo>
                  <a:lnTo>
                    <a:pt x="2615881" y="3476163"/>
                  </a:lnTo>
                  <a:lnTo>
                    <a:pt x="2613659" y="3470434"/>
                  </a:lnTo>
                  <a:lnTo>
                    <a:pt x="2612072" y="3465023"/>
                  </a:lnTo>
                  <a:lnTo>
                    <a:pt x="2610485" y="3459294"/>
                  </a:lnTo>
                  <a:lnTo>
                    <a:pt x="2609850" y="3453565"/>
                  </a:lnTo>
                  <a:lnTo>
                    <a:pt x="2609215" y="3447836"/>
                  </a:lnTo>
                  <a:lnTo>
                    <a:pt x="2609215" y="3442107"/>
                  </a:lnTo>
                  <a:lnTo>
                    <a:pt x="2608580" y="3442426"/>
                  </a:lnTo>
                  <a:lnTo>
                    <a:pt x="2608580" y="3295700"/>
                  </a:lnTo>
                  <a:lnTo>
                    <a:pt x="2608263" y="3291881"/>
                  </a:lnTo>
                  <a:lnTo>
                    <a:pt x="2608580" y="3283287"/>
                  </a:lnTo>
                  <a:lnTo>
                    <a:pt x="2609850" y="3275012"/>
                  </a:lnTo>
                  <a:close/>
                  <a:moveTo>
                    <a:pt x="1625482" y="3274222"/>
                  </a:moveTo>
                  <a:lnTo>
                    <a:pt x="1625482" y="3379536"/>
                  </a:lnTo>
                  <a:lnTo>
                    <a:pt x="1642935" y="3384612"/>
                  </a:lnTo>
                  <a:lnTo>
                    <a:pt x="1661021" y="3389370"/>
                  </a:lnTo>
                  <a:lnTo>
                    <a:pt x="1679425" y="3394128"/>
                  </a:lnTo>
                  <a:lnTo>
                    <a:pt x="1698464" y="3398252"/>
                  </a:lnTo>
                  <a:lnTo>
                    <a:pt x="1698464" y="3294206"/>
                  </a:lnTo>
                  <a:lnTo>
                    <a:pt x="1679425" y="3289448"/>
                  </a:lnTo>
                  <a:lnTo>
                    <a:pt x="1661021" y="3284690"/>
                  </a:lnTo>
                  <a:lnTo>
                    <a:pt x="1642935" y="3279932"/>
                  </a:lnTo>
                  <a:lnTo>
                    <a:pt x="1625482" y="3274222"/>
                  </a:lnTo>
                  <a:close/>
                  <a:moveTo>
                    <a:pt x="3016148" y="3266758"/>
                  </a:moveTo>
                  <a:lnTo>
                    <a:pt x="3016148" y="3382010"/>
                  </a:lnTo>
                  <a:lnTo>
                    <a:pt x="3035827" y="3384868"/>
                  </a:lnTo>
                  <a:lnTo>
                    <a:pt x="3056142" y="3387090"/>
                  </a:lnTo>
                  <a:lnTo>
                    <a:pt x="3076456" y="3389630"/>
                  </a:lnTo>
                  <a:lnTo>
                    <a:pt x="3097406" y="3391535"/>
                  </a:lnTo>
                  <a:lnTo>
                    <a:pt x="3097406" y="3276283"/>
                  </a:lnTo>
                  <a:lnTo>
                    <a:pt x="3076456" y="3274378"/>
                  </a:lnTo>
                  <a:lnTo>
                    <a:pt x="3056142" y="3271838"/>
                  </a:lnTo>
                  <a:lnTo>
                    <a:pt x="3035827" y="3269615"/>
                  </a:lnTo>
                  <a:lnTo>
                    <a:pt x="3016148" y="3266758"/>
                  </a:lnTo>
                  <a:close/>
                  <a:moveTo>
                    <a:pt x="2854584" y="3230245"/>
                  </a:moveTo>
                  <a:lnTo>
                    <a:pt x="2854584" y="3347403"/>
                  </a:lnTo>
                  <a:lnTo>
                    <a:pt x="2873946" y="3352800"/>
                  </a:lnTo>
                  <a:lnTo>
                    <a:pt x="2893626" y="3357880"/>
                  </a:lnTo>
                  <a:lnTo>
                    <a:pt x="2914258" y="3362960"/>
                  </a:lnTo>
                  <a:lnTo>
                    <a:pt x="2935524" y="3367723"/>
                  </a:lnTo>
                  <a:lnTo>
                    <a:pt x="2935524" y="3251835"/>
                  </a:lnTo>
                  <a:lnTo>
                    <a:pt x="2914258" y="3246755"/>
                  </a:lnTo>
                  <a:lnTo>
                    <a:pt x="2893626" y="3241675"/>
                  </a:lnTo>
                  <a:lnTo>
                    <a:pt x="2873946" y="3235960"/>
                  </a:lnTo>
                  <a:lnTo>
                    <a:pt x="2854584" y="3230245"/>
                  </a:lnTo>
                  <a:close/>
                  <a:moveTo>
                    <a:pt x="1480154" y="3217441"/>
                  </a:moveTo>
                  <a:lnTo>
                    <a:pt x="1480154" y="3305626"/>
                  </a:lnTo>
                  <a:lnTo>
                    <a:pt x="1482375" y="3307847"/>
                  </a:lnTo>
                  <a:lnTo>
                    <a:pt x="1484914" y="3310701"/>
                  </a:lnTo>
                  <a:lnTo>
                    <a:pt x="1491895" y="3316411"/>
                  </a:lnTo>
                  <a:lnTo>
                    <a:pt x="1500145" y="3322755"/>
                  </a:lnTo>
                  <a:lnTo>
                    <a:pt x="1509664" y="3329100"/>
                  </a:lnTo>
                  <a:lnTo>
                    <a:pt x="1519818" y="3335444"/>
                  </a:lnTo>
                  <a:lnTo>
                    <a:pt x="1530924" y="3341788"/>
                  </a:lnTo>
                  <a:lnTo>
                    <a:pt x="1542030" y="3347498"/>
                  </a:lnTo>
                  <a:lnTo>
                    <a:pt x="1553136" y="3352891"/>
                  </a:lnTo>
                  <a:lnTo>
                    <a:pt x="1553136" y="3255189"/>
                  </a:lnTo>
                  <a:lnTo>
                    <a:pt x="1539174" y="3249797"/>
                  </a:lnTo>
                  <a:lnTo>
                    <a:pt x="1527116" y="3244721"/>
                  </a:lnTo>
                  <a:lnTo>
                    <a:pt x="1516010" y="3239646"/>
                  </a:lnTo>
                  <a:lnTo>
                    <a:pt x="1506174" y="3234888"/>
                  </a:lnTo>
                  <a:lnTo>
                    <a:pt x="1497924" y="3230130"/>
                  </a:lnTo>
                  <a:lnTo>
                    <a:pt x="1490626" y="3226006"/>
                  </a:lnTo>
                  <a:lnTo>
                    <a:pt x="1484914" y="3221565"/>
                  </a:lnTo>
                  <a:lnTo>
                    <a:pt x="1480154" y="3217441"/>
                  </a:lnTo>
                  <a:close/>
                  <a:moveTo>
                    <a:pt x="2426374" y="3213000"/>
                  </a:moveTo>
                  <a:lnTo>
                    <a:pt x="2420662" y="3217124"/>
                  </a:lnTo>
                  <a:lnTo>
                    <a:pt x="2413999" y="3221565"/>
                  </a:lnTo>
                  <a:lnTo>
                    <a:pt x="2406701" y="3226323"/>
                  </a:lnTo>
                  <a:lnTo>
                    <a:pt x="2399720" y="3230130"/>
                  </a:lnTo>
                  <a:lnTo>
                    <a:pt x="2392739" y="3234253"/>
                  </a:lnTo>
                  <a:lnTo>
                    <a:pt x="2385124" y="3237743"/>
                  </a:lnTo>
                  <a:lnTo>
                    <a:pt x="2378460" y="3240915"/>
                  </a:lnTo>
                  <a:lnTo>
                    <a:pt x="2371797" y="3243135"/>
                  </a:lnTo>
                  <a:lnTo>
                    <a:pt x="2371797" y="3350353"/>
                  </a:lnTo>
                  <a:lnTo>
                    <a:pt x="2379729" y="3346864"/>
                  </a:lnTo>
                  <a:lnTo>
                    <a:pt x="2387028" y="3342423"/>
                  </a:lnTo>
                  <a:lnTo>
                    <a:pt x="2394643" y="3338299"/>
                  </a:lnTo>
                  <a:lnTo>
                    <a:pt x="2401941" y="3333541"/>
                  </a:lnTo>
                  <a:lnTo>
                    <a:pt x="2409239" y="3328782"/>
                  </a:lnTo>
                  <a:lnTo>
                    <a:pt x="2415585" y="3324024"/>
                  </a:lnTo>
                  <a:lnTo>
                    <a:pt x="2421297" y="3319266"/>
                  </a:lnTo>
                  <a:lnTo>
                    <a:pt x="2426374" y="3314508"/>
                  </a:lnTo>
                  <a:lnTo>
                    <a:pt x="2426374" y="3213000"/>
                  </a:lnTo>
                  <a:close/>
                  <a:moveTo>
                    <a:pt x="2692385" y="3167062"/>
                  </a:moveTo>
                  <a:lnTo>
                    <a:pt x="2692385" y="3264535"/>
                  </a:lnTo>
                  <a:lnTo>
                    <a:pt x="2695241" y="3267393"/>
                  </a:lnTo>
                  <a:lnTo>
                    <a:pt x="2698098" y="3270250"/>
                  </a:lnTo>
                  <a:lnTo>
                    <a:pt x="2705399" y="3276600"/>
                  </a:lnTo>
                  <a:lnTo>
                    <a:pt x="2714921" y="3283903"/>
                  </a:lnTo>
                  <a:lnTo>
                    <a:pt x="2725078" y="3290888"/>
                  </a:lnTo>
                  <a:lnTo>
                    <a:pt x="2737140" y="3297873"/>
                  </a:lnTo>
                  <a:lnTo>
                    <a:pt x="2748884" y="3305175"/>
                  </a:lnTo>
                  <a:lnTo>
                    <a:pt x="2761581" y="3311525"/>
                  </a:lnTo>
                  <a:lnTo>
                    <a:pt x="2773325" y="3317240"/>
                  </a:lnTo>
                  <a:lnTo>
                    <a:pt x="2773325" y="3208337"/>
                  </a:lnTo>
                  <a:lnTo>
                    <a:pt x="2758407" y="3202940"/>
                  </a:lnTo>
                  <a:lnTo>
                    <a:pt x="2744441" y="3196907"/>
                  </a:lnTo>
                  <a:lnTo>
                    <a:pt x="2732379" y="3191510"/>
                  </a:lnTo>
                  <a:lnTo>
                    <a:pt x="2721269" y="3186430"/>
                  </a:lnTo>
                  <a:lnTo>
                    <a:pt x="2712064" y="3180715"/>
                  </a:lnTo>
                  <a:lnTo>
                    <a:pt x="2704446" y="3176270"/>
                  </a:lnTo>
                  <a:lnTo>
                    <a:pt x="2697781" y="3171507"/>
                  </a:lnTo>
                  <a:lnTo>
                    <a:pt x="2692385" y="3167062"/>
                  </a:lnTo>
                  <a:close/>
                  <a:moveTo>
                    <a:pt x="3744614" y="3161665"/>
                  </a:moveTo>
                  <a:lnTo>
                    <a:pt x="3737949" y="3166745"/>
                  </a:lnTo>
                  <a:lnTo>
                    <a:pt x="3730648" y="3171507"/>
                  </a:lnTo>
                  <a:lnTo>
                    <a:pt x="3722713" y="3176587"/>
                  </a:lnTo>
                  <a:lnTo>
                    <a:pt x="3715095" y="3180715"/>
                  </a:lnTo>
                  <a:lnTo>
                    <a:pt x="3706524" y="3185160"/>
                  </a:lnTo>
                  <a:lnTo>
                    <a:pt x="3698907" y="3189287"/>
                  </a:lnTo>
                  <a:lnTo>
                    <a:pt x="3691289" y="3192780"/>
                  </a:lnTo>
                  <a:lnTo>
                    <a:pt x="3683671" y="3195320"/>
                  </a:lnTo>
                  <a:lnTo>
                    <a:pt x="3683671" y="3315018"/>
                  </a:lnTo>
                  <a:lnTo>
                    <a:pt x="3692558" y="3310573"/>
                  </a:lnTo>
                  <a:lnTo>
                    <a:pt x="3701128" y="3305810"/>
                  </a:lnTo>
                  <a:lnTo>
                    <a:pt x="3709381" y="3301048"/>
                  </a:lnTo>
                  <a:lnTo>
                    <a:pt x="3717634" y="3295968"/>
                  </a:lnTo>
                  <a:lnTo>
                    <a:pt x="3725252" y="3290570"/>
                  </a:lnTo>
                  <a:lnTo>
                    <a:pt x="3732235" y="3285490"/>
                  </a:lnTo>
                  <a:lnTo>
                    <a:pt x="3738901" y="3279775"/>
                  </a:lnTo>
                  <a:lnTo>
                    <a:pt x="3744614" y="3275013"/>
                  </a:lnTo>
                  <a:lnTo>
                    <a:pt x="3744614" y="3161665"/>
                  </a:lnTo>
                  <a:close/>
                  <a:moveTo>
                    <a:pt x="771525" y="3136900"/>
                  </a:moveTo>
                  <a:lnTo>
                    <a:pt x="805634" y="3143476"/>
                  </a:lnTo>
                  <a:lnTo>
                    <a:pt x="812009" y="3145042"/>
                  </a:lnTo>
                  <a:lnTo>
                    <a:pt x="818066" y="3146921"/>
                  </a:lnTo>
                  <a:lnTo>
                    <a:pt x="823167" y="3148486"/>
                  </a:lnTo>
                  <a:lnTo>
                    <a:pt x="827311" y="3150365"/>
                  </a:lnTo>
                  <a:lnTo>
                    <a:pt x="831455" y="3152557"/>
                  </a:lnTo>
                  <a:lnTo>
                    <a:pt x="835280" y="3155062"/>
                  </a:lnTo>
                  <a:lnTo>
                    <a:pt x="842612" y="3160072"/>
                  </a:lnTo>
                  <a:lnTo>
                    <a:pt x="845162" y="3162890"/>
                  </a:lnTo>
                  <a:lnTo>
                    <a:pt x="847075" y="3165082"/>
                  </a:lnTo>
                  <a:lnTo>
                    <a:pt x="848669" y="3167587"/>
                  </a:lnTo>
                  <a:lnTo>
                    <a:pt x="849944" y="3170092"/>
                  </a:lnTo>
                  <a:lnTo>
                    <a:pt x="850900" y="3172597"/>
                  </a:lnTo>
                  <a:lnTo>
                    <a:pt x="850900" y="3175416"/>
                  </a:lnTo>
                  <a:lnTo>
                    <a:pt x="850262" y="3177608"/>
                  </a:lnTo>
                  <a:lnTo>
                    <a:pt x="849625" y="3180426"/>
                  </a:lnTo>
                  <a:lnTo>
                    <a:pt x="848031" y="3182618"/>
                  </a:lnTo>
                  <a:lnTo>
                    <a:pt x="846437" y="3185123"/>
                  </a:lnTo>
                  <a:lnTo>
                    <a:pt x="844206" y="3187315"/>
                  </a:lnTo>
                  <a:lnTo>
                    <a:pt x="841656" y="3189820"/>
                  </a:lnTo>
                  <a:lnTo>
                    <a:pt x="838468" y="3191699"/>
                  </a:lnTo>
                  <a:lnTo>
                    <a:pt x="834961" y="3193577"/>
                  </a:lnTo>
                  <a:lnTo>
                    <a:pt x="831136" y="3195143"/>
                  </a:lnTo>
                  <a:lnTo>
                    <a:pt x="826992" y="3197022"/>
                  </a:lnTo>
                  <a:lnTo>
                    <a:pt x="820935" y="3198587"/>
                  </a:lnTo>
                  <a:lnTo>
                    <a:pt x="815197" y="3200153"/>
                  </a:lnTo>
                  <a:lnTo>
                    <a:pt x="808503" y="3201719"/>
                  </a:lnTo>
                  <a:lnTo>
                    <a:pt x="801171" y="3202971"/>
                  </a:lnTo>
                  <a:lnTo>
                    <a:pt x="787145" y="3204537"/>
                  </a:lnTo>
                  <a:lnTo>
                    <a:pt x="771525" y="3205163"/>
                  </a:lnTo>
                  <a:lnTo>
                    <a:pt x="771525" y="3136900"/>
                  </a:lnTo>
                  <a:close/>
                  <a:moveTo>
                    <a:pt x="200025" y="3117850"/>
                  </a:moveTo>
                  <a:lnTo>
                    <a:pt x="200343" y="3123582"/>
                  </a:lnTo>
                  <a:lnTo>
                    <a:pt x="201296" y="3129631"/>
                  </a:lnTo>
                  <a:lnTo>
                    <a:pt x="202567" y="3135044"/>
                  </a:lnTo>
                  <a:lnTo>
                    <a:pt x="204155" y="3141094"/>
                  </a:lnTo>
                  <a:lnTo>
                    <a:pt x="206061" y="3146507"/>
                  </a:lnTo>
                  <a:lnTo>
                    <a:pt x="208285" y="3152238"/>
                  </a:lnTo>
                  <a:lnTo>
                    <a:pt x="211144" y="3157651"/>
                  </a:lnTo>
                  <a:lnTo>
                    <a:pt x="214321" y="3163064"/>
                  </a:lnTo>
                  <a:lnTo>
                    <a:pt x="217816" y="3168795"/>
                  </a:lnTo>
                  <a:lnTo>
                    <a:pt x="221310" y="3173890"/>
                  </a:lnTo>
                  <a:lnTo>
                    <a:pt x="225758" y="3179303"/>
                  </a:lnTo>
                  <a:lnTo>
                    <a:pt x="230206" y="3184715"/>
                  </a:lnTo>
                  <a:lnTo>
                    <a:pt x="235289" y="3189810"/>
                  </a:lnTo>
                  <a:lnTo>
                    <a:pt x="240372" y="3194904"/>
                  </a:lnTo>
                  <a:lnTo>
                    <a:pt x="245773" y="3199999"/>
                  </a:lnTo>
                  <a:lnTo>
                    <a:pt x="251809" y="3205093"/>
                  </a:lnTo>
                  <a:lnTo>
                    <a:pt x="251809" y="3304436"/>
                  </a:lnTo>
                  <a:lnTo>
                    <a:pt x="254032" y="3306983"/>
                  </a:lnTo>
                  <a:lnTo>
                    <a:pt x="256574" y="3309531"/>
                  </a:lnTo>
                  <a:lnTo>
                    <a:pt x="263563" y="3315580"/>
                  </a:lnTo>
                  <a:lnTo>
                    <a:pt x="271823" y="3321948"/>
                  </a:lnTo>
                  <a:lnTo>
                    <a:pt x="281354" y="3328317"/>
                  </a:lnTo>
                  <a:lnTo>
                    <a:pt x="291520" y="3335003"/>
                  </a:lnTo>
                  <a:lnTo>
                    <a:pt x="302639" y="3340734"/>
                  </a:lnTo>
                  <a:lnTo>
                    <a:pt x="313758" y="3346784"/>
                  </a:lnTo>
                  <a:lnTo>
                    <a:pt x="324877" y="3351879"/>
                  </a:lnTo>
                  <a:lnTo>
                    <a:pt x="324877" y="3249352"/>
                  </a:lnTo>
                  <a:lnTo>
                    <a:pt x="341715" y="3256994"/>
                  </a:lnTo>
                  <a:lnTo>
                    <a:pt x="359505" y="3263999"/>
                  </a:lnTo>
                  <a:lnTo>
                    <a:pt x="377931" y="3270685"/>
                  </a:lnTo>
                  <a:lnTo>
                    <a:pt x="397311" y="3277053"/>
                  </a:lnTo>
                  <a:lnTo>
                    <a:pt x="397311" y="3378943"/>
                  </a:lnTo>
                  <a:lnTo>
                    <a:pt x="414783" y="3384038"/>
                  </a:lnTo>
                  <a:lnTo>
                    <a:pt x="432892" y="3388814"/>
                  </a:lnTo>
                  <a:lnTo>
                    <a:pt x="451318" y="3393590"/>
                  </a:lnTo>
                  <a:lnTo>
                    <a:pt x="470379" y="3397729"/>
                  </a:lnTo>
                  <a:lnTo>
                    <a:pt x="470379" y="3296476"/>
                  </a:lnTo>
                  <a:lnTo>
                    <a:pt x="488170" y="3300615"/>
                  </a:lnTo>
                  <a:lnTo>
                    <a:pt x="506278" y="3303799"/>
                  </a:lnTo>
                  <a:lnTo>
                    <a:pt x="524386" y="3306983"/>
                  </a:lnTo>
                  <a:lnTo>
                    <a:pt x="543448" y="3309849"/>
                  </a:lnTo>
                  <a:lnTo>
                    <a:pt x="543448" y="3410465"/>
                  </a:lnTo>
                  <a:lnTo>
                    <a:pt x="561238" y="3412694"/>
                  </a:lnTo>
                  <a:lnTo>
                    <a:pt x="579347" y="3415241"/>
                  </a:lnTo>
                  <a:lnTo>
                    <a:pt x="597455" y="3417152"/>
                  </a:lnTo>
                  <a:lnTo>
                    <a:pt x="615881" y="3418744"/>
                  </a:lnTo>
                  <a:lnTo>
                    <a:pt x="615881" y="3318446"/>
                  </a:lnTo>
                  <a:lnTo>
                    <a:pt x="634307" y="3320038"/>
                  </a:lnTo>
                  <a:lnTo>
                    <a:pt x="652415" y="3320993"/>
                  </a:lnTo>
                  <a:lnTo>
                    <a:pt x="670524" y="3321948"/>
                  </a:lnTo>
                  <a:lnTo>
                    <a:pt x="688950" y="3322585"/>
                  </a:lnTo>
                  <a:lnTo>
                    <a:pt x="688950" y="3422883"/>
                  </a:lnTo>
                  <a:lnTo>
                    <a:pt x="710235" y="3423520"/>
                  </a:lnTo>
                  <a:lnTo>
                    <a:pt x="732155" y="3423520"/>
                  </a:lnTo>
                  <a:lnTo>
                    <a:pt x="762018" y="3423201"/>
                  </a:lnTo>
                  <a:lnTo>
                    <a:pt x="762018" y="3322904"/>
                  </a:lnTo>
                  <a:lnTo>
                    <a:pt x="790928" y="3321948"/>
                  </a:lnTo>
                  <a:lnTo>
                    <a:pt x="818884" y="3320675"/>
                  </a:lnTo>
                  <a:lnTo>
                    <a:pt x="846524" y="3318446"/>
                  </a:lnTo>
                  <a:lnTo>
                    <a:pt x="873845" y="3315899"/>
                  </a:lnTo>
                  <a:lnTo>
                    <a:pt x="900531" y="3312715"/>
                  </a:lnTo>
                  <a:lnTo>
                    <a:pt x="926581" y="3309212"/>
                  </a:lnTo>
                  <a:lnTo>
                    <a:pt x="951996" y="3304755"/>
                  </a:lnTo>
                  <a:lnTo>
                    <a:pt x="976776" y="3299978"/>
                  </a:lnTo>
                  <a:lnTo>
                    <a:pt x="1000921" y="3294884"/>
                  </a:lnTo>
                  <a:lnTo>
                    <a:pt x="1023794" y="3289471"/>
                  </a:lnTo>
                  <a:lnTo>
                    <a:pt x="1046350" y="3283421"/>
                  </a:lnTo>
                  <a:lnTo>
                    <a:pt x="1067953" y="3277053"/>
                  </a:lnTo>
                  <a:lnTo>
                    <a:pt x="1088285" y="3270048"/>
                  </a:lnTo>
                  <a:lnTo>
                    <a:pt x="1108300" y="3263043"/>
                  </a:lnTo>
                  <a:lnTo>
                    <a:pt x="1126726" y="3255083"/>
                  </a:lnTo>
                  <a:lnTo>
                    <a:pt x="1144516" y="3247123"/>
                  </a:lnTo>
                  <a:lnTo>
                    <a:pt x="1144516" y="3349968"/>
                  </a:lnTo>
                  <a:lnTo>
                    <a:pt x="1152459" y="3346147"/>
                  </a:lnTo>
                  <a:lnTo>
                    <a:pt x="1159766" y="3342008"/>
                  </a:lnTo>
                  <a:lnTo>
                    <a:pt x="1167390" y="3337232"/>
                  </a:lnTo>
                  <a:lnTo>
                    <a:pt x="1175015" y="3332456"/>
                  </a:lnTo>
                  <a:lnTo>
                    <a:pt x="1182004" y="3327680"/>
                  </a:lnTo>
                  <a:lnTo>
                    <a:pt x="1188358" y="3322904"/>
                  </a:lnTo>
                  <a:lnTo>
                    <a:pt x="1194076" y="3318446"/>
                  </a:lnTo>
                  <a:lnTo>
                    <a:pt x="1199477" y="3313988"/>
                  </a:lnTo>
                  <a:lnTo>
                    <a:pt x="1199477" y="3215601"/>
                  </a:lnTo>
                  <a:lnTo>
                    <a:pt x="1206784" y="3209870"/>
                  </a:lnTo>
                  <a:lnTo>
                    <a:pt x="1213455" y="3204457"/>
                  </a:lnTo>
                  <a:lnTo>
                    <a:pt x="1220126" y="3198725"/>
                  </a:lnTo>
                  <a:lnTo>
                    <a:pt x="1226163" y="3192994"/>
                  </a:lnTo>
                  <a:lnTo>
                    <a:pt x="1232199" y="3186944"/>
                  </a:lnTo>
                  <a:lnTo>
                    <a:pt x="1237282" y="3181531"/>
                  </a:lnTo>
                  <a:lnTo>
                    <a:pt x="1242047" y="3175163"/>
                  </a:lnTo>
                  <a:lnTo>
                    <a:pt x="1246177" y="3169114"/>
                  </a:lnTo>
                  <a:lnTo>
                    <a:pt x="1250307" y="3162745"/>
                  </a:lnTo>
                  <a:lnTo>
                    <a:pt x="1253802" y="3157014"/>
                  </a:lnTo>
                  <a:lnTo>
                    <a:pt x="1256661" y="3150646"/>
                  </a:lnTo>
                  <a:lnTo>
                    <a:pt x="1258885" y="3144278"/>
                  </a:lnTo>
                  <a:lnTo>
                    <a:pt x="1260791" y="3137910"/>
                  </a:lnTo>
                  <a:lnTo>
                    <a:pt x="1262379" y="3131223"/>
                  </a:lnTo>
                  <a:lnTo>
                    <a:pt x="1263332" y="3124855"/>
                  </a:lnTo>
                  <a:lnTo>
                    <a:pt x="1263650" y="3118169"/>
                  </a:lnTo>
                  <a:lnTo>
                    <a:pt x="1263650" y="3251581"/>
                  </a:lnTo>
                  <a:lnTo>
                    <a:pt x="1263332" y="3251899"/>
                  </a:lnTo>
                  <a:lnTo>
                    <a:pt x="1263332" y="3255720"/>
                  </a:lnTo>
                  <a:lnTo>
                    <a:pt x="1263015" y="3259859"/>
                  </a:lnTo>
                  <a:lnTo>
                    <a:pt x="1262379" y="3264635"/>
                  </a:lnTo>
                  <a:lnTo>
                    <a:pt x="1261426" y="3269730"/>
                  </a:lnTo>
                  <a:lnTo>
                    <a:pt x="1260155" y="3274506"/>
                  </a:lnTo>
                  <a:lnTo>
                    <a:pt x="1258567" y="3279600"/>
                  </a:lnTo>
                  <a:lnTo>
                    <a:pt x="1256661" y="3284377"/>
                  </a:lnTo>
                  <a:lnTo>
                    <a:pt x="1254119" y="3289153"/>
                  </a:lnTo>
                  <a:lnTo>
                    <a:pt x="1251896" y="3294247"/>
                  </a:lnTo>
                  <a:lnTo>
                    <a:pt x="1248719" y="3299023"/>
                  </a:lnTo>
                  <a:lnTo>
                    <a:pt x="1245542" y="3303162"/>
                  </a:lnTo>
                  <a:lnTo>
                    <a:pt x="1242365" y="3307939"/>
                  </a:lnTo>
                  <a:lnTo>
                    <a:pt x="1238552" y="3312715"/>
                  </a:lnTo>
                  <a:lnTo>
                    <a:pt x="1234423" y="3317172"/>
                  </a:lnTo>
                  <a:lnTo>
                    <a:pt x="1225845" y="3326088"/>
                  </a:lnTo>
                  <a:lnTo>
                    <a:pt x="1215997" y="3335003"/>
                  </a:lnTo>
                  <a:lnTo>
                    <a:pt x="1204877" y="3343600"/>
                  </a:lnTo>
                  <a:lnTo>
                    <a:pt x="1192488" y="3351879"/>
                  </a:lnTo>
                  <a:lnTo>
                    <a:pt x="1179462" y="3360157"/>
                  </a:lnTo>
                  <a:lnTo>
                    <a:pt x="1165802" y="3367799"/>
                  </a:lnTo>
                  <a:lnTo>
                    <a:pt x="1150870" y="3375122"/>
                  </a:lnTo>
                  <a:lnTo>
                    <a:pt x="1134986" y="3382764"/>
                  </a:lnTo>
                  <a:lnTo>
                    <a:pt x="1118466" y="3389769"/>
                  </a:lnTo>
                  <a:lnTo>
                    <a:pt x="1100993" y="3396137"/>
                  </a:lnTo>
                  <a:lnTo>
                    <a:pt x="1082567" y="3402824"/>
                  </a:lnTo>
                  <a:lnTo>
                    <a:pt x="1063506" y="3408873"/>
                  </a:lnTo>
                  <a:lnTo>
                    <a:pt x="1043491" y="3414286"/>
                  </a:lnTo>
                  <a:lnTo>
                    <a:pt x="1022841" y="3420017"/>
                  </a:lnTo>
                  <a:lnTo>
                    <a:pt x="1001874" y="3424794"/>
                  </a:lnTo>
                  <a:lnTo>
                    <a:pt x="979953" y="3429570"/>
                  </a:lnTo>
                  <a:lnTo>
                    <a:pt x="957397" y="3433709"/>
                  </a:lnTo>
                  <a:lnTo>
                    <a:pt x="934524" y="3437848"/>
                  </a:lnTo>
                  <a:lnTo>
                    <a:pt x="910697" y="3441032"/>
                  </a:lnTo>
                  <a:lnTo>
                    <a:pt x="886235" y="3444216"/>
                  </a:lnTo>
                  <a:lnTo>
                    <a:pt x="861773" y="3446764"/>
                  </a:lnTo>
                  <a:lnTo>
                    <a:pt x="836675" y="3448992"/>
                  </a:lnTo>
                  <a:lnTo>
                    <a:pt x="810942" y="3450584"/>
                  </a:lnTo>
                  <a:lnTo>
                    <a:pt x="784892" y="3451540"/>
                  </a:lnTo>
                  <a:lnTo>
                    <a:pt x="758841" y="3452495"/>
                  </a:lnTo>
                  <a:lnTo>
                    <a:pt x="732155" y="3452813"/>
                  </a:lnTo>
                  <a:lnTo>
                    <a:pt x="704834" y="3452495"/>
                  </a:lnTo>
                  <a:lnTo>
                    <a:pt x="677513" y="3451540"/>
                  </a:lnTo>
                  <a:lnTo>
                    <a:pt x="651145" y="3450584"/>
                  </a:lnTo>
                  <a:lnTo>
                    <a:pt x="625094" y="3448356"/>
                  </a:lnTo>
                  <a:lnTo>
                    <a:pt x="599361" y="3446445"/>
                  </a:lnTo>
                  <a:lnTo>
                    <a:pt x="574264" y="3443579"/>
                  </a:lnTo>
                  <a:lnTo>
                    <a:pt x="549484" y="3440395"/>
                  </a:lnTo>
                  <a:lnTo>
                    <a:pt x="525339" y="3436893"/>
                  </a:lnTo>
                  <a:lnTo>
                    <a:pt x="501513" y="3433072"/>
                  </a:lnTo>
                  <a:lnTo>
                    <a:pt x="478639" y="3428296"/>
                  </a:lnTo>
                  <a:lnTo>
                    <a:pt x="456718" y="3423520"/>
                  </a:lnTo>
                  <a:lnTo>
                    <a:pt x="434798" y="3418425"/>
                  </a:lnTo>
                  <a:lnTo>
                    <a:pt x="413830" y="3412694"/>
                  </a:lnTo>
                  <a:lnTo>
                    <a:pt x="394134" y="3406963"/>
                  </a:lnTo>
                  <a:lnTo>
                    <a:pt x="374755" y="3400595"/>
                  </a:lnTo>
                  <a:lnTo>
                    <a:pt x="356329" y="3393908"/>
                  </a:lnTo>
                  <a:lnTo>
                    <a:pt x="338538" y="3386585"/>
                  </a:lnTo>
                  <a:lnTo>
                    <a:pt x="322018" y="3379580"/>
                  </a:lnTo>
                  <a:lnTo>
                    <a:pt x="306134" y="3372257"/>
                  </a:lnTo>
                  <a:lnTo>
                    <a:pt x="291520" y="3364296"/>
                  </a:lnTo>
                  <a:lnTo>
                    <a:pt x="277542" y="3356018"/>
                  </a:lnTo>
                  <a:lnTo>
                    <a:pt x="264834" y="3347421"/>
                  </a:lnTo>
                  <a:lnTo>
                    <a:pt x="253079" y="3338824"/>
                  </a:lnTo>
                  <a:lnTo>
                    <a:pt x="242278" y="3330227"/>
                  </a:lnTo>
                  <a:lnTo>
                    <a:pt x="237513" y="3325451"/>
                  </a:lnTo>
                  <a:lnTo>
                    <a:pt x="232747" y="3320675"/>
                  </a:lnTo>
                  <a:lnTo>
                    <a:pt x="228617" y="3316217"/>
                  </a:lnTo>
                  <a:lnTo>
                    <a:pt x="224487" y="3311441"/>
                  </a:lnTo>
                  <a:lnTo>
                    <a:pt x="220993" y="3306983"/>
                  </a:lnTo>
                  <a:lnTo>
                    <a:pt x="217498" y="3302207"/>
                  </a:lnTo>
                  <a:lnTo>
                    <a:pt x="214321" y="3297431"/>
                  </a:lnTo>
                  <a:lnTo>
                    <a:pt x="211462" y="3292337"/>
                  </a:lnTo>
                  <a:lnTo>
                    <a:pt x="208921" y="3287561"/>
                  </a:lnTo>
                  <a:lnTo>
                    <a:pt x="206697" y="3282148"/>
                  </a:lnTo>
                  <a:lnTo>
                    <a:pt x="204791" y="3277690"/>
                  </a:lnTo>
                  <a:lnTo>
                    <a:pt x="203202" y="3272277"/>
                  </a:lnTo>
                  <a:lnTo>
                    <a:pt x="201931" y="3267183"/>
                  </a:lnTo>
                  <a:lnTo>
                    <a:pt x="201296" y="3262088"/>
                  </a:lnTo>
                  <a:lnTo>
                    <a:pt x="200978" y="3256994"/>
                  </a:lnTo>
                  <a:lnTo>
                    <a:pt x="200343" y="3251899"/>
                  </a:lnTo>
                  <a:lnTo>
                    <a:pt x="200025" y="3251899"/>
                  </a:lnTo>
                  <a:lnTo>
                    <a:pt x="200025" y="3117850"/>
                  </a:lnTo>
                  <a:close/>
                  <a:moveTo>
                    <a:pt x="1263332" y="3111818"/>
                  </a:moveTo>
                  <a:lnTo>
                    <a:pt x="1263650" y="3117533"/>
                  </a:lnTo>
                  <a:lnTo>
                    <a:pt x="1263332" y="3119438"/>
                  </a:lnTo>
                  <a:lnTo>
                    <a:pt x="1263332" y="3116263"/>
                  </a:lnTo>
                  <a:lnTo>
                    <a:pt x="1263332" y="3111818"/>
                  </a:lnTo>
                  <a:close/>
                  <a:moveTo>
                    <a:pt x="1263253" y="3110548"/>
                  </a:moveTo>
                  <a:lnTo>
                    <a:pt x="1263332" y="3111183"/>
                  </a:lnTo>
                  <a:lnTo>
                    <a:pt x="1263332" y="3111818"/>
                  </a:lnTo>
                  <a:lnTo>
                    <a:pt x="1263253" y="3110548"/>
                  </a:lnTo>
                  <a:close/>
                  <a:moveTo>
                    <a:pt x="1892592" y="3107220"/>
                  </a:moveTo>
                  <a:lnTo>
                    <a:pt x="1892592" y="3210034"/>
                  </a:lnTo>
                  <a:lnTo>
                    <a:pt x="1913877" y="3210983"/>
                  </a:lnTo>
                  <a:lnTo>
                    <a:pt x="1935480" y="3210983"/>
                  </a:lnTo>
                  <a:lnTo>
                    <a:pt x="1965343" y="3210667"/>
                  </a:lnTo>
                  <a:lnTo>
                    <a:pt x="1965343" y="3107537"/>
                  </a:lnTo>
                  <a:lnTo>
                    <a:pt x="1935480" y="3107853"/>
                  </a:lnTo>
                  <a:lnTo>
                    <a:pt x="1913877" y="3107853"/>
                  </a:lnTo>
                  <a:lnTo>
                    <a:pt x="1892592" y="3107220"/>
                  </a:lnTo>
                  <a:close/>
                  <a:moveTo>
                    <a:pt x="200819" y="3107046"/>
                  </a:moveTo>
                  <a:lnTo>
                    <a:pt x="200378" y="3110133"/>
                  </a:lnTo>
                  <a:lnTo>
                    <a:pt x="200025" y="3115072"/>
                  </a:lnTo>
                  <a:lnTo>
                    <a:pt x="200025" y="3110751"/>
                  </a:lnTo>
                  <a:lnTo>
                    <a:pt x="200819" y="3107046"/>
                  </a:lnTo>
                  <a:close/>
                  <a:moveTo>
                    <a:pt x="2489519" y="3103562"/>
                  </a:moveTo>
                  <a:lnTo>
                    <a:pt x="2490471" y="3109906"/>
                  </a:lnTo>
                  <a:lnTo>
                    <a:pt x="2490788" y="3116568"/>
                  </a:lnTo>
                  <a:lnTo>
                    <a:pt x="2490788" y="3252652"/>
                  </a:lnTo>
                  <a:lnTo>
                    <a:pt x="2490471" y="3252969"/>
                  </a:lnTo>
                  <a:lnTo>
                    <a:pt x="2489836" y="3260899"/>
                  </a:lnTo>
                  <a:lnTo>
                    <a:pt x="2489519" y="3265657"/>
                  </a:lnTo>
                  <a:lnTo>
                    <a:pt x="2488250" y="3270733"/>
                  </a:lnTo>
                  <a:lnTo>
                    <a:pt x="2487298" y="3275491"/>
                  </a:lnTo>
                  <a:lnTo>
                    <a:pt x="2485711" y="3280566"/>
                  </a:lnTo>
                  <a:lnTo>
                    <a:pt x="2483490" y="3285325"/>
                  </a:lnTo>
                  <a:lnTo>
                    <a:pt x="2481269" y="3290083"/>
                  </a:lnTo>
                  <a:lnTo>
                    <a:pt x="2479048" y="3294841"/>
                  </a:lnTo>
                  <a:lnTo>
                    <a:pt x="2475874" y="3299599"/>
                  </a:lnTo>
                  <a:lnTo>
                    <a:pt x="2472701" y="3304357"/>
                  </a:lnTo>
                  <a:lnTo>
                    <a:pt x="2469528" y="3309115"/>
                  </a:lnTo>
                  <a:lnTo>
                    <a:pt x="2465403" y="3313874"/>
                  </a:lnTo>
                  <a:lnTo>
                    <a:pt x="2461595" y="3317997"/>
                  </a:lnTo>
                  <a:lnTo>
                    <a:pt x="2453028" y="3327196"/>
                  </a:lnTo>
                  <a:lnTo>
                    <a:pt x="2443191" y="3335761"/>
                  </a:lnTo>
                  <a:lnTo>
                    <a:pt x="2432086" y="3344643"/>
                  </a:lnTo>
                  <a:lnTo>
                    <a:pt x="2419710" y="3352891"/>
                  </a:lnTo>
                  <a:lnTo>
                    <a:pt x="2406701" y="3360504"/>
                  </a:lnTo>
                  <a:lnTo>
                    <a:pt x="2393056" y="3368434"/>
                  </a:lnTo>
                  <a:lnTo>
                    <a:pt x="2378143" y="3376047"/>
                  </a:lnTo>
                  <a:lnTo>
                    <a:pt x="2362277" y="3383660"/>
                  </a:lnTo>
                  <a:lnTo>
                    <a:pt x="2345777" y="3390322"/>
                  </a:lnTo>
                  <a:lnTo>
                    <a:pt x="2328325" y="3396983"/>
                  </a:lnTo>
                  <a:lnTo>
                    <a:pt x="2309921" y="3403327"/>
                  </a:lnTo>
                  <a:lnTo>
                    <a:pt x="2290882" y="3409671"/>
                  </a:lnTo>
                  <a:lnTo>
                    <a:pt x="2270892" y="3415064"/>
                  </a:lnTo>
                  <a:lnTo>
                    <a:pt x="2250267" y="3420139"/>
                  </a:lnTo>
                  <a:lnTo>
                    <a:pt x="2229324" y="3425215"/>
                  </a:lnTo>
                  <a:lnTo>
                    <a:pt x="2207430" y="3429973"/>
                  </a:lnTo>
                  <a:lnTo>
                    <a:pt x="2184901" y="3434414"/>
                  </a:lnTo>
                  <a:lnTo>
                    <a:pt x="2162054" y="3437903"/>
                  </a:lnTo>
                  <a:lnTo>
                    <a:pt x="2138256" y="3441393"/>
                  </a:lnTo>
                  <a:lnTo>
                    <a:pt x="2113823" y="3444565"/>
                  </a:lnTo>
                  <a:lnTo>
                    <a:pt x="2089390" y="3447102"/>
                  </a:lnTo>
                  <a:lnTo>
                    <a:pt x="2064323" y="3449006"/>
                  </a:lnTo>
                  <a:lnTo>
                    <a:pt x="2038621" y="3450909"/>
                  </a:lnTo>
                  <a:lnTo>
                    <a:pt x="2012601" y="3452178"/>
                  </a:lnTo>
                  <a:lnTo>
                    <a:pt x="1986582" y="3452812"/>
                  </a:lnTo>
                  <a:lnTo>
                    <a:pt x="1959928" y="3452812"/>
                  </a:lnTo>
                  <a:lnTo>
                    <a:pt x="1932639" y="3452812"/>
                  </a:lnTo>
                  <a:lnTo>
                    <a:pt x="1905350" y="3452178"/>
                  </a:lnTo>
                  <a:lnTo>
                    <a:pt x="1879014" y="3450592"/>
                  </a:lnTo>
                  <a:lnTo>
                    <a:pt x="1852994" y="3449006"/>
                  </a:lnTo>
                  <a:lnTo>
                    <a:pt x="1827292" y="3446468"/>
                  </a:lnTo>
                  <a:lnTo>
                    <a:pt x="1802224" y="3443930"/>
                  </a:lnTo>
                  <a:lnTo>
                    <a:pt x="1777157" y="3441075"/>
                  </a:lnTo>
                  <a:lnTo>
                    <a:pt x="1753359" y="3437269"/>
                  </a:lnTo>
                  <a:lnTo>
                    <a:pt x="1729560" y="3433145"/>
                  </a:lnTo>
                  <a:lnTo>
                    <a:pt x="1706714" y="3428704"/>
                  </a:lnTo>
                  <a:lnTo>
                    <a:pt x="1684502" y="3424263"/>
                  </a:lnTo>
                  <a:lnTo>
                    <a:pt x="1662925" y="3418871"/>
                  </a:lnTo>
                  <a:lnTo>
                    <a:pt x="1641983" y="3413478"/>
                  </a:lnTo>
                  <a:lnTo>
                    <a:pt x="1622309" y="3407134"/>
                  </a:lnTo>
                  <a:lnTo>
                    <a:pt x="1602953" y="3400790"/>
                  </a:lnTo>
                  <a:lnTo>
                    <a:pt x="1584549" y="3394445"/>
                  </a:lnTo>
                  <a:lnTo>
                    <a:pt x="1566780" y="3387467"/>
                  </a:lnTo>
                  <a:lnTo>
                    <a:pt x="1550280" y="3380488"/>
                  </a:lnTo>
                  <a:lnTo>
                    <a:pt x="1534414" y="3372558"/>
                  </a:lnTo>
                  <a:lnTo>
                    <a:pt x="1519501" y="3364945"/>
                  </a:lnTo>
                  <a:lnTo>
                    <a:pt x="1505539" y="3356697"/>
                  </a:lnTo>
                  <a:lnTo>
                    <a:pt x="1493164" y="3348450"/>
                  </a:lnTo>
                  <a:lnTo>
                    <a:pt x="1481106" y="3339885"/>
                  </a:lnTo>
                  <a:lnTo>
                    <a:pt x="1470635" y="3330686"/>
                  </a:lnTo>
                  <a:lnTo>
                    <a:pt x="1465875" y="3326245"/>
                  </a:lnTo>
                  <a:lnTo>
                    <a:pt x="1461116" y="3321487"/>
                  </a:lnTo>
                  <a:lnTo>
                    <a:pt x="1456673" y="3317363"/>
                  </a:lnTo>
                  <a:lnTo>
                    <a:pt x="1452866" y="3312605"/>
                  </a:lnTo>
                  <a:lnTo>
                    <a:pt x="1449375" y="3307847"/>
                  </a:lnTo>
                  <a:lnTo>
                    <a:pt x="1445885" y="3303088"/>
                  </a:lnTo>
                  <a:lnTo>
                    <a:pt x="1442712" y="3298013"/>
                  </a:lnTo>
                  <a:lnTo>
                    <a:pt x="1439856" y="3293255"/>
                  </a:lnTo>
                  <a:lnTo>
                    <a:pt x="1437000" y="3288497"/>
                  </a:lnTo>
                  <a:lnTo>
                    <a:pt x="1435096" y="3283421"/>
                  </a:lnTo>
                  <a:lnTo>
                    <a:pt x="1433192" y="3278346"/>
                  </a:lnTo>
                  <a:lnTo>
                    <a:pt x="1431606" y="3273588"/>
                  </a:lnTo>
                  <a:lnTo>
                    <a:pt x="1430337" y="3268512"/>
                  </a:lnTo>
                  <a:lnTo>
                    <a:pt x="1429702" y="3263437"/>
                  </a:lnTo>
                  <a:lnTo>
                    <a:pt x="1429385" y="3258044"/>
                  </a:lnTo>
                  <a:lnTo>
                    <a:pt x="1428750" y="3252969"/>
                  </a:lnTo>
                  <a:lnTo>
                    <a:pt x="1428750" y="3155268"/>
                  </a:lnTo>
                  <a:lnTo>
                    <a:pt x="1438269" y="3162881"/>
                  </a:lnTo>
                  <a:lnTo>
                    <a:pt x="1449058" y="3170177"/>
                  </a:lnTo>
                  <a:lnTo>
                    <a:pt x="1459846" y="3177473"/>
                  </a:lnTo>
                  <a:lnTo>
                    <a:pt x="1471270" y="3184134"/>
                  </a:lnTo>
                  <a:lnTo>
                    <a:pt x="1483645" y="3190795"/>
                  </a:lnTo>
                  <a:lnTo>
                    <a:pt x="1496337" y="3197140"/>
                  </a:lnTo>
                  <a:lnTo>
                    <a:pt x="1509347" y="3203484"/>
                  </a:lnTo>
                  <a:lnTo>
                    <a:pt x="1522674" y="3209194"/>
                  </a:lnTo>
                  <a:lnTo>
                    <a:pt x="1536953" y="3215221"/>
                  </a:lnTo>
                  <a:lnTo>
                    <a:pt x="1550915" y="3220613"/>
                  </a:lnTo>
                  <a:lnTo>
                    <a:pt x="1566145" y="3226006"/>
                  </a:lnTo>
                  <a:lnTo>
                    <a:pt x="1581376" y="3231081"/>
                  </a:lnTo>
                  <a:lnTo>
                    <a:pt x="1597242" y="3235839"/>
                  </a:lnTo>
                  <a:lnTo>
                    <a:pt x="1612790" y="3240598"/>
                  </a:lnTo>
                  <a:lnTo>
                    <a:pt x="1628973" y="3244721"/>
                  </a:lnTo>
                  <a:lnTo>
                    <a:pt x="1646108" y="3248845"/>
                  </a:lnTo>
                  <a:lnTo>
                    <a:pt x="1662608" y="3252652"/>
                  </a:lnTo>
                  <a:lnTo>
                    <a:pt x="1680060" y="3256141"/>
                  </a:lnTo>
                  <a:lnTo>
                    <a:pt x="1697195" y="3259313"/>
                  </a:lnTo>
                  <a:lnTo>
                    <a:pt x="1714964" y="3262485"/>
                  </a:lnTo>
                  <a:lnTo>
                    <a:pt x="1732733" y="3265657"/>
                  </a:lnTo>
                  <a:lnTo>
                    <a:pt x="1750820" y="3268195"/>
                  </a:lnTo>
                  <a:lnTo>
                    <a:pt x="1768907" y="3270416"/>
                  </a:lnTo>
                  <a:lnTo>
                    <a:pt x="1786993" y="3272636"/>
                  </a:lnTo>
                  <a:lnTo>
                    <a:pt x="1805715" y="3274857"/>
                  </a:lnTo>
                  <a:lnTo>
                    <a:pt x="1824119" y="3276443"/>
                  </a:lnTo>
                  <a:lnTo>
                    <a:pt x="1842840" y="3277394"/>
                  </a:lnTo>
                  <a:lnTo>
                    <a:pt x="1861561" y="3278663"/>
                  </a:lnTo>
                  <a:lnTo>
                    <a:pt x="1880283" y="3279615"/>
                  </a:lnTo>
                  <a:lnTo>
                    <a:pt x="1898687" y="3280249"/>
                  </a:lnTo>
                  <a:lnTo>
                    <a:pt x="1917725" y="3280566"/>
                  </a:lnTo>
                  <a:lnTo>
                    <a:pt x="1936129" y="3280566"/>
                  </a:lnTo>
                  <a:lnTo>
                    <a:pt x="1958658" y="3280566"/>
                  </a:lnTo>
                  <a:lnTo>
                    <a:pt x="1981187" y="3280249"/>
                  </a:lnTo>
                  <a:lnTo>
                    <a:pt x="2003399" y="3278980"/>
                  </a:lnTo>
                  <a:lnTo>
                    <a:pt x="2025928" y="3278029"/>
                  </a:lnTo>
                  <a:lnTo>
                    <a:pt x="2048140" y="3276443"/>
                  </a:lnTo>
                  <a:lnTo>
                    <a:pt x="2070034" y="3274222"/>
                  </a:lnTo>
                  <a:lnTo>
                    <a:pt x="2092246" y="3272002"/>
                  </a:lnTo>
                  <a:lnTo>
                    <a:pt x="2114458" y="3269464"/>
                  </a:lnTo>
                  <a:lnTo>
                    <a:pt x="2135718" y="3266609"/>
                  </a:lnTo>
                  <a:lnTo>
                    <a:pt x="2157295" y="3263437"/>
                  </a:lnTo>
                  <a:lnTo>
                    <a:pt x="2178237" y="3259313"/>
                  </a:lnTo>
                  <a:lnTo>
                    <a:pt x="2198545" y="3255507"/>
                  </a:lnTo>
                  <a:lnTo>
                    <a:pt x="2219170" y="3251066"/>
                  </a:lnTo>
                  <a:lnTo>
                    <a:pt x="2239161" y="3246307"/>
                  </a:lnTo>
                  <a:lnTo>
                    <a:pt x="2258517" y="3241232"/>
                  </a:lnTo>
                  <a:lnTo>
                    <a:pt x="2277555" y="3235839"/>
                  </a:lnTo>
                  <a:lnTo>
                    <a:pt x="2295959" y="3230130"/>
                  </a:lnTo>
                  <a:lnTo>
                    <a:pt x="2314046" y="3223785"/>
                  </a:lnTo>
                  <a:lnTo>
                    <a:pt x="2331498" y="3217441"/>
                  </a:lnTo>
                  <a:lnTo>
                    <a:pt x="2348316" y="3210780"/>
                  </a:lnTo>
                  <a:lnTo>
                    <a:pt x="2364498" y="3203801"/>
                  </a:lnTo>
                  <a:lnTo>
                    <a:pt x="2380047" y="3196188"/>
                  </a:lnTo>
                  <a:lnTo>
                    <a:pt x="2394643" y="3188575"/>
                  </a:lnTo>
                  <a:lnTo>
                    <a:pt x="2408605" y="3180645"/>
                  </a:lnTo>
                  <a:lnTo>
                    <a:pt x="2422249" y="3171763"/>
                  </a:lnTo>
                  <a:lnTo>
                    <a:pt x="2434307" y="3163198"/>
                  </a:lnTo>
                  <a:lnTo>
                    <a:pt x="2445730" y="3153999"/>
                  </a:lnTo>
                  <a:lnTo>
                    <a:pt x="2456518" y="3144800"/>
                  </a:lnTo>
                  <a:lnTo>
                    <a:pt x="2466355" y="3134966"/>
                  </a:lnTo>
                  <a:lnTo>
                    <a:pt x="2471115" y="3129574"/>
                  </a:lnTo>
                  <a:lnTo>
                    <a:pt x="2474922" y="3124498"/>
                  </a:lnTo>
                  <a:lnTo>
                    <a:pt x="2479365" y="3119423"/>
                  </a:lnTo>
                  <a:lnTo>
                    <a:pt x="2482855" y="3114347"/>
                  </a:lnTo>
                  <a:lnTo>
                    <a:pt x="2486346" y="3108955"/>
                  </a:lnTo>
                  <a:lnTo>
                    <a:pt x="2489519" y="3103562"/>
                  </a:lnTo>
                  <a:close/>
                  <a:moveTo>
                    <a:pt x="201789" y="3100564"/>
                  </a:moveTo>
                  <a:lnTo>
                    <a:pt x="201084" y="3105812"/>
                  </a:lnTo>
                  <a:lnTo>
                    <a:pt x="200819" y="3107046"/>
                  </a:lnTo>
                  <a:lnTo>
                    <a:pt x="201084" y="3105194"/>
                  </a:lnTo>
                  <a:lnTo>
                    <a:pt x="201789" y="3100564"/>
                  </a:lnTo>
                  <a:close/>
                  <a:moveTo>
                    <a:pt x="1260475" y="3095625"/>
                  </a:moveTo>
                  <a:lnTo>
                    <a:pt x="1262062" y="3101340"/>
                  </a:lnTo>
                  <a:lnTo>
                    <a:pt x="1263015" y="3106738"/>
                  </a:lnTo>
                  <a:lnTo>
                    <a:pt x="1263253" y="3110548"/>
                  </a:lnTo>
                  <a:lnTo>
                    <a:pt x="1262698" y="3106103"/>
                  </a:lnTo>
                  <a:lnTo>
                    <a:pt x="1261745" y="3100705"/>
                  </a:lnTo>
                  <a:lnTo>
                    <a:pt x="1260475" y="3095625"/>
                  </a:lnTo>
                  <a:close/>
                  <a:moveTo>
                    <a:pt x="1746773" y="3094566"/>
                  </a:moveTo>
                  <a:lnTo>
                    <a:pt x="1746773" y="3198013"/>
                  </a:lnTo>
                  <a:lnTo>
                    <a:pt x="1764563" y="3200227"/>
                  </a:lnTo>
                  <a:lnTo>
                    <a:pt x="1782671" y="3202758"/>
                  </a:lnTo>
                  <a:lnTo>
                    <a:pt x="1800780" y="3204656"/>
                  </a:lnTo>
                  <a:lnTo>
                    <a:pt x="1819841" y="3206238"/>
                  </a:lnTo>
                  <a:lnTo>
                    <a:pt x="1819841" y="3102791"/>
                  </a:lnTo>
                  <a:lnTo>
                    <a:pt x="1800780" y="3101210"/>
                  </a:lnTo>
                  <a:lnTo>
                    <a:pt x="1782671" y="3099312"/>
                  </a:lnTo>
                  <a:lnTo>
                    <a:pt x="1764563" y="3097097"/>
                  </a:lnTo>
                  <a:lnTo>
                    <a:pt x="1746773" y="3094566"/>
                  </a:lnTo>
                  <a:close/>
                  <a:moveTo>
                    <a:pt x="1600953" y="3061666"/>
                  </a:moveTo>
                  <a:lnTo>
                    <a:pt x="1600953" y="3166378"/>
                  </a:lnTo>
                  <a:lnTo>
                    <a:pt x="1618744" y="3171756"/>
                  </a:lnTo>
                  <a:lnTo>
                    <a:pt x="1636217" y="3176501"/>
                  </a:lnTo>
                  <a:lnTo>
                    <a:pt x="1654960" y="3180930"/>
                  </a:lnTo>
                  <a:lnTo>
                    <a:pt x="1673704" y="3185042"/>
                  </a:lnTo>
                  <a:lnTo>
                    <a:pt x="1673704" y="3080963"/>
                  </a:lnTo>
                  <a:lnTo>
                    <a:pt x="1654960" y="3076534"/>
                  </a:lnTo>
                  <a:lnTo>
                    <a:pt x="1636217" y="3071789"/>
                  </a:lnTo>
                  <a:lnTo>
                    <a:pt x="1618108" y="3066728"/>
                  </a:lnTo>
                  <a:lnTo>
                    <a:pt x="1600953" y="3061666"/>
                  </a:lnTo>
                  <a:close/>
                  <a:moveTo>
                    <a:pt x="3151360" y="3046095"/>
                  </a:moveTo>
                  <a:lnTo>
                    <a:pt x="3151360" y="3160713"/>
                  </a:lnTo>
                  <a:lnTo>
                    <a:pt x="3174848" y="3161665"/>
                  </a:lnTo>
                  <a:lnTo>
                    <a:pt x="3198972" y="3161665"/>
                  </a:lnTo>
                  <a:lnTo>
                    <a:pt x="3231983" y="3161348"/>
                  </a:lnTo>
                  <a:lnTo>
                    <a:pt x="3231983" y="3046413"/>
                  </a:lnTo>
                  <a:lnTo>
                    <a:pt x="3198972" y="3046730"/>
                  </a:lnTo>
                  <a:lnTo>
                    <a:pt x="3174848" y="3046413"/>
                  </a:lnTo>
                  <a:lnTo>
                    <a:pt x="3151360" y="3046095"/>
                  </a:lnTo>
                  <a:close/>
                  <a:moveTo>
                    <a:pt x="3815080" y="3040062"/>
                  </a:moveTo>
                  <a:lnTo>
                    <a:pt x="3816033" y="3047365"/>
                  </a:lnTo>
                  <a:lnTo>
                    <a:pt x="3816350" y="3054985"/>
                  </a:lnTo>
                  <a:lnTo>
                    <a:pt x="3816350" y="3206115"/>
                  </a:lnTo>
                  <a:lnTo>
                    <a:pt x="3816033" y="3206432"/>
                  </a:lnTo>
                  <a:lnTo>
                    <a:pt x="3815398" y="3214687"/>
                  </a:lnTo>
                  <a:lnTo>
                    <a:pt x="3814763" y="3220720"/>
                  </a:lnTo>
                  <a:lnTo>
                    <a:pt x="3813493" y="3226117"/>
                  </a:lnTo>
                  <a:lnTo>
                    <a:pt x="3811906" y="3231197"/>
                  </a:lnTo>
                  <a:lnTo>
                    <a:pt x="3810319" y="3236912"/>
                  </a:lnTo>
                  <a:lnTo>
                    <a:pt x="3808097" y="3242310"/>
                  </a:lnTo>
                  <a:lnTo>
                    <a:pt x="3805558" y="3248025"/>
                  </a:lnTo>
                  <a:lnTo>
                    <a:pt x="3803019" y="3253105"/>
                  </a:lnTo>
                  <a:lnTo>
                    <a:pt x="3799844" y="3258185"/>
                  </a:lnTo>
                  <a:lnTo>
                    <a:pt x="3796036" y="3263583"/>
                  </a:lnTo>
                  <a:lnTo>
                    <a:pt x="3792226" y="3268663"/>
                  </a:lnTo>
                  <a:lnTo>
                    <a:pt x="3788418" y="3274060"/>
                  </a:lnTo>
                  <a:lnTo>
                    <a:pt x="3783974" y="3278823"/>
                  </a:lnTo>
                  <a:lnTo>
                    <a:pt x="3779212" y="3283903"/>
                  </a:lnTo>
                  <a:lnTo>
                    <a:pt x="3774134" y="3288983"/>
                  </a:lnTo>
                  <a:lnTo>
                    <a:pt x="3768420" y="3293745"/>
                  </a:lnTo>
                  <a:lnTo>
                    <a:pt x="3763024" y="3298508"/>
                  </a:lnTo>
                  <a:lnTo>
                    <a:pt x="3750963" y="3307715"/>
                  </a:lnTo>
                  <a:lnTo>
                    <a:pt x="3737314" y="3317240"/>
                  </a:lnTo>
                  <a:lnTo>
                    <a:pt x="3722713" y="3326448"/>
                  </a:lnTo>
                  <a:lnTo>
                    <a:pt x="3707477" y="3335020"/>
                  </a:lnTo>
                  <a:lnTo>
                    <a:pt x="3690971" y="3343275"/>
                  </a:lnTo>
                  <a:lnTo>
                    <a:pt x="3673513" y="3351213"/>
                  </a:lnTo>
                  <a:lnTo>
                    <a:pt x="3655103" y="3359150"/>
                  </a:lnTo>
                  <a:lnTo>
                    <a:pt x="3635424" y="3366770"/>
                  </a:lnTo>
                  <a:lnTo>
                    <a:pt x="3615109" y="3373755"/>
                  </a:lnTo>
                  <a:lnTo>
                    <a:pt x="3593842" y="3380423"/>
                  </a:lnTo>
                  <a:lnTo>
                    <a:pt x="3571941" y="3386773"/>
                  </a:lnTo>
                  <a:lnTo>
                    <a:pt x="3549087" y="3392805"/>
                  </a:lnTo>
                  <a:lnTo>
                    <a:pt x="3525281" y="3398203"/>
                  </a:lnTo>
                  <a:lnTo>
                    <a:pt x="3501157" y="3403283"/>
                  </a:lnTo>
                  <a:lnTo>
                    <a:pt x="3476082" y="3408045"/>
                  </a:lnTo>
                  <a:lnTo>
                    <a:pt x="3450371" y="3411855"/>
                  </a:lnTo>
                  <a:lnTo>
                    <a:pt x="3424343" y="3415983"/>
                  </a:lnTo>
                  <a:lnTo>
                    <a:pt x="3397680" y="3419475"/>
                  </a:lnTo>
                  <a:lnTo>
                    <a:pt x="3370065" y="3422333"/>
                  </a:lnTo>
                  <a:lnTo>
                    <a:pt x="3341815" y="3424555"/>
                  </a:lnTo>
                  <a:lnTo>
                    <a:pt x="3313565" y="3426460"/>
                  </a:lnTo>
                  <a:lnTo>
                    <a:pt x="3284680" y="3427730"/>
                  </a:lnTo>
                  <a:lnTo>
                    <a:pt x="3255478" y="3428683"/>
                  </a:lnTo>
                  <a:lnTo>
                    <a:pt x="3225959" y="3429000"/>
                  </a:lnTo>
                  <a:lnTo>
                    <a:pt x="3195487" y="3428683"/>
                  </a:lnTo>
                  <a:lnTo>
                    <a:pt x="3165650" y="3427730"/>
                  </a:lnTo>
                  <a:lnTo>
                    <a:pt x="3136130" y="3426143"/>
                  </a:lnTo>
                  <a:lnTo>
                    <a:pt x="3106928" y="3424238"/>
                  </a:lnTo>
                  <a:lnTo>
                    <a:pt x="3078678" y="3422015"/>
                  </a:lnTo>
                  <a:lnTo>
                    <a:pt x="3050428" y="3418840"/>
                  </a:lnTo>
                  <a:lnTo>
                    <a:pt x="3022813" y="3415030"/>
                  </a:lnTo>
                  <a:lnTo>
                    <a:pt x="2996150" y="3411220"/>
                  </a:lnTo>
                  <a:lnTo>
                    <a:pt x="2970122" y="3406775"/>
                  </a:lnTo>
                  <a:lnTo>
                    <a:pt x="2944729" y="3402013"/>
                  </a:lnTo>
                  <a:lnTo>
                    <a:pt x="2919971" y="3396615"/>
                  </a:lnTo>
                  <a:lnTo>
                    <a:pt x="2895847" y="3390583"/>
                  </a:lnTo>
                  <a:lnTo>
                    <a:pt x="2872994" y="3384868"/>
                  </a:lnTo>
                  <a:lnTo>
                    <a:pt x="2850775" y="3378200"/>
                  </a:lnTo>
                  <a:lnTo>
                    <a:pt x="2829190" y="3370898"/>
                  </a:lnTo>
                  <a:lnTo>
                    <a:pt x="2808876" y="3363595"/>
                  </a:lnTo>
                  <a:lnTo>
                    <a:pt x="2789196" y="3355975"/>
                  </a:lnTo>
                  <a:lnTo>
                    <a:pt x="2770469" y="3347720"/>
                  </a:lnTo>
                  <a:lnTo>
                    <a:pt x="2753328" y="3339465"/>
                  </a:lnTo>
                  <a:lnTo>
                    <a:pt x="2736823" y="3330893"/>
                  </a:lnTo>
                  <a:lnTo>
                    <a:pt x="2721269" y="3321685"/>
                  </a:lnTo>
                  <a:lnTo>
                    <a:pt x="2706986" y="3312160"/>
                  </a:lnTo>
                  <a:lnTo>
                    <a:pt x="2693972" y="3302635"/>
                  </a:lnTo>
                  <a:lnTo>
                    <a:pt x="2688258" y="3297873"/>
                  </a:lnTo>
                  <a:lnTo>
                    <a:pt x="2682227" y="3292793"/>
                  </a:lnTo>
                  <a:lnTo>
                    <a:pt x="2676831" y="3287713"/>
                  </a:lnTo>
                  <a:lnTo>
                    <a:pt x="2671753" y="3282950"/>
                  </a:lnTo>
                  <a:lnTo>
                    <a:pt x="2666991" y="3277870"/>
                  </a:lnTo>
                  <a:lnTo>
                    <a:pt x="2662548" y="3272473"/>
                  </a:lnTo>
                  <a:lnTo>
                    <a:pt x="2658104" y="3267393"/>
                  </a:lnTo>
                  <a:lnTo>
                    <a:pt x="2654612" y="3261995"/>
                  </a:lnTo>
                  <a:lnTo>
                    <a:pt x="2651121" y="3256598"/>
                  </a:lnTo>
                  <a:lnTo>
                    <a:pt x="2647947" y="3251200"/>
                  </a:lnTo>
                  <a:lnTo>
                    <a:pt x="2645090" y="3245485"/>
                  </a:lnTo>
                  <a:lnTo>
                    <a:pt x="2642868" y="3240405"/>
                  </a:lnTo>
                  <a:lnTo>
                    <a:pt x="2640329" y="3234372"/>
                  </a:lnTo>
                  <a:lnTo>
                    <a:pt x="2638742" y="3228975"/>
                  </a:lnTo>
                  <a:lnTo>
                    <a:pt x="2637789" y="3223577"/>
                  </a:lnTo>
                  <a:lnTo>
                    <a:pt x="2636520" y="3217862"/>
                  </a:lnTo>
                  <a:lnTo>
                    <a:pt x="2636202" y="3212147"/>
                  </a:lnTo>
                  <a:lnTo>
                    <a:pt x="2635885" y="3206432"/>
                  </a:lnTo>
                  <a:lnTo>
                    <a:pt x="2635250" y="3206432"/>
                  </a:lnTo>
                  <a:lnTo>
                    <a:pt x="2635250" y="3097530"/>
                  </a:lnTo>
                  <a:lnTo>
                    <a:pt x="2646360" y="3105785"/>
                  </a:lnTo>
                  <a:lnTo>
                    <a:pt x="2657786" y="3114040"/>
                  </a:lnTo>
                  <a:lnTo>
                    <a:pt x="2670166" y="3121977"/>
                  </a:lnTo>
                  <a:lnTo>
                    <a:pt x="2683180" y="3129597"/>
                  </a:lnTo>
                  <a:lnTo>
                    <a:pt x="2696511" y="3136900"/>
                  </a:lnTo>
                  <a:lnTo>
                    <a:pt x="2710160" y="3144202"/>
                  </a:lnTo>
                  <a:lnTo>
                    <a:pt x="2724761" y="3151187"/>
                  </a:lnTo>
                  <a:lnTo>
                    <a:pt x="2740314" y="3157855"/>
                  </a:lnTo>
                  <a:lnTo>
                    <a:pt x="2755550" y="3164205"/>
                  </a:lnTo>
                  <a:lnTo>
                    <a:pt x="2771738" y="3170237"/>
                  </a:lnTo>
                  <a:lnTo>
                    <a:pt x="2788244" y="3176270"/>
                  </a:lnTo>
                  <a:lnTo>
                    <a:pt x="2805384" y="3181985"/>
                  </a:lnTo>
                  <a:lnTo>
                    <a:pt x="2822525" y="3187065"/>
                  </a:lnTo>
                  <a:lnTo>
                    <a:pt x="2840300" y="3192145"/>
                  </a:lnTo>
                  <a:lnTo>
                    <a:pt x="2858393" y="3196907"/>
                  </a:lnTo>
                  <a:lnTo>
                    <a:pt x="2877120" y="3201670"/>
                  </a:lnTo>
                  <a:lnTo>
                    <a:pt x="2895530" y="3205797"/>
                  </a:lnTo>
                  <a:lnTo>
                    <a:pt x="2914892" y="3209925"/>
                  </a:lnTo>
                  <a:lnTo>
                    <a:pt x="2934255" y="3213735"/>
                  </a:lnTo>
                  <a:lnTo>
                    <a:pt x="2953617" y="3217227"/>
                  </a:lnTo>
                  <a:lnTo>
                    <a:pt x="2973614" y="3220402"/>
                  </a:lnTo>
                  <a:lnTo>
                    <a:pt x="2993294" y="3222942"/>
                  </a:lnTo>
                  <a:lnTo>
                    <a:pt x="3013926" y="3225800"/>
                  </a:lnTo>
                  <a:lnTo>
                    <a:pt x="3033923" y="3228340"/>
                  </a:lnTo>
                  <a:lnTo>
                    <a:pt x="3054555" y="3230245"/>
                  </a:lnTo>
                  <a:lnTo>
                    <a:pt x="3074869" y="3232150"/>
                  </a:lnTo>
                  <a:lnTo>
                    <a:pt x="3095819" y="3233737"/>
                  </a:lnTo>
                  <a:lnTo>
                    <a:pt x="3116451" y="3235007"/>
                  </a:lnTo>
                  <a:lnTo>
                    <a:pt x="3137400" y="3235960"/>
                  </a:lnTo>
                  <a:lnTo>
                    <a:pt x="3158032" y="3236595"/>
                  </a:lnTo>
                  <a:lnTo>
                    <a:pt x="3178981" y="3237230"/>
                  </a:lnTo>
                  <a:lnTo>
                    <a:pt x="3199613" y="3237230"/>
                  </a:lnTo>
                  <a:lnTo>
                    <a:pt x="3224372" y="3236912"/>
                  </a:lnTo>
                  <a:lnTo>
                    <a:pt x="3249765" y="3236595"/>
                  </a:lnTo>
                  <a:lnTo>
                    <a:pt x="3274523" y="3235325"/>
                  </a:lnTo>
                  <a:lnTo>
                    <a:pt x="3299282" y="3234055"/>
                  </a:lnTo>
                  <a:lnTo>
                    <a:pt x="3324040" y="3232150"/>
                  </a:lnTo>
                  <a:lnTo>
                    <a:pt x="3348481" y="3230245"/>
                  </a:lnTo>
                  <a:lnTo>
                    <a:pt x="3372922" y="3227387"/>
                  </a:lnTo>
                  <a:lnTo>
                    <a:pt x="3397680" y="3224530"/>
                  </a:lnTo>
                  <a:lnTo>
                    <a:pt x="3421486" y="3221355"/>
                  </a:lnTo>
                  <a:lnTo>
                    <a:pt x="3445292" y="3217545"/>
                  </a:lnTo>
                  <a:lnTo>
                    <a:pt x="3468464" y="3213735"/>
                  </a:lnTo>
                  <a:lnTo>
                    <a:pt x="3491635" y="3208972"/>
                  </a:lnTo>
                  <a:lnTo>
                    <a:pt x="3514171" y="3204210"/>
                  </a:lnTo>
                  <a:lnTo>
                    <a:pt x="3536390" y="3199130"/>
                  </a:lnTo>
                  <a:lnTo>
                    <a:pt x="3557974" y="3193097"/>
                  </a:lnTo>
                  <a:lnTo>
                    <a:pt x="3579241" y="3187065"/>
                  </a:lnTo>
                  <a:lnTo>
                    <a:pt x="3599873" y="3180715"/>
                  </a:lnTo>
                  <a:lnTo>
                    <a:pt x="3619870" y="3174047"/>
                  </a:lnTo>
                  <a:lnTo>
                    <a:pt x="3639233" y="3167062"/>
                  </a:lnTo>
                  <a:lnTo>
                    <a:pt x="3657643" y="3159442"/>
                  </a:lnTo>
                  <a:lnTo>
                    <a:pt x="3676053" y="3151505"/>
                  </a:lnTo>
                  <a:lnTo>
                    <a:pt x="3692876" y="3143250"/>
                  </a:lnTo>
                  <a:lnTo>
                    <a:pt x="3709381" y="3134677"/>
                  </a:lnTo>
                  <a:lnTo>
                    <a:pt x="3724935" y="3125470"/>
                  </a:lnTo>
                  <a:lnTo>
                    <a:pt x="3739853" y="3116262"/>
                  </a:lnTo>
                  <a:lnTo>
                    <a:pt x="3753502" y="3106420"/>
                  </a:lnTo>
                  <a:lnTo>
                    <a:pt x="3766198" y="3096577"/>
                  </a:lnTo>
                  <a:lnTo>
                    <a:pt x="3772547" y="3090862"/>
                  </a:lnTo>
                  <a:lnTo>
                    <a:pt x="3777943" y="3085782"/>
                  </a:lnTo>
                  <a:lnTo>
                    <a:pt x="3783656" y="3080385"/>
                  </a:lnTo>
                  <a:lnTo>
                    <a:pt x="3789052" y="3074670"/>
                  </a:lnTo>
                  <a:lnTo>
                    <a:pt x="3793814" y="3069272"/>
                  </a:lnTo>
                  <a:lnTo>
                    <a:pt x="3798575" y="3063557"/>
                  </a:lnTo>
                  <a:lnTo>
                    <a:pt x="3803336" y="3057842"/>
                  </a:lnTo>
                  <a:lnTo>
                    <a:pt x="3807145" y="3051810"/>
                  </a:lnTo>
                  <a:lnTo>
                    <a:pt x="3811271" y="3045777"/>
                  </a:lnTo>
                  <a:lnTo>
                    <a:pt x="3815080" y="3040062"/>
                  </a:lnTo>
                  <a:close/>
                  <a:moveTo>
                    <a:pt x="2989478" y="3031808"/>
                  </a:moveTo>
                  <a:lnTo>
                    <a:pt x="2989478" y="3147378"/>
                  </a:lnTo>
                  <a:lnTo>
                    <a:pt x="3009158" y="3149918"/>
                  </a:lnTo>
                  <a:lnTo>
                    <a:pt x="3029472" y="3152140"/>
                  </a:lnTo>
                  <a:lnTo>
                    <a:pt x="3049469" y="3154363"/>
                  </a:lnTo>
                  <a:lnTo>
                    <a:pt x="3070419" y="3155950"/>
                  </a:lnTo>
                  <a:lnTo>
                    <a:pt x="3070419" y="3041333"/>
                  </a:lnTo>
                  <a:lnTo>
                    <a:pt x="3049469" y="3039428"/>
                  </a:lnTo>
                  <a:lnTo>
                    <a:pt x="3029472" y="3036888"/>
                  </a:lnTo>
                  <a:lnTo>
                    <a:pt x="3009158" y="3034665"/>
                  </a:lnTo>
                  <a:lnTo>
                    <a:pt x="2989478" y="3031808"/>
                  </a:lnTo>
                  <a:close/>
                  <a:moveTo>
                    <a:pt x="2402802" y="3022755"/>
                  </a:moveTo>
                  <a:lnTo>
                    <a:pt x="2397719" y="3026235"/>
                  </a:lnTo>
                  <a:lnTo>
                    <a:pt x="2391365" y="3029398"/>
                  </a:lnTo>
                  <a:lnTo>
                    <a:pt x="2383740" y="3032878"/>
                  </a:lnTo>
                  <a:lnTo>
                    <a:pt x="2376433" y="3036042"/>
                  </a:lnTo>
                  <a:lnTo>
                    <a:pt x="2360867" y="3042369"/>
                  </a:lnTo>
                  <a:lnTo>
                    <a:pt x="2347841" y="3047114"/>
                  </a:lnTo>
                  <a:lnTo>
                    <a:pt x="2347841" y="3137274"/>
                  </a:lnTo>
                  <a:lnTo>
                    <a:pt x="2355784" y="3133794"/>
                  </a:lnTo>
                  <a:lnTo>
                    <a:pt x="2363408" y="3129681"/>
                  </a:lnTo>
                  <a:lnTo>
                    <a:pt x="2371033" y="3125252"/>
                  </a:lnTo>
                  <a:lnTo>
                    <a:pt x="2378340" y="3120507"/>
                  </a:lnTo>
                  <a:lnTo>
                    <a:pt x="2385329" y="3115762"/>
                  </a:lnTo>
                  <a:lnTo>
                    <a:pt x="2391683" y="3111017"/>
                  </a:lnTo>
                  <a:lnTo>
                    <a:pt x="2397719" y="3106271"/>
                  </a:lnTo>
                  <a:lnTo>
                    <a:pt x="2402802" y="3101526"/>
                  </a:lnTo>
                  <a:lnTo>
                    <a:pt x="2402802" y="3022755"/>
                  </a:lnTo>
                  <a:close/>
                  <a:moveTo>
                    <a:pt x="698500" y="3017837"/>
                  </a:moveTo>
                  <a:lnTo>
                    <a:pt x="698500" y="3086100"/>
                  </a:lnTo>
                  <a:lnTo>
                    <a:pt x="684586" y="3083595"/>
                  </a:lnTo>
                  <a:lnTo>
                    <a:pt x="667825" y="3079838"/>
                  </a:lnTo>
                  <a:lnTo>
                    <a:pt x="659920" y="3077959"/>
                  </a:lnTo>
                  <a:lnTo>
                    <a:pt x="652962" y="3076393"/>
                  </a:lnTo>
                  <a:lnTo>
                    <a:pt x="646321" y="3074201"/>
                  </a:lnTo>
                  <a:lnTo>
                    <a:pt x="640313" y="3071696"/>
                  </a:lnTo>
                  <a:lnTo>
                    <a:pt x="634305" y="3069191"/>
                  </a:lnTo>
                  <a:lnTo>
                    <a:pt x="629245" y="3065433"/>
                  </a:lnTo>
                  <a:lnTo>
                    <a:pt x="626082" y="3063555"/>
                  </a:lnTo>
                  <a:lnTo>
                    <a:pt x="623869" y="3061363"/>
                  </a:lnTo>
                  <a:lnTo>
                    <a:pt x="622288" y="3058545"/>
                  </a:lnTo>
                  <a:lnTo>
                    <a:pt x="620706" y="3056353"/>
                  </a:lnTo>
                  <a:lnTo>
                    <a:pt x="619441" y="3053534"/>
                  </a:lnTo>
                  <a:lnTo>
                    <a:pt x="619125" y="3051029"/>
                  </a:lnTo>
                  <a:lnTo>
                    <a:pt x="619125" y="3048524"/>
                  </a:lnTo>
                  <a:lnTo>
                    <a:pt x="619441" y="3046019"/>
                  </a:lnTo>
                  <a:lnTo>
                    <a:pt x="620390" y="3043514"/>
                  </a:lnTo>
                  <a:lnTo>
                    <a:pt x="621971" y="3041009"/>
                  </a:lnTo>
                  <a:lnTo>
                    <a:pt x="623553" y="3038817"/>
                  </a:lnTo>
                  <a:lnTo>
                    <a:pt x="625766" y="3036312"/>
                  </a:lnTo>
                  <a:lnTo>
                    <a:pt x="628296" y="3034433"/>
                  </a:lnTo>
                  <a:lnTo>
                    <a:pt x="631142" y="3032555"/>
                  </a:lnTo>
                  <a:lnTo>
                    <a:pt x="634937" y="3030676"/>
                  </a:lnTo>
                  <a:lnTo>
                    <a:pt x="638732" y="3029110"/>
                  </a:lnTo>
                  <a:lnTo>
                    <a:pt x="645057" y="3026605"/>
                  </a:lnTo>
                  <a:lnTo>
                    <a:pt x="651697" y="3024726"/>
                  </a:lnTo>
                  <a:lnTo>
                    <a:pt x="658655" y="3023161"/>
                  </a:lnTo>
                  <a:lnTo>
                    <a:pt x="666244" y="3021595"/>
                  </a:lnTo>
                  <a:lnTo>
                    <a:pt x="674150" y="3020342"/>
                  </a:lnTo>
                  <a:lnTo>
                    <a:pt x="682056" y="3019403"/>
                  </a:lnTo>
                  <a:lnTo>
                    <a:pt x="698500" y="3017837"/>
                  </a:lnTo>
                  <a:close/>
                  <a:moveTo>
                    <a:pt x="2827597" y="2994977"/>
                  </a:moveTo>
                  <a:lnTo>
                    <a:pt x="2827597" y="3112135"/>
                  </a:lnTo>
                  <a:lnTo>
                    <a:pt x="2846959" y="3117850"/>
                  </a:lnTo>
                  <a:lnTo>
                    <a:pt x="2866956" y="3123248"/>
                  </a:lnTo>
                  <a:lnTo>
                    <a:pt x="2887588" y="3128010"/>
                  </a:lnTo>
                  <a:lnTo>
                    <a:pt x="2908220" y="3132773"/>
                  </a:lnTo>
                  <a:lnTo>
                    <a:pt x="2908220" y="3016885"/>
                  </a:lnTo>
                  <a:lnTo>
                    <a:pt x="2887588" y="3011805"/>
                  </a:lnTo>
                  <a:lnTo>
                    <a:pt x="2866956" y="3006725"/>
                  </a:lnTo>
                  <a:lnTo>
                    <a:pt x="2846959" y="3001010"/>
                  </a:lnTo>
                  <a:lnTo>
                    <a:pt x="2827597" y="2994977"/>
                  </a:lnTo>
                  <a:close/>
                  <a:moveTo>
                    <a:pt x="1455133" y="2986375"/>
                  </a:moveTo>
                  <a:lnTo>
                    <a:pt x="1455133" y="3092352"/>
                  </a:lnTo>
                  <a:lnTo>
                    <a:pt x="1457675" y="3094883"/>
                  </a:lnTo>
                  <a:lnTo>
                    <a:pt x="1460216" y="3097730"/>
                  </a:lnTo>
                  <a:lnTo>
                    <a:pt x="1466888" y="3103741"/>
                  </a:lnTo>
                  <a:lnTo>
                    <a:pt x="1475466" y="3110068"/>
                  </a:lnTo>
                  <a:lnTo>
                    <a:pt x="1484679" y="3116078"/>
                  </a:lnTo>
                  <a:lnTo>
                    <a:pt x="1495162" y="3122405"/>
                  </a:lnTo>
                  <a:lnTo>
                    <a:pt x="1505964" y="3128732"/>
                  </a:lnTo>
                  <a:lnTo>
                    <a:pt x="1517083" y="3134743"/>
                  </a:lnTo>
                  <a:lnTo>
                    <a:pt x="1528202" y="3139804"/>
                  </a:lnTo>
                  <a:lnTo>
                    <a:pt x="1528202" y="3033195"/>
                  </a:lnTo>
                  <a:lnTo>
                    <a:pt x="1517083" y="3027817"/>
                  </a:lnTo>
                  <a:lnTo>
                    <a:pt x="1506917" y="3022122"/>
                  </a:lnTo>
                  <a:lnTo>
                    <a:pt x="1497068" y="3016428"/>
                  </a:lnTo>
                  <a:lnTo>
                    <a:pt x="1487538" y="3010734"/>
                  </a:lnTo>
                  <a:lnTo>
                    <a:pt x="1478960" y="3005039"/>
                  </a:lnTo>
                  <a:lnTo>
                    <a:pt x="1470700" y="2998712"/>
                  </a:lnTo>
                  <a:lnTo>
                    <a:pt x="1462758" y="2992702"/>
                  </a:lnTo>
                  <a:lnTo>
                    <a:pt x="1455133" y="2986375"/>
                  </a:lnTo>
                  <a:close/>
                  <a:moveTo>
                    <a:pt x="711352" y="2965750"/>
                  </a:moveTo>
                  <a:lnTo>
                    <a:pt x="709129" y="2966067"/>
                  </a:lnTo>
                  <a:lnTo>
                    <a:pt x="706270" y="2966384"/>
                  </a:lnTo>
                  <a:lnTo>
                    <a:pt x="704047" y="2966702"/>
                  </a:lnTo>
                  <a:lnTo>
                    <a:pt x="701824" y="2967653"/>
                  </a:lnTo>
                  <a:lnTo>
                    <a:pt x="700236" y="2968288"/>
                  </a:lnTo>
                  <a:lnTo>
                    <a:pt x="699283" y="2969556"/>
                  </a:lnTo>
                  <a:lnTo>
                    <a:pt x="698330" y="2970191"/>
                  </a:lnTo>
                  <a:lnTo>
                    <a:pt x="698012" y="2971459"/>
                  </a:lnTo>
                  <a:lnTo>
                    <a:pt x="698012" y="2990491"/>
                  </a:lnTo>
                  <a:lnTo>
                    <a:pt x="683085" y="2991760"/>
                  </a:lnTo>
                  <a:lnTo>
                    <a:pt x="667839" y="2993346"/>
                  </a:lnTo>
                  <a:lnTo>
                    <a:pt x="653865" y="2995249"/>
                  </a:lnTo>
                  <a:lnTo>
                    <a:pt x="639890" y="2997786"/>
                  </a:lnTo>
                  <a:lnTo>
                    <a:pt x="626550" y="3000641"/>
                  </a:lnTo>
                  <a:lnTo>
                    <a:pt x="613846" y="3004130"/>
                  </a:lnTo>
                  <a:lnTo>
                    <a:pt x="602094" y="3007619"/>
                  </a:lnTo>
                  <a:lnTo>
                    <a:pt x="590978" y="3012060"/>
                  </a:lnTo>
                  <a:lnTo>
                    <a:pt x="583673" y="3015549"/>
                  </a:lnTo>
                  <a:lnTo>
                    <a:pt x="576368" y="3019355"/>
                  </a:lnTo>
                  <a:lnTo>
                    <a:pt x="570015" y="3023162"/>
                  </a:lnTo>
                  <a:lnTo>
                    <a:pt x="564616" y="3026968"/>
                  </a:lnTo>
                  <a:lnTo>
                    <a:pt x="559852" y="3031092"/>
                  </a:lnTo>
                  <a:lnTo>
                    <a:pt x="556041" y="3035215"/>
                  </a:lnTo>
                  <a:lnTo>
                    <a:pt x="552865" y="3039656"/>
                  </a:lnTo>
                  <a:lnTo>
                    <a:pt x="550324" y="3044096"/>
                  </a:lnTo>
                  <a:lnTo>
                    <a:pt x="548736" y="3048854"/>
                  </a:lnTo>
                  <a:lnTo>
                    <a:pt x="547783" y="3052978"/>
                  </a:lnTo>
                  <a:lnTo>
                    <a:pt x="547783" y="3057736"/>
                  </a:lnTo>
                  <a:lnTo>
                    <a:pt x="548736" y="3062176"/>
                  </a:lnTo>
                  <a:lnTo>
                    <a:pt x="550324" y="3066617"/>
                  </a:lnTo>
                  <a:lnTo>
                    <a:pt x="552865" y="3070741"/>
                  </a:lnTo>
                  <a:lnTo>
                    <a:pt x="556358" y="3075181"/>
                  </a:lnTo>
                  <a:lnTo>
                    <a:pt x="560805" y="3079622"/>
                  </a:lnTo>
                  <a:lnTo>
                    <a:pt x="564934" y="3083111"/>
                  </a:lnTo>
                  <a:lnTo>
                    <a:pt x="570015" y="3086917"/>
                  </a:lnTo>
                  <a:lnTo>
                    <a:pt x="576050" y="3090089"/>
                  </a:lnTo>
                  <a:lnTo>
                    <a:pt x="582720" y="3093578"/>
                  </a:lnTo>
                  <a:lnTo>
                    <a:pt x="589390" y="3096433"/>
                  </a:lnTo>
                  <a:lnTo>
                    <a:pt x="597012" y="3099288"/>
                  </a:lnTo>
                  <a:lnTo>
                    <a:pt x="605270" y="3101825"/>
                  </a:lnTo>
                  <a:lnTo>
                    <a:pt x="613528" y="3104046"/>
                  </a:lnTo>
                  <a:lnTo>
                    <a:pt x="645607" y="3110707"/>
                  </a:lnTo>
                  <a:lnTo>
                    <a:pt x="698012" y="3121808"/>
                  </a:lnTo>
                  <a:lnTo>
                    <a:pt x="698012" y="3203010"/>
                  </a:lnTo>
                  <a:lnTo>
                    <a:pt x="684673" y="3201424"/>
                  </a:lnTo>
                  <a:lnTo>
                    <a:pt x="672286" y="3199203"/>
                  </a:lnTo>
                  <a:lnTo>
                    <a:pt x="657993" y="3196983"/>
                  </a:lnTo>
                  <a:lnTo>
                    <a:pt x="643066" y="3193494"/>
                  </a:lnTo>
                  <a:lnTo>
                    <a:pt x="629409" y="3189370"/>
                  </a:lnTo>
                  <a:lnTo>
                    <a:pt x="617022" y="3185247"/>
                  </a:lnTo>
                  <a:lnTo>
                    <a:pt x="613846" y="3183978"/>
                  </a:lnTo>
                  <a:lnTo>
                    <a:pt x="610670" y="3182709"/>
                  </a:lnTo>
                  <a:lnTo>
                    <a:pt x="608129" y="3181441"/>
                  </a:lnTo>
                  <a:lnTo>
                    <a:pt x="608446" y="3181441"/>
                  </a:lnTo>
                  <a:lnTo>
                    <a:pt x="608129" y="3181123"/>
                  </a:lnTo>
                  <a:lnTo>
                    <a:pt x="604317" y="3179220"/>
                  </a:lnTo>
                  <a:lnTo>
                    <a:pt x="602412" y="3177951"/>
                  </a:lnTo>
                  <a:lnTo>
                    <a:pt x="600506" y="3177000"/>
                  </a:lnTo>
                  <a:lnTo>
                    <a:pt x="595424" y="3175731"/>
                  </a:lnTo>
                  <a:lnTo>
                    <a:pt x="590343" y="3174780"/>
                  </a:lnTo>
                  <a:lnTo>
                    <a:pt x="584308" y="3174780"/>
                  </a:lnTo>
                  <a:lnTo>
                    <a:pt x="578273" y="3175414"/>
                  </a:lnTo>
                  <a:lnTo>
                    <a:pt x="572556" y="3176048"/>
                  </a:lnTo>
                  <a:lnTo>
                    <a:pt x="566522" y="3177634"/>
                  </a:lnTo>
                  <a:lnTo>
                    <a:pt x="560805" y="3179220"/>
                  </a:lnTo>
                  <a:lnTo>
                    <a:pt x="555405" y="3181123"/>
                  </a:lnTo>
                  <a:lnTo>
                    <a:pt x="551277" y="3183661"/>
                  </a:lnTo>
                  <a:lnTo>
                    <a:pt x="547148" y="3185881"/>
                  </a:lnTo>
                  <a:lnTo>
                    <a:pt x="544607" y="3188736"/>
                  </a:lnTo>
                  <a:lnTo>
                    <a:pt x="543336" y="3190005"/>
                  </a:lnTo>
                  <a:lnTo>
                    <a:pt x="542383" y="3190956"/>
                  </a:lnTo>
                  <a:lnTo>
                    <a:pt x="542066" y="3192542"/>
                  </a:lnTo>
                  <a:lnTo>
                    <a:pt x="542066" y="3193811"/>
                  </a:lnTo>
                  <a:lnTo>
                    <a:pt x="542066" y="3195080"/>
                  </a:lnTo>
                  <a:lnTo>
                    <a:pt x="543019" y="3196031"/>
                  </a:lnTo>
                  <a:lnTo>
                    <a:pt x="543654" y="3197300"/>
                  </a:lnTo>
                  <a:lnTo>
                    <a:pt x="545242" y="3198569"/>
                  </a:lnTo>
                  <a:lnTo>
                    <a:pt x="550959" y="3202058"/>
                  </a:lnTo>
                  <a:lnTo>
                    <a:pt x="557629" y="3205547"/>
                  </a:lnTo>
                  <a:lnTo>
                    <a:pt x="564299" y="3208719"/>
                  </a:lnTo>
                  <a:lnTo>
                    <a:pt x="572239" y="3211891"/>
                  </a:lnTo>
                  <a:lnTo>
                    <a:pt x="580497" y="3214746"/>
                  </a:lnTo>
                  <a:lnTo>
                    <a:pt x="589072" y="3216966"/>
                  </a:lnTo>
                  <a:lnTo>
                    <a:pt x="598600" y="3219821"/>
                  </a:lnTo>
                  <a:lnTo>
                    <a:pt x="608446" y="3221724"/>
                  </a:lnTo>
                  <a:lnTo>
                    <a:pt x="618610" y="3223627"/>
                  </a:lnTo>
                  <a:lnTo>
                    <a:pt x="629409" y="3225847"/>
                  </a:lnTo>
                  <a:lnTo>
                    <a:pt x="651324" y="3229019"/>
                  </a:lnTo>
                  <a:lnTo>
                    <a:pt x="674192" y="3230923"/>
                  </a:lnTo>
                  <a:lnTo>
                    <a:pt x="698012" y="3232509"/>
                  </a:lnTo>
                  <a:lnTo>
                    <a:pt x="698012" y="3251223"/>
                  </a:lnTo>
                  <a:lnTo>
                    <a:pt x="698330" y="3252492"/>
                  </a:lnTo>
                  <a:lnTo>
                    <a:pt x="699283" y="3253443"/>
                  </a:lnTo>
                  <a:lnTo>
                    <a:pt x="700236" y="3254395"/>
                  </a:lnTo>
                  <a:lnTo>
                    <a:pt x="701824" y="3255346"/>
                  </a:lnTo>
                  <a:lnTo>
                    <a:pt x="704047" y="3255981"/>
                  </a:lnTo>
                  <a:lnTo>
                    <a:pt x="706270" y="3256298"/>
                  </a:lnTo>
                  <a:lnTo>
                    <a:pt x="709129" y="3256932"/>
                  </a:lnTo>
                  <a:lnTo>
                    <a:pt x="711352" y="3257249"/>
                  </a:lnTo>
                  <a:lnTo>
                    <a:pt x="758358" y="3257249"/>
                  </a:lnTo>
                  <a:lnTo>
                    <a:pt x="760581" y="3256932"/>
                  </a:lnTo>
                  <a:lnTo>
                    <a:pt x="763440" y="3256298"/>
                  </a:lnTo>
                  <a:lnTo>
                    <a:pt x="765345" y="3255981"/>
                  </a:lnTo>
                  <a:lnTo>
                    <a:pt x="767886" y="3255346"/>
                  </a:lnTo>
                  <a:lnTo>
                    <a:pt x="769474" y="3254395"/>
                  </a:lnTo>
                  <a:lnTo>
                    <a:pt x="770427" y="3253443"/>
                  </a:lnTo>
                  <a:lnTo>
                    <a:pt x="771380" y="3252492"/>
                  </a:lnTo>
                  <a:lnTo>
                    <a:pt x="771698" y="3251223"/>
                  </a:lnTo>
                  <a:lnTo>
                    <a:pt x="771698" y="3231874"/>
                  </a:lnTo>
                  <a:lnTo>
                    <a:pt x="786308" y="3230923"/>
                  </a:lnTo>
                  <a:lnTo>
                    <a:pt x="800600" y="3229654"/>
                  </a:lnTo>
                  <a:lnTo>
                    <a:pt x="814257" y="3228068"/>
                  </a:lnTo>
                  <a:lnTo>
                    <a:pt x="827279" y="3226165"/>
                  </a:lnTo>
                  <a:lnTo>
                    <a:pt x="839984" y="3223627"/>
                  </a:lnTo>
                  <a:lnTo>
                    <a:pt x="851418" y="3221090"/>
                  </a:lnTo>
                  <a:lnTo>
                    <a:pt x="862534" y="3217918"/>
                  </a:lnTo>
                  <a:lnTo>
                    <a:pt x="872062" y="3214746"/>
                  </a:lnTo>
                  <a:lnTo>
                    <a:pt x="880002" y="3211257"/>
                  </a:lnTo>
                  <a:lnTo>
                    <a:pt x="886990" y="3208085"/>
                  </a:lnTo>
                  <a:lnTo>
                    <a:pt x="893660" y="3204278"/>
                  </a:lnTo>
                  <a:lnTo>
                    <a:pt x="899694" y="3200472"/>
                  </a:lnTo>
                  <a:lnTo>
                    <a:pt x="904776" y="3196666"/>
                  </a:lnTo>
                  <a:lnTo>
                    <a:pt x="909540" y="3192542"/>
                  </a:lnTo>
                  <a:lnTo>
                    <a:pt x="913352" y="3188419"/>
                  </a:lnTo>
                  <a:lnTo>
                    <a:pt x="916528" y="3184295"/>
                  </a:lnTo>
                  <a:lnTo>
                    <a:pt x="919069" y="3179855"/>
                  </a:lnTo>
                  <a:lnTo>
                    <a:pt x="920657" y="3175414"/>
                  </a:lnTo>
                  <a:lnTo>
                    <a:pt x="921609" y="3170973"/>
                  </a:lnTo>
                  <a:lnTo>
                    <a:pt x="921927" y="3166533"/>
                  </a:lnTo>
                  <a:lnTo>
                    <a:pt x="921292" y="3161775"/>
                  </a:lnTo>
                  <a:lnTo>
                    <a:pt x="920021" y="3157651"/>
                  </a:lnTo>
                  <a:lnTo>
                    <a:pt x="917798" y="3153210"/>
                  </a:lnTo>
                  <a:lnTo>
                    <a:pt x="914622" y="3148453"/>
                  </a:lnTo>
                  <a:lnTo>
                    <a:pt x="912716" y="3146549"/>
                  </a:lnTo>
                  <a:lnTo>
                    <a:pt x="910493" y="3144012"/>
                  </a:lnTo>
                  <a:lnTo>
                    <a:pt x="905411" y="3139888"/>
                  </a:lnTo>
                  <a:lnTo>
                    <a:pt x="899059" y="3135765"/>
                  </a:lnTo>
                  <a:lnTo>
                    <a:pt x="892389" y="3132276"/>
                  </a:lnTo>
                  <a:lnTo>
                    <a:pt x="884449" y="3128787"/>
                  </a:lnTo>
                  <a:lnTo>
                    <a:pt x="876191" y="3125615"/>
                  </a:lnTo>
                  <a:lnTo>
                    <a:pt x="867298" y="3122443"/>
                  </a:lnTo>
                  <a:lnTo>
                    <a:pt x="857452" y="3119588"/>
                  </a:lnTo>
                  <a:lnTo>
                    <a:pt x="847606" y="3117051"/>
                  </a:lnTo>
                  <a:lnTo>
                    <a:pt x="836808" y="3114196"/>
                  </a:lnTo>
                  <a:lnTo>
                    <a:pt x="815528" y="3109438"/>
                  </a:lnTo>
                  <a:lnTo>
                    <a:pt x="793613" y="3104997"/>
                  </a:lnTo>
                  <a:lnTo>
                    <a:pt x="771698" y="3101191"/>
                  </a:lnTo>
                  <a:lnTo>
                    <a:pt x="771698" y="3019673"/>
                  </a:lnTo>
                  <a:lnTo>
                    <a:pt x="790754" y="3021893"/>
                  </a:lnTo>
                  <a:lnTo>
                    <a:pt x="797742" y="3023162"/>
                  </a:lnTo>
                  <a:lnTo>
                    <a:pt x="805047" y="3024748"/>
                  </a:lnTo>
                  <a:lnTo>
                    <a:pt x="819974" y="3028554"/>
                  </a:lnTo>
                  <a:lnTo>
                    <a:pt x="834584" y="3033312"/>
                  </a:lnTo>
                  <a:lnTo>
                    <a:pt x="846336" y="3037435"/>
                  </a:lnTo>
                  <a:lnTo>
                    <a:pt x="853006" y="3039973"/>
                  </a:lnTo>
                  <a:lnTo>
                    <a:pt x="855547" y="3041242"/>
                  </a:lnTo>
                  <a:lnTo>
                    <a:pt x="859358" y="3043779"/>
                  </a:lnTo>
                  <a:lnTo>
                    <a:pt x="861264" y="3044731"/>
                  </a:lnTo>
                  <a:lnTo>
                    <a:pt x="863169" y="3046000"/>
                  </a:lnTo>
                  <a:lnTo>
                    <a:pt x="867933" y="3047268"/>
                  </a:lnTo>
                  <a:lnTo>
                    <a:pt x="873650" y="3047903"/>
                  </a:lnTo>
                  <a:lnTo>
                    <a:pt x="879367" y="3048220"/>
                  </a:lnTo>
                  <a:lnTo>
                    <a:pt x="885402" y="3047586"/>
                  </a:lnTo>
                  <a:lnTo>
                    <a:pt x="891436" y="3046634"/>
                  </a:lnTo>
                  <a:lnTo>
                    <a:pt x="897153" y="3045682"/>
                  </a:lnTo>
                  <a:lnTo>
                    <a:pt x="902870" y="3043779"/>
                  </a:lnTo>
                  <a:lnTo>
                    <a:pt x="907952" y="3041559"/>
                  </a:lnTo>
                  <a:lnTo>
                    <a:pt x="912716" y="3039339"/>
                  </a:lnTo>
                  <a:lnTo>
                    <a:pt x="916528" y="3036801"/>
                  </a:lnTo>
                  <a:lnTo>
                    <a:pt x="919386" y="3034263"/>
                  </a:lnTo>
                  <a:lnTo>
                    <a:pt x="920657" y="3032995"/>
                  </a:lnTo>
                  <a:lnTo>
                    <a:pt x="921292" y="3031726"/>
                  </a:lnTo>
                  <a:lnTo>
                    <a:pt x="921609" y="3030140"/>
                  </a:lnTo>
                  <a:lnTo>
                    <a:pt x="921609" y="3029188"/>
                  </a:lnTo>
                  <a:lnTo>
                    <a:pt x="921292" y="3027920"/>
                  </a:lnTo>
                  <a:lnTo>
                    <a:pt x="920974" y="3026651"/>
                  </a:lnTo>
                  <a:lnTo>
                    <a:pt x="919704" y="3025382"/>
                  </a:lnTo>
                  <a:lnTo>
                    <a:pt x="918433" y="3024431"/>
                  </a:lnTo>
                  <a:lnTo>
                    <a:pt x="914304" y="3021576"/>
                  </a:lnTo>
                  <a:lnTo>
                    <a:pt x="909540" y="3018721"/>
                  </a:lnTo>
                  <a:lnTo>
                    <a:pt x="903823" y="3016501"/>
                  </a:lnTo>
                  <a:lnTo>
                    <a:pt x="898424" y="3013963"/>
                  </a:lnTo>
                  <a:lnTo>
                    <a:pt x="885402" y="3009205"/>
                  </a:lnTo>
                  <a:lnTo>
                    <a:pt x="871109" y="3005082"/>
                  </a:lnTo>
                  <a:lnTo>
                    <a:pt x="856182" y="3000958"/>
                  </a:lnTo>
                  <a:lnTo>
                    <a:pt x="840936" y="2997469"/>
                  </a:lnTo>
                  <a:lnTo>
                    <a:pt x="825374" y="2994614"/>
                  </a:lnTo>
                  <a:lnTo>
                    <a:pt x="810764" y="2992711"/>
                  </a:lnTo>
                  <a:lnTo>
                    <a:pt x="791389" y="2990808"/>
                  </a:lnTo>
                  <a:lnTo>
                    <a:pt x="771698" y="2989539"/>
                  </a:lnTo>
                  <a:lnTo>
                    <a:pt x="771698" y="2971459"/>
                  </a:lnTo>
                  <a:lnTo>
                    <a:pt x="771380" y="2970191"/>
                  </a:lnTo>
                  <a:lnTo>
                    <a:pt x="770427" y="2969556"/>
                  </a:lnTo>
                  <a:lnTo>
                    <a:pt x="769474" y="2968288"/>
                  </a:lnTo>
                  <a:lnTo>
                    <a:pt x="767886" y="2967653"/>
                  </a:lnTo>
                  <a:lnTo>
                    <a:pt x="765345" y="2966702"/>
                  </a:lnTo>
                  <a:lnTo>
                    <a:pt x="763440" y="2966384"/>
                  </a:lnTo>
                  <a:lnTo>
                    <a:pt x="760581" y="2966067"/>
                  </a:lnTo>
                  <a:lnTo>
                    <a:pt x="758358" y="2965750"/>
                  </a:lnTo>
                  <a:lnTo>
                    <a:pt x="711352" y="2965750"/>
                  </a:lnTo>
                  <a:close/>
                  <a:moveTo>
                    <a:pt x="3717945" y="2951797"/>
                  </a:moveTo>
                  <a:lnTo>
                    <a:pt x="3711914" y="2955607"/>
                  </a:lnTo>
                  <a:lnTo>
                    <a:pt x="3704931" y="2959100"/>
                  </a:lnTo>
                  <a:lnTo>
                    <a:pt x="3696678" y="2963227"/>
                  </a:lnTo>
                  <a:lnTo>
                    <a:pt x="3688425" y="2966720"/>
                  </a:lnTo>
                  <a:lnTo>
                    <a:pt x="3671285" y="2973387"/>
                  </a:lnTo>
                  <a:lnTo>
                    <a:pt x="3656684" y="2979102"/>
                  </a:lnTo>
                  <a:lnTo>
                    <a:pt x="3656684" y="3080068"/>
                  </a:lnTo>
                  <a:lnTo>
                    <a:pt x="3665254" y="3075623"/>
                  </a:lnTo>
                  <a:lnTo>
                    <a:pt x="3674142" y="3070860"/>
                  </a:lnTo>
                  <a:lnTo>
                    <a:pt x="3682394" y="3066098"/>
                  </a:lnTo>
                  <a:lnTo>
                    <a:pt x="3690647" y="3061018"/>
                  </a:lnTo>
                  <a:lnTo>
                    <a:pt x="3698582" y="3055620"/>
                  </a:lnTo>
                  <a:lnTo>
                    <a:pt x="3705566" y="3050223"/>
                  </a:lnTo>
                  <a:lnTo>
                    <a:pt x="3711914" y="3044825"/>
                  </a:lnTo>
                  <a:lnTo>
                    <a:pt x="3717945" y="3040063"/>
                  </a:lnTo>
                  <a:lnTo>
                    <a:pt x="3717945" y="2951797"/>
                  </a:lnTo>
                  <a:close/>
                  <a:moveTo>
                    <a:pt x="731996" y="2947987"/>
                  </a:moveTo>
                  <a:lnTo>
                    <a:pt x="755499" y="2948304"/>
                  </a:lnTo>
                  <a:lnTo>
                    <a:pt x="779003" y="2948939"/>
                  </a:lnTo>
                  <a:lnTo>
                    <a:pt x="801870" y="2949890"/>
                  </a:lnTo>
                  <a:lnTo>
                    <a:pt x="824103" y="2951476"/>
                  </a:lnTo>
                  <a:lnTo>
                    <a:pt x="846654" y="2953380"/>
                  </a:lnTo>
                  <a:lnTo>
                    <a:pt x="868569" y="2955283"/>
                  </a:lnTo>
                  <a:lnTo>
                    <a:pt x="889848" y="2958137"/>
                  </a:lnTo>
                  <a:lnTo>
                    <a:pt x="910493" y="2960992"/>
                  </a:lnTo>
                  <a:lnTo>
                    <a:pt x="930820" y="2964164"/>
                  </a:lnTo>
                  <a:lnTo>
                    <a:pt x="950512" y="2967970"/>
                  </a:lnTo>
                  <a:lnTo>
                    <a:pt x="969886" y="2971777"/>
                  </a:lnTo>
                  <a:lnTo>
                    <a:pt x="988308" y="2975900"/>
                  </a:lnTo>
                  <a:lnTo>
                    <a:pt x="1006411" y="2980658"/>
                  </a:lnTo>
                  <a:lnTo>
                    <a:pt x="1023880" y="2985416"/>
                  </a:lnTo>
                  <a:lnTo>
                    <a:pt x="1040396" y="2990491"/>
                  </a:lnTo>
                  <a:lnTo>
                    <a:pt x="1056594" y="2995883"/>
                  </a:lnTo>
                  <a:lnTo>
                    <a:pt x="1071521" y="3001593"/>
                  </a:lnTo>
                  <a:lnTo>
                    <a:pt x="1086131" y="3007302"/>
                  </a:lnTo>
                  <a:lnTo>
                    <a:pt x="1099471" y="3013646"/>
                  </a:lnTo>
                  <a:lnTo>
                    <a:pt x="1112493" y="3019990"/>
                  </a:lnTo>
                  <a:lnTo>
                    <a:pt x="1124562" y="3026651"/>
                  </a:lnTo>
                  <a:lnTo>
                    <a:pt x="1135678" y="3033629"/>
                  </a:lnTo>
                  <a:lnTo>
                    <a:pt x="1145842" y="3040925"/>
                  </a:lnTo>
                  <a:lnTo>
                    <a:pt x="1154735" y="3047903"/>
                  </a:lnTo>
                  <a:lnTo>
                    <a:pt x="1162993" y="3055515"/>
                  </a:lnTo>
                  <a:lnTo>
                    <a:pt x="1170298" y="3062811"/>
                  </a:lnTo>
                  <a:lnTo>
                    <a:pt x="1176650" y="3070741"/>
                  </a:lnTo>
                  <a:lnTo>
                    <a:pt x="1178873" y="3074864"/>
                  </a:lnTo>
                  <a:lnTo>
                    <a:pt x="1181732" y="3078670"/>
                  </a:lnTo>
                  <a:lnTo>
                    <a:pt x="1183638" y="3082794"/>
                  </a:lnTo>
                  <a:lnTo>
                    <a:pt x="1185543" y="3086600"/>
                  </a:lnTo>
                  <a:lnTo>
                    <a:pt x="1187131" y="3090406"/>
                  </a:lnTo>
                  <a:lnTo>
                    <a:pt x="1188402" y="3094847"/>
                  </a:lnTo>
                  <a:lnTo>
                    <a:pt x="1189672" y="3098653"/>
                  </a:lnTo>
                  <a:lnTo>
                    <a:pt x="1190307" y="3103094"/>
                  </a:lnTo>
                  <a:lnTo>
                    <a:pt x="1190625" y="3107535"/>
                  </a:lnTo>
                  <a:lnTo>
                    <a:pt x="1190625" y="3111341"/>
                  </a:lnTo>
                  <a:lnTo>
                    <a:pt x="1190625" y="3115782"/>
                  </a:lnTo>
                  <a:lnTo>
                    <a:pt x="1190307" y="3120223"/>
                  </a:lnTo>
                  <a:lnTo>
                    <a:pt x="1189672" y="3124029"/>
                  </a:lnTo>
                  <a:lnTo>
                    <a:pt x="1188402" y="3128470"/>
                  </a:lnTo>
                  <a:lnTo>
                    <a:pt x="1187131" y="3132276"/>
                  </a:lnTo>
                  <a:lnTo>
                    <a:pt x="1185543" y="3136399"/>
                  </a:lnTo>
                  <a:lnTo>
                    <a:pt x="1183638" y="3140523"/>
                  </a:lnTo>
                  <a:lnTo>
                    <a:pt x="1181732" y="3144646"/>
                  </a:lnTo>
                  <a:lnTo>
                    <a:pt x="1178873" y="3148453"/>
                  </a:lnTo>
                  <a:lnTo>
                    <a:pt x="1176650" y="3152259"/>
                  </a:lnTo>
                  <a:lnTo>
                    <a:pt x="1170298" y="3160189"/>
                  </a:lnTo>
                  <a:lnTo>
                    <a:pt x="1162993" y="3167801"/>
                  </a:lnTo>
                  <a:lnTo>
                    <a:pt x="1154735" y="3175414"/>
                  </a:lnTo>
                  <a:lnTo>
                    <a:pt x="1145842" y="3182392"/>
                  </a:lnTo>
                  <a:lnTo>
                    <a:pt x="1135678" y="3189370"/>
                  </a:lnTo>
                  <a:lnTo>
                    <a:pt x="1124562" y="3196031"/>
                  </a:lnTo>
                  <a:lnTo>
                    <a:pt x="1112493" y="3203010"/>
                  </a:lnTo>
                  <a:lnTo>
                    <a:pt x="1099471" y="3209671"/>
                  </a:lnTo>
                  <a:lnTo>
                    <a:pt x="1086131" y="3215380"/>
                  </a:lnTo>
                  <a:lnTo>
                    <a:pt x="1071521" y="3221407"/>
                  </a:lnTo>
                  <a:lnTo>
                    <a:pt x="1056594" y="3227433"/>
                  </a:lnTo>
                  <a:lnTo>
                    <a:pt x="1040396" y="3232509"/>
                  </a:lnTo>
                  <a:lnTo>
                    <a:pt x="1023880" y="3237584"/>
                  </a:lnTo>
                  <a:lnTo>
                    <a:pt x="1006411" y="3242659"/>
                  </a:lnTo>
                  <a:lnTo>
                    <a:pt x="988308" y="3247099"/>
                  </a:lnTo>
                  <a:lnTo>
                    <a:pt x="969886" y="3251223"/>
                  </a:lnTo>
                  <a:lnTo>
                    <a:pt x="950512" y="3255346"/>
                  </a:lnTo>
                  <a:lnTo>
                    <a:pt x="930820" y="3258835"/>
                  </a:lnTo>
                  <a:lnTo>
                    <a:pt x="910493" y="3262325"/>
                  </a:lnTo>
                  <a:lnTo>
                    <a:pt x="889848" y="3265179"/>
                  </a:lnTo>
                  <a:lnTo>
                    <a:pt x="868569" y="3268034"/>
                  </a:lnTo>
                  <a:lnTo>
                    <a:pt x="846654" y="3269937"/>
                  </a:lnTo>
                  <a:lnTo>
                    <a:pt x="824103" y="3271840"/>
                  </a:lnTo>
                  <a:lnTo>
                    <a:pt x="801870" y="3273426"/>
                  </a:lnTo>
                  <a:lnTo>
                    <a:pt x="779003" y="3274061"/>
                  </a:lnTo>
                  <a:lnTo>
                    <a:pt x="755499" y="3275012"/>
                  </a:lnTo>
                  <a:lnTo>
                    <a:pt x="731996" y="3275012"/>
                  </a:lnTo>
                  <a:lnTo>
                    <a:pt x="708176" y="3275012"/>
                  </a:lnTo>
                  <a:lnTo>
                    <a:pt x="684990" y="3274061"/>
                  </a:lnTo>
                  <a:lnTo>
                    <a:pt x="662122" y="3273426"/>
                  </a:lnTo>
                  <a:lnTo>
                    <a:pt x="639572" y="3271840"/>
                  </a:lnTo>
                  <a:lnTo>
                    <a:pt x="617022" y="3269937"/>
                  </a:lnTo>
                  <a:lnTo>
                    <a:pt x="595424" y="3268034"/>
                  </a:lnTo>
                  <a:lnTo>
                    <a:pt x="574144" y="3265179"/>
                  </a:lnTo>
                  <a:lnTo>
                    <a:pt x="553182" y="3262325"/>
                  </a:lnTo>
                  <a:lnTo>
                    <a:pt x="533173" y="3258835"/>
                  </a:lnTo>
                  <a:lnTo>
                    <a:pt x="513481" y="3255346"/>
                  </a:lnTo>
                  <a:lnTo>
                    <a:pt x="494107" y="3251223"/>
                  </a:lnTo>
                  <a:lnTo>
                    <a:pt x="475368" y="3247099"/>
                  </a:lnTo>
                  <a:lnTo>
                    <a:pt x="457264" y="3242659"/>
                  </a:lnTo>
                  <a:lnTo>
                    <a:pt x="439795" y="3237584"/>
                  </a:lnTo>
                  <a:lnTo>
                    <a:pt x="423280" y="3232509"/>
                  </a:lnTo>
                  <a:lnTo>
                    <a:pt x="407082" y="3227433"/>
                  </a:lnTo>
                  <a:lnTo>
                    <a:pt x="392154" y="3221407"/>
                  </a:lnTo>
                  <a:lnTo>
                    <a:pt x="377544" y="3215380"/>
                  </a:lnTo>
                  <a:lnTo>
                    <a:pt x="364204" y="3209671"/>
                  </a:lnTo>
                  <a:lnTo>
                    <a:pt x="351182" y="3203010"/>
                  </a:lnTo>
                  <a:lnTo>
                    <a:pt x="339431" y="3196031"/>
                  </a:lnTo>
                  <a:lnTo>
                    <a:pt x="328314" y="3189370"/>
                  </a:lnTo>
                  <a:lnTo>
                    <a:pt x="318151" y="3182392"/>
                  </a:lnTo>
                  <a:lnTo>
                    <a:pt x="308940" y="3175414"/>
                  </a:lnTo>
                  <a:lnTo>
                    <a:pt x="300682" y="3167801"/>
                  </a:lnTo>
                  <a:lnTo>
                    <a:pt x="293695" y="3160189"/>
                  </a:lnTo>
                  <a:lnTo>
                    <a:pt x="287343" y="3152259"/>
                  </a:lnTo>
                  <a:lnTo>
                    <a:pt x="284484" y="3148453"/>
                  </a:lnTo>
                  <a:lnTo>
                    <a:pt x="282261" y="3144646"/>
                  </a:lnTo>
                  <a:lnTo>
                    <a:pt x="280038" y="3140523"/>
                  </a:lnTo>
                  <a:lnTo>
                    <a:pt x="278132" y="3136399"/>
                  </a:lnTo>
                  <a:lnTo>
                    <a:pt x="276544" y="3132276"/>
                  </a:lnTo>
                  <a:lnTo>
                    <a:pt x="275274" y="3128470"/>
                  </a:lnTo>
                  <a:lnTo>
                    <a:pt x="274321" y="3124029"/>
                  </a:lnTo>
                  <a:lnTo>
                    <a:pt x="273368" y="3120223"/>
                  </a:lnTo>
                  <a:lnTo>
                    <a:pt x="273050" y="3115782"/>
                  </a:lnTo>
                  <a:lnTo>
                    <a:pt x="273050" y="3111341"/>
                  </a:lnTo>
                  <a:lnTo>
                    <a:pt x="273050" y="3107535"/>
                  </a:lnTo>
                  <a:lnTo>
                    <a:pt x="273368" y="3103094"/>
                  </a:lnTo>
                  <a:lnTo>
                    <a:pt x="274321" y="3098653"/>
                  </a:lnTo>
                  <a:lnTo>
                    <a:pt x="275274" y="3094847"/>
                  </a:lnTo>
                  <a:lnTo>
                    <a:pt x="276544" y="3090406"/>
                  </a:lnTo>
                  <a:lnTo>
                    <a:pt x="278132" y="3086600"/>
                  </a:lnTo>
                  <a:lnTo>
                    <a:pt x="280038" y="3082794"/>
                  </a:lnTo>
                  <a:lnTo>
                    <a:pt x="282261" y="3078670"/>
                  </a:lnTo>
                  <a:lnTo>
                    <a:pt x="284484" y="3074864"/>
                  </a:lnTo>
                  <a:lnTo>
                    <a:pt x="287343" y="3070741"/>
                  </a:lnTo>
                  <a:lnTo>
                    <a:pt x="293695" y="3062811"/>
                  </a:lnTo>
                  <a:lnTo>
                    <a:pt x="300682" y="3055515"/>
                  </a:lnTo>
                  <a:lnTo>
                    <a:pt x="308940" y="3047903"/>
                  </a:lnTo>
                  <a:lnTo>
                    <a:pt x="318151" y="3040925"/>
                  </a:lnTo>
                  <a:lnTo>
                    <a:pt x="328314" y="3033629"/>
                  </a:lnTo>
                  <a:lnTo>
                    <a:pt x="339431" y="3026651"/>
                  </a:lnTo>
                  <a:lnTo>
                    <a:pt x="351182" y="3019990"/>
                  </a:lnTo>
                  <a:lnTo>
                    <a:pt x="364204" y="3013646"/>
                  </a:lnTo>
                  <a:lnTo>
                    <a:pt x="377544" y="3007302"/>
                  </a:lnTo>
                  <a:lnTo>
                    <a:pt x="392154" y="3001593"/>
                  </a:lnTo>
                  <a:lnTo>
                    <a:pt x="407082" y="2995883"/>
                  </a:lnTo>
                  <a:lnTo>
                    <a:pt x="423280" y="2990491"/>
                  </a:lnTo>
                  <a:lnTo>
                    <a:pt x="439795" y="2985416"/>
                  </a:lnTo>
                  <a:lnTo>
                    <a:pt x="457264" y="2980658"/>
                  </a:lnTo>
                  <a:lnTo>
                    <a:pt x="475368" y="2975900"/>
                  </a:lnTo>
                  <a:lnTo>
                    <a:pt x="494107" y="2971777"/>
                  </a:lnTo>
                  <a:lnTo>
                    <a:pt x="513481" y="2967970"/>
                  </a:lnTo>
                  <a:lnTo>
                    <a:pt x="533173" y="2964164"/>
                  </a:lnTo>
                  <a:lnTo>
                    <a:pt x="553182" y="2960992"/>
                  </a:lnTo>
                  <a:lnTo>
                    <a:pt x="574144" y="2958137"/>
                  </a:lnTo>
                  <a:lnTo>
                    <a:pt x="595424" y="2955283"/>
                  </a:lnTo>
                  <a:lnTo>
                    <a:pt x="617022" y="2953380"/>
                  </a:lnTo>
                  <a:lnTo>
                    <a:pt x="639572" y="2951476"/>
                  </a:lnTo>
                  <a:lnTo>
                    <a:pt x="662122" y="2949890"/>
                  </a:lnTo>
                  <a:lnTo>
                    <a:pt x="684990" y="2948939"/>
                  </a:lnTo>
                  <a:lnTo>
                    <a:pt x="708176" y="2948304"/>
                  </a:lnTo>
                  <a:lnTo>
                    <a:pt x="731996" y="2947987"/>
                  </a:lnTo>
                  <a:close/>
                  <a:moveTo>
                    <a:pt x="2665715" y="2911157"/>
                  </a:moveTo>
                  <a:lnTo>
                    <a:pt x="2665715" y="3029585"/>
                  </a:lnTo>
                  <a:lnTo>
                    <a:pt x="2668254" y="3032125"/>
                  </a:lnTo>
                  <a:lnTo>
                    <a:pt x="2671429" y="3035300"/>
                  </a:lnTo>
                  <a:lnTo>
                    <a:pt x="2678729" y="3041650"/>
                  </a:lnTo>
                  <a:lnTo>
                    <a:pt x="2687934" y="3048635"/>
                  </a:lnTo>
                  <a:lnTo>
                    <a:pt x="2698726" y="3055938"/>
                  </a:lnTo>
                  <a:lnTo>
                    <a:pt x="2710153" y="3063240"/>
                  </a:lnTo>
                  <a:lnTo>
                    <a:pt x="2722215" y="3070225"/>
                  </a:lnTo>
                  <a:lnTo>
                    <a:pt x="2734594" y="3076258"/>
                  </a:lnTo>
                  <a:lnTo>
                    <a:pt x="2746656" y="3082290"/>
                  </a:lnTo>
                  <a:lnTo>
                    <a:pt x="2746656" y="2963227"/>
                  </a:lnTo>
                  <a:lnTo>
                    <a:pt x="2734594" y="2957195"/>
                  </a:lnTo>
                  <a:lnTo>
                    <a:pt x="2723167" y="2951480"/>
                  </a:lnTo>
                  <a:lnTo>
                    <a:pt x="2712058" y="2945130"/>
                  </a:lnTo>
                  <a:lnTo>
                    <a:pt x="2701583" y="2938462"/>
                  </a:lnTo>
                  <a:lnTo>
                    <a:pt x="2691743" y="2932112"/>
                  </a:lnTo>
                  <a:lnTo>
                    <a:pt x="2682538" y="2925445"/>
                  </a:lnTo>
                  <a:lnTo>
                    <a:pt x="2673650" y="2918142"/>
                  </a:lnTo>
                  <a:lnTo>
                    <a:pt x="2665715" y="2911157"/>
                  </a:lnTo>
                  <a:close/>
                  <a:moveTo>
                    <a:pt x="1404938" y="2890837"/>
                  </a:moveTo>
                  <a:lnTo>
                    <a:pt x="1408115" y="2896532"/>
                  </a:lnTo>
                  <a:lnTo>
                    <a:pt x="1411928" y="2901593"/>
                  </a:lnTo>
                  <a:lnTo>
                    <a:pt x="1415740" y="2906655"/>
                  </a:lnTo>
                  <a:lnTo>
                    <a:pt x="1419552" y="2911716"/>
                  </a:lnTo>
                  <a:lnTo>
                    <a:pt x="1424000" y="2916778"/>
                  </a:lnTo>
                  <a:lnTo>
                    <a:pt x="1428447" y="2922156"/>
                  </a:lnTo>
                  <a:lnTo>
                    <a:pt x="1438296" y="2931963"/>
                  </a:lnTo>
                  <a:lnTo>
                    <a:pt x="1448780" y="2941453"/>
                  </a:lnTo>
                  <a:lnTo>
                    <a:pt x="1460852" y="2950311"/>
                  </a:lnTo>
                  <a:lnTo>
                    <a:pt x="1472924" y="2958852"/>
                  </a:lnTo>
                  <a:lnTo>
                    <a:pt x="1486267" y="2967394"/>
                  </a:lnTo>
                  <a:lnTo>
                    <a:pt x="1500563" y="2975619"/>
                  </a:lnTo>
                  <a:lnTo>
                    <a:pt x="1515494" y="2983211"/>
                  </a:lnTo>
                  <a:lnTo>
                    <a:pt x="1531061" y="2990487"/>
                  </a:lnTo>
                  <a:lnTo>
                    <a:pt x="1547263" y="2997763"/>
                  </a:lnTo>
                  <a:lnTo>
                    <a:pt x="1564101" y="3004723"/>
                  </a:lnTo>
                  <a:lnTo>
                    <a:pt x="1581574" y="3010734"/>
                  </a:lnTo>
                  <a:lnTo>
                    <a:pt x="1599682" y="3017061"/>
                  </a:lnTo>
                  <a:lnTo>
                    <a:pt x="1618108" y="3022755"/>
                  </a:lnTo>
                  <a:lnTo>
                    <a:pt x="1637170" y="3028133"/>
                  </a:lnTo>
                  <a:lnTo>
                    <a:pt x="1656866" y="3033195"/>
                  </a:lnTo>
                  <a:lnTo>
                    <a:pt x="1676881" y="3037940"/>
                  </a:lnTo>
                  <a:lnTo>
                    <a:pt x="1697213" y="3042369"/>
                  </a:lnTo>
                  <a:lnTo>
                    <a:pt x="1718180" y="3046481"/>
                  </a:lnTo>
                  <a:lnTo>
                    <a:pt x="1738830" y="3050277"/>
                  </a:lnTo>
                  <a:lnTo>
                    <a:pt x="1760116" y="3053757"/>
                  </a:lnTo>
                  <a:lnTo>
                    <a:pt x="1782036" y="3056604"/>
                  </a:lnTo>
                  <a:lnTo>
                    <a:pt x="1803639" y="3059135"/>
                  </a:lnTo>
                  <a:lnTo>
                    <a:pt x="1825877" y="3061666"/>
                  </a:lnTo>
                  <a:lnTo>
                    <a:pt x="1847798" y="3063564"/>
                  </a:lnTo>
                  <a:lnTo>
                    <a:pt x="1870036" y="3065146"/>
                  </a:lnTo>
                  <a:lnTo>
                    <a:pt x="1891957" y="3066411"/>
                  </a:lnTo>
                  <a:lnTo>
                    <a:pt x="1914513" y="3067360"/>
                  </a:lnTo>
                  <a:lnTo>
                    <a:pt x="1936751" y="3067993"/>
                  </a:lnTo>
                  <a:lnTo>
                    <a:pt x="1959307" y="3067993"/>
                  </a:lnTo>
                  <a:lnTo>
                    <a:pt x="1978051" y="3067993"/>
                  </a:lnTo>
                  <a:lnTo>
                    <a:pt x="1996794" y="3067360"/>
                  </a:lnTo>
                  <a:lnTo>
                    <a:pt x="2015538" y="3067044"/>
                  </a:lnTo>
                  <a:lnTo>
                    <a:pt x="2034599" y="3065779"/>
                  </a:lnTo>
                  <a:lnTo>
                    <a:pt x="2053025" y="3064830"/>
                  </a:lnTo>
                  <a:lnTo>
                    <a:pt x="2071769" y="3063564"/>
                  </a:lnTo>
                  <a:lnTo>
                    <a:pt x="2090513" y="3061982"/>
                  </a:lnTo>
                  <a:lnTo>
                    <a:pt x="2108621" y="3060084"/>
                  </a:lnTo>
                  <a:lnTo>
                    <a:pt x="2127365" y="3058186"/>
                  </a:lnTo>
                  <a:lnTo>
                    <a:pt x="2145473" y="3055655"/>
                  </a:lnTo>
                  <a:lnTo>
                    <a:pt x="2163581" y="3052808"/>
                  </a:lnTo>
                  <a:lnTo>
                    <a:pt x="2181372" y="3050277"/>
                  </a:lnTo>
                  <a:lnTo>
                    <a:pt x="2199163" y="3047114"/>
                  </a:lnTo>
                  <a:lnTo>
                    <a:pt x="2216318" y="3043950"/>
                  </a:lnTo>
                  <a:lnTo>
                    <a:pt x="2233473" y="3040471"/>
                  </a:lnTo>
                  <a:lnTo>
                    <a:pt x="2250311" y="3036358"/>
                  </a:lnTo>
                  <a:lnTo>
                    <a:pt x="2266830" y="3032562"/>
                  </a:lnTo>
                  <a:lnTo>
                    <a:pt x="2283668" y="3028133"/>
                  </a:lnTo>
                  <a:lnTo>
                    <a:pt x="2299235" y="3023704"/>
                  </a:lnTo>
                  <a:lnTo>
                    <a:pt x="2315119" y="3018642"/>
                  </a:lnTo>
                  <a:lnTo>
                    <a:pt x="2330051" y="3013897"/>
                  </a:lnTo>
                  <a:lnTo>
                    <a:pt x="2344982" y="3008519"/>
                  </a:lnTo>
                  <a:lnTo>
                    <a:pt x="2359278" y="3003141"/>
                  </a:lnTo>
                  <a:lnTo>
                    <a:pt x="2373574" y="2997447"/>
                  </a:lnTo>
                  <a:lnTo>
                    <a:pt x="2386917" y="2991753"/>
                  </a:lnTo>
                  <a:lnTo>
                    <a:pt x="2399942" y="2985426"/>
                  </a:lnTo>
                  <a:lnTo>
                    <a:pt x="2412650" y="2979099"/>
                  </a:lnTo>
                  <a:lnTo>
                    <a:pt x="2424722" y="2972455"/>
                  </a:lnTo>
                  <a:lnTo>
                    <a:pt x="2436159" y="2965179"/>
                  </a:lnTo>
                  <a:lnTo>
                    <a:pt x="2446961" y="2958220"/>
                  </a:lnTo>
                  <a:lnTo>
                    <a:pt x="2457444" y="2950627"/>
                  </a:lnTo>
                  <a:lnTo>
                    <a:pt x="2466975" y="2943351"/>
                  </a:lnTo>
                  <a:lnTo>
                    <a:pt x="2466975" y="3039838"/>
                  </a:lnTo>
                  <a:lnTo>
                    <a:pt x="2466657" y="3040471"/>
                  </a:lnTo>
                  <a:lnTo>
                    <a:pt x="2466340" y="3048063"/>
                  </a:lnTo>
                  <a:lnTo>
                    <a:pt x="2466022" y="3052808"/>
                  </a:lnTo>
                  <a:lnTo>
                    <a:pt x="2464751" y="3058186"/>
                  </a:lnTo>
                  <a:lnTo>
                    <a:pt x="2463480" y="3062615"/>
                  </a:lnTo>
                  <a:lnTo>
                    <a:pt x="2461892" y="3067993"/>
                  </a:lnTo>
                  <a:lnTo>
                    <a:pt x="2459986" y="3072422"/>
                  </a:lnTo>
                  <a:lnTo>
                    <a:pt x="2457444" y="3077167"/>
                  </a:lnTo>
                  <a:lnTo>
                    <a:pt x="2455220" y="3081912"/>
                  </a:lnTo>
                  <a:lnTo>
                    <a:pt x="2452361" y="3086658"/>
                  </a:lnTo>
                  <a:lnTo>
                    <a:pt x="2449184" y="3091403"/>
                  </a:lnTo>
                  <a:lnTo>
                    <a:pt x="2445690" y="3096148"/>
                  </a:lnTo>
                  <a:lnTo>
                    <a:pt x="2441878" y="3100893"/>
                  </a:lnTo>
                  <a:lnTo>
                    <a:pt x="2437748" y="3105322"/>
                  </a:lnTo>
                  <a:lnTo>
                    <a:pt x="2429170" y="3114180"/>
                  </a:lnTo>
                  <a:lnTo>
                    <a:pt x="2419322" y="3123038"/>
                  </a:lnTo>
                  <a:lnTo>
                    <a:pt x="2408202" y="3131579"/>
                  </a:lnTo>
                  <a:lnTo>
                    <a:pt x="2396130" y="3139804"/>
                  </a:lnTo>
                  <a:lnTo>
                    <a:pt x="2383423" y="3147713"/>
                  </a:lnTo>
                  <a:lnTo>
                    <a:pt x="2369127" y="3155622"/>
                  </a:lnTo>
                  <a:lnTo>
                    <a:pt x="2354195" y="3162898"/>
                  </a:lnTo>
                  <a:lnTo>
                    <a:pt x="2338311" y="3170490"/>
                  </a:lnTo>
                  <a:lnTo>
                    <a:pt x="2321791" y="3177134"/>
                  </a:lnTo>
                  <a:lnTo>
                    <a:pt x="2304636" y="3183777"/>
                  </a:lnTo>
                  <a:lnTo>
                    <a:pt x="2285892" y="3190104"/>
                  </a:lnTo>
                  <a:lnTo>
                    <a:pt x="2266830" y="3196431"/>
                  </a:lnTo>
                  <a:lnTo>
                    <a:pt x="2247134" y="3201809"/>
                  </a:lnTo>
                  <a:lnTo>
                    <a:pt x="2226802" y="3207503"/>
                  </a:lnTo>
                  <a:lnTo>
                    <a:pt x="2205516" y="3212248"/>
                  </a:lnTo>
                  <a:lnTo>
                    <a:pt x="2183278" y="3216677"/>
                  </a:lnTo>
                  <a:lnTo>
                    <a:pt x="2160722" y="3221106"/>
                  </a:lnTo>
                  <a:lnTo>
                    <a:pt x="2137848" y="3224586"/>
                  </a:lnTo>
                  <a:lnTo>
                    <a:pt x="2114340" y="3228382"/>
                  </a:lnTo>
                  <a:lnTo>
                    <a:pt x="2089877" y="3231229"/>
                  </a:lnTo>
                  <a:lnTo>
                    <a:pt x="2065415" y="3233760"/>
                  </a:lnTo>
                  <a:lnTo>
                    <a:pt x="2040000" y="3235975"/>
                  </a:lnTo>
                  <a:lnTo>
                    <a:pt x="2014267" y="3237556"/>
                  </a:lnTo>
                  <a:lnTo>
                    <a:pt x="1988217" y="3238822"/>
                  </a:lnTo>
                  <a:lnTo>
                    <a:pt x="1962166" y="3239771"/>
                  </a:lnTo>
                  <a:lnTo>
                    <a:pt x="1935480" y="3240087"/>
                  </a:lnTo>
                  <a:lnTo>
                    <a:pt x="1908159" y="3239771"/>
                  </a:lnTo>
                  <a:lnTo>
                    <a:pt x="1881155" y="3238822"/>
                  </a:lnTo>
                  <a:lnTo>
                    <a:pt x="1854469" y="3237556"/>
                  </a:lnTo>
                  <a:lnTo>
                    <a:pt x="1828419" y="3235658"/>
                  </a:lnTo>
                  <a:lnTo>
                    <a:pt x="1803004" y="3233760"/>
                  </a:lnTo>
                  <a:lnTo>
                    <a:pt x="1777588" y="3230913"/>
                  </a:lnTo>
                  <a:lnTo>
                    <a:pt x="1752809" y="3227750"/>
                  </a:lnTo>
                  <a:lnTo>
                    <a:pt x="1728664" y="3224270"/>
                  </a:lnTo>
                  <a:lnTo>
                    <a:pt x="1705155" y="3220474"/>
                  </a:lnTo>
                  <a:lnTo>
                    <a:pt x="1682282" y="3215728"/>
                  </a:lnTo>
                  <a:lnTo>
                    <a:pt x="1660043" y="3210983"/>
                  </a:lnTo>
                  <a:lnTo>
                    <a:pt x="1638440" y="3205921"/>
                  </a:lnTo>
                  <a:lnTo>
                    <a:pt x="1617791" y="3200227"/>
                  </a:lnTo>
                  <a:lnTo>
                    <a:pt x="1597776" y="3194533"/>
                  </a:lnTo>
                  <a:lnTo>
                    <a:pt x="1578397" y="3188206"/>
                  </a:lnTo>
                  <a:lnTo>
                    <a:pt x="1559653" y="3181563"/>
                  </a:lnTo>
                  <a:lnTo>
                    <a:pt x="1542498" y="3174287"/>
                  </a:lnTo>
                  <a:lnTo>
                    <a:pt x="1525343" y="3167327"/>
                  </a:lnTo>
                  <a:lnTo>
                    <a:pt x="1509776" y="3159734"/>
                  </a:lnTo>
                  <a:lnTo>
                    <a:pt x="1495162" y="3151826"/>
                  </a:lnTo>
                  <a:lnTo>
                    <a:pt x="1481184" y="3143601"/>
                  </a:lnTo>
                  <a:lnTo>
                    <a:pt x="1468159" y="3135376"/>
                  </a:lnTo>
                  <a:lnTo>
                    <a:pt x="1456404" y="3126834"/>
                  </a:lnTo>
                  <a:lnTo>
                    <a:pt x="1445603" y="3117660"/>
                  </a:lnTo>
                  <a:lnTo>
                    <a:pt x="1440837" y="3113547"/>
                  </a:lnTo>
                  <a:lnTo>
                    <a:pt x="1436390" y="3108802"/>
                  </a:lnTo>
                  <a:lnTo>
                    <a:pt x="1431942" y="3104373"/>
                  </a:lnTo>
                  <a:lnTo>
                    <a:pt x="1428130" y="3099628"/>
                  </a:lnTo>
                  <a:lnTo>
                    <a:pt x="1424318" y="3094883"/>
                  </a:lnTo>
                  <a:lnTo>
                    <a:pt x="1420823" y="3090138"/>
                  </a:lnTo>
                  <a:lnTo>
                    <a:pt x="1417646" y="3085392"/>
                  </a:lnTo>
                  <a:lnTo>
                    <a:pt x="1415105" y="3080331"/>
                  </a:lnTo>
                  <a:lnTo>
                    <a:pt x="1412563" y="3075585"/>
                  </a:lnTo>
                  <a:lnTo>
                    <a:pt x="1410339" y="3070524"/>
                  </a:lnTo>
                  <a:lnTo>
                    <a:pt x="1408115" y="3065779"/>
                  </a:lnTo>
                  <a:lnTo>
                    <a:pt x="1407162" y="3060717"/>
                  </a:lnTo>
                  <a:lnTo>
                    <a:pt x="1405892" y="3055655"/>
                  </a:lnTo>
                  <a:lnTo>
                    <a:pt x="1404621" y="3050594"/>
                  </a:lnTo>
                  <a:lnTo>
                    <a:pt x="1404303" y="3045532"/>
                  </a:lnTo>
                  <a:lnTo>
                    <a:pt x="1404303" y="3040471"/>
                  </a:lnTo>
                  <a:lnTo>
                    <a:pt x="1403350" y="3040471"/>
                  </a:lnTo>
                  <a:lnTo>
                    <a:pt x="1403350" y="2909186"/>
                  </a:lnTo>
                  <a:lnTo>
                    <a:pt x="1403350" y="2905389"/>
                  </a:lnTo>
                  <a:lnTo>
                    <a:pt x="1403985" y="2898113"/>
                  </a:lnTo>
                  <a:lnTo>
                    <a:pt x="1404938" y="2890837"/>
                  </a:lnTo>
                  <a:close/>
                  <a:moveTo>
                    <a:pt x="2609850" y="2805112"/>
                  </a:moveTo>
                  <a:lnTo>
                    <a:pt x="2613342" y="2810827"/>
                  </a:lnTo>
                  <a:lnTo>
                    <a:pt x="2617468" y="2816860"/>
                  </a:lnTo>
                  <a:lnTo>
                    <a:pt x="2621594" y="2822257"/>
                  </a:lnTo>
                  <a:lnTo>
                    <a:pt x="2626038" y="2828290"/>
                  </a:lnTo>
                  <a:lnTo>
                    <a:pt x="2631117" y="2833687"/>
                  </a:lnTo>
                  <a:lnTo>
                    <a:pt x="2635878" y="2839402"/>
                  </a:lnTo>
                  <a:lnTo>
                    <a:pt x="2641274" y="2844800"/>
                  </a:lnTo>
                  <a:lnTo>
                    <a:pt x="2646988" y="2850515"/>
                  </a:lnTo>
                  <a:lnTo>
                    <a:pt x="2658732" y="2860675"/>
                  </a:lnTo>
                  <a:lnTo>
                    <a:pt x="2671746" y="2870835"/>
                  </a:lnTo>
                  <a:lnTo>
                    <a:pt x="2685712" y="2880677"/>
                  </a:lnTo>
                  <a:lnTo>
                    <a:pt x="2700631" y="2889885"/>
                  </a:lnTo>
                  <a:lnTo>
                    <a:pt x="2715867" y="2898775"/>
                  </a:lnTo>
                  <a:lnTo>
                    <a:pt x="2732372" y="2907665"/>
                  </a:lnTo>
                  <a:lnTo>
                    <a:pt x="2749830" y="2915920"/>
                  </a:lnTo>
                  <a:lnTo>
                    <a:pt x="2767923" y="2923857"/>
                  </a:lnTo>
                  <a:lnTo>
                    <a:pt x="2786650" y="2931160"/>
                  </a:lnTo>
                  <a:lnTo>
                    <a:pt x="2805695" y="2938780"/>
                  </a:lnTo>
                  <a:lnTo>
                    <a:pt x="2826009" y="2945447"/>
                  </a:lnTo>
                  <a:lnTo>
                    <a:pt x="2846959" y="2951797"/>
                  </a:lnTo>
                  <a:lnTo>
                    <a:pt x="2867591" y="2957512"/>
                  </a:lnTo>
                  <a:lnTo>
                    <a:pt x="2889492" y="2963545"/>
                  </a:lnTo>
                  <a:lnTo>
                    <a:pt x="2912029" y="2968625"/>
                  </a:lnTo>
                  <a:lnTo>
                    <a:pt x="2934248" y="2973705"/>
                  </a:lnTo>
                  <a:lnTo>
                    <a:pt x="2957102" y="2978150"/>
                  </a:lnTo>
                  <a:lnTo>
                    <a:pt x="2980908" y="2982595"/>
                  </a:lnTo>
                  <a:lnTo>
                    <a:pt x="3004396" y="2986087"/>
                  </a:lnTo>
                  <a:lnTo>
                    <a:pt x="3028203" y="2989580"/>
                  </a:lnTo>
                  <a:lnTo>
                    <a:pt x="3052644" y="2992437"/>
                  </a:lnTo>
                  <a:lnTo>
                    <a:pt x="3077084" y="2994977"/>
                  </a:lnTo>
                  <a:lnTo>
                    <a:pt x="3101525" y="2997200"/>
                  </a:lnTo>
                  <a:lnTo>
                    <a:pt x="3125966" y="2999105"/>
                  </a:lnTo>
                  <a:lnTo>
                    <a:pt x="3150725" y="3000375"/>
                  </a:lnTo>
                  <a:lnTo>
                    <a:pt x="3175800" y="3001327"/>
                  </a:lnTo>
                  <a:lnTo>
                    <a:pt x="3200559" y="3001962"/>
                  </a:lnTo>
                  <a:lnTo>
                    <a:pt x="3225317" y="3002280"/>
                  </a:lnTo>
                  <a:lnTo>
                    <a:pt x="3246266" y="3002280"/>
                  </a:lnTo>
                  <a:lnTo>
                    <a:pt x="3267216" y="3001962"/>
                  </a:lnTo>
                  <a:lnTo>
                    <a:pt x="3288165" y="3001010"/>
                  </a:lnTo>
                  <a:lnTo>
                    <a:pt x="3308797" y="2999740"/>
                  </a:lnTo>
                  <a:lnTo>
                    <a:pt x="3329429" y="2998787"/>
                  </a:lnTo>
                  <a:lnTo>
                    <a:pt x="3350378" y="2997200"/>
                  </a:lnTo>
                  <a:lnTo>
                    <a:pt x="3371010" y="2995612"/>
                  </a:lnTo>
                  <a:lnTo>
                    <a:pt x="3391325" y="2993707"/>
                  </a:lnTo>
                  <a:lnTo>
                    <a:pt x="3411957" y="2991167"/>
                  </a:lnTo>
                  <a:lnTo>
                    <a:pt x="3431954" y="2988310"/>
                  </a:lnTo>
                  <a:lnTo>
                    <a:pt x="3451951" y="2985770"/>
                  </a:lnTo>
                  <a:lnTo>
                    <a:pt x="3471948" y="2982595"/>
                  </a:lnTo>
                  <a:lnTo>
                    <a:pt x="3491628" y="2979102"/>
                  </a:lnTo>
                  <a:lnTo>
                    <a:pt x="3510990" y="2975292"/>
                  </a:lnTo>
                  <a:lnTo>
                    <a:pt x="3530035" y="2971482"/>
                  </a:lnTo>
                  <a:lnTo>
                    <a:pt x="3548763" y="2967037"/>
                  </a:lnTo>
                  <a:lnTo>
                    <a:pt x="3567173" y="2962275"/>
                  </a:lnTo>
                  <a:lnTo>
                    <a:pt x="3585265" y="2957512"/>
                  </a:lnTo>
                  <a:lnTo>
                    <a:pt x="3603041" y="2953067"/>
                  </a:lnTo>
                  <a:lnTo>
                    <a:pt x="3620498" y="2947352"/>
                  </a:lnTo>
                  <a:lnTo>
                    <a:pt x="3637004" y="2941955"/>
                  </a:lnTo>
                  <a:lnTo>
                    <a:pt x="3653510" y="2935922"/>
                  </a:lnTo>
                  <a:lnTo>
                    <a:pt x="3669698" y="2929890"/>
                  </a:lnTo>
                  <a:lnTo>
                    <a:pt x="3685251" y="2923857"/>
                  </a:lnTo>
                  <a:lnTo>
                    <a:pt x="3700170" y="2916872"/>
                  </a:lnTo>
                  <a:lnTo>
                    <a:pt x="3714770" y="2909887"/>
                  </a:lnTo>
                  <a:lnTo>
                    <a:pt x="3728419" y="2902902"/>
                  </a:lnTo>
                  <a:lnTo>
                    <a:pt x="3741751" y="2895282"/>
                  </a:lnTo>
                  <a:lnTo>
                    <a:pt x="3754765" y="2887980"/>
                  </a:lnTo>
                  <a:lnTo>
                    <a:pt x="3767144" y="2880042"/>
                  </a:lnTo>
                  <a:lnTo>
                    <a:pt x="3778571" y="2871787"/>
                  </a:lnTo>
                  <a:lnTo>
                    <a:pt x="3789363" y="2863532"/>
                  </a:lnTo>
                  <a:lnTo>
                    <a:pt x="3789363" y="2971165"/>
                  </a:lnTo>
                  <a:lnTo>
                    <a:pt x="3788728" y="2971482"/>
                  </a:lnTo>
                  <a:lnTo>
                    <a:pt x="3788728" y="2975927"/>
                  </a:lnTo>
                  <a:lnTo>
                    <a:pt x="3788411" y="2980055"/>
                  </a:lnTo>
                  <a:lnTo>
                    <a:pt x="3787776" y="2985770"/>
                  </a:lnTo>
                  <a:lnTo>
                    <a:pt x="3786506" y="2991167"/>
                  </a:lnTo>
                  <a:lnTo>
                    <a:pt x="3785237" y="2996247"/>
                  </a:lnTo>
                  <a:lnTo>
                    <a:pt x="3783332" y="3001962"/>
                  </a:lnTo>
                  <a:lnTo>
                    <a:pt x="3781428" y="3007360"/>
                  </a:lnTo>
                  <a:lnTo>
                    <a:pt x="3778571" y="3012758"/>
                  </a:lnTo>
                  <a:lnTo>
                    <a:pt x="3775714" y="3018155"/>
                  </a:lnTo>
                  <a:lnTo>
                    <a:pt x="3772540" y="3023235"/>
                  </a:lnTo>
                  <a:lnTo>
                    <a:pt x="3769048" y="3028633"/>
                  </a:lnTo>
                  <a:lnTo>
                    <a:pt x="3765557" y="3033713"/>
                  </a:lnTo>
                  <a:lnTo>
                    <a:pt x="3761113" y="3038793"/>
                  </a:lnTo>
                  <a:lnTo>
                    <a:pt x="3756987" y="3043555"/>
                  </a:lnTo>
                  <a:lnTo>
                    <a:pt x="3752226" y="3048635"/>
                  </a:lnTo>
                  <a:lnTo>
                    <a:pt x="3747147" y="3054033"/>
                  </a:lnTo>
                  <a:lnTo>
                    <a:pt x="3741433" y="3058795"/>
                  </a:lnTo>
                  <a:lnTo>
                    <a:pt x="3736037" y="3063240"/>
                  </a:lnTo>
                  <a:lnTo>
                    <a:pt x="3723658" y="3072765"/>
                  </a:lnTo>
                  <a:lnTo>
                    <a:pt x="3710327" y="3082290"/>
                  </a:lnTo>
                  <a:lnTo>
                    <a:pt x="3696043" y="3090863"/>
                  </a:lnTo>
                  <a:lnTo>
                    <a:pt x="3680490" y="3099753"/>
                  </a:lnTo>
                  <a:lnTo>
                    <a:pt x="3663667" y="3108325"/>
                  </a:lnTo>
                  <a:lnTo>
                    <a:pt x="3646526" y="3116263"/>
                  </a:lnTo>
                  <a:lnTo>
                    <a:pt x="3627799" y="3124200"/>
                  </a:lnTo>
                  <a:lnTo>
                    <a:pt x="3608754" y="3131503"/>
                  </a:lnTo>
                  <a:lnTo>
                    <a:pt x="3588122" y="3138170"/>
                  </a:lnTo>
                  <a:lnTo>
                    <a:pt x="3566855" y="3145155"/>
                  </a:lnTo>
                  <a:lnTo>
                    <a:pt x="3544636" y="3151188"/>
                  </a:lnTo>
                  <a:lnTo>
                    <a:pt x="3522417" y="3157538"/>
                  </a:lnTo>
                  <a:lnTo>
                    <a:pt x="3498611" y="3163253"/>
                  </a:lnTo>
                  <a:lnTo>
                    <a:pt x="3474170" y="3168333"/>
                  </a:lnTo>
                  <a:lnTo>
                    <a:pt x="3449412" y="3172778"/>
                  </a:lnTo>
                  <a:lnTo>
                    <a:pt x="3423701" y="3176905"/>
                  </a:lnTo>
                  <a:lnTo>
                    <a:pt x="3397356" y="3181033"/>
                  </a:lnTo>
                  <a:lnTo>
                    <a:pt x="3370376" y="3184208"/>
                  </a:lnTo>
                  <a:lnTo>
                    <a:pt x="3343395" y="3187383"/>
                  </a:lnTo>
                  <a:lnTo>
                    <a:pt x="3315146" y="3189605"/>
                  </a:lnTo>
                  <a:lnTo>
                    <a:pt x="3286896" y="3191193"/>
                  </a:lnTo>
                  <a:lnTo>
                    <a:pt x="3258011" y="3192780"/>
                  </a:lnTo>
                  <a:lnTo>
                    <a:pt x="3228491" y="3193415"/>
                  </a:lnTo>
                  <a:lnTo>
                    <a:pt x="3198972" y="3194050"/>
                  </a:lnTo>
                  <a:lnTo>
                    <a:pt x="3168500" y="3193415"/>
                  </a:lnTo>
                  <a:lnTo>
                    <a:pt x="3138663" y="3192780"/>
                  </a:lnTo>
                  <a:lnTo>
                    <a:pt x="3109143" y="3191193"/>
                  </a:lnTo>
                  <a:lnTo>
                    <a:pt x="3080259" y="3189288"/>
                  </a:lnTo>
                  <a:lnTo>
                    <a:pt x="3051374" y="3186748"/>
                  </a:lnTo>
                  <a:lnTo>
                    <a:pt x="3023441" y="3183573"/>
                  </a:lnTo>
                  <a:lnTo>
                    <a:pt x="2996144" y="3180080"/>
                  </a:lnTo>
                  <a:lnTo>
                    <a:pt x="2969481" y="3176270"/>
                  </a:lnTo>
                  <a:lnTo>
                    <a:pt x="2943453" y="3171825"/>
                  </a:lnTo>
                  <a:lnTo>
                    <a:pt x="2917742" y="3167063"/>
                  </a:lnTo>
                  <a:lnTo>
                    <a:pt x="2892984" y="3161665"/>
                  </a:lnTo>
                  <a:lnTo>
                    <a:pt x="2869178" y="3155633"/>
                  </a:lnTo>
                  <a:lnTo>
                    <a:pt x="2846007" y="3149918"/>
                  </a:lnTo>
                  <a:lnTo>
                    <a:pt x="2823470" y="3142933"/>
                  </a:lnTo>
                  <a:lnTo>
                    <a:pt x="2802203" y="3135948"/>
                  </a:lnTo>
                  <a:lnTo>
                    <a:pt x="2781889" y="3128328"/>
                  </a:lnTo>
                  <a:lnTo>
                    <a:pt x="2762527" y="3121025"/>
                  </a:lnTo>
                  <a:lnTo>
                    <a:pt x="2743799" y="3112770"/>
                  </a:lnTo>
                  <a:lnTo>
                    <a:pt x="2726024" y="3104515"/>
                  </a:lnTo>
                  <a:lnTo>
                    <a:pt x="2709518" y="3095625"/>
                  </a:lnTo>
                  <a:lnTo>
                    <a:pt x="2694600" y="3086735"/>
                  </a:lnTo>
                  <a:lnTo>
                    <a:pt x="2679999" y="3077210"/>
                  </a:lnTo>
                  <a:lnTo>
                    <a:pt x="2666985" y="3067685"/>
                  </a:lnTo>
                  <a:lnTo>
                    <a:pt x="2660954" y="3062923"/>
                  </a:lnTo>
                  <a:lnTo>
                    <a:pt x="2655240" y="3057843"/>
                  </a:lnTo>
                  <a:lnTo>
                    <a:pt x="2650162" y="3052763"/>
                  </a:lnTo>
                  <a:lnTo>
                    <a:pt x="2645083" y="3048000"/>
                  </a:lnTo>
                  <a:lnTo>
                    <a:pt x="2639687" y="3042603"/>
                  </a:lnTo>
                  <a:lnTo>
                    <a:pt x="2635561" y="3037205"/>
                  </a:lnTo>
                  <a:lnTo>
                    <a:pt x="2631434" y="3032125"/>
                  </a:lnTo>
                  <a:lnTo>
                    <a:pt x="2627625" y="3027045"/>
                  </a:lnTo>
                  <a:lnTo>
                    <a:pt x="2624134" y="3021648"/>
                  </a:lnTo>
                  <a:lnTo>
                    <a:pt x="2620960" y="3015933"/>
                  </a:lnTo>
                  <a:lnTo>
                    <a:pt x="2618103" y="3010535"/>
                  </a:lnTo>
                  <a:lnTo>
                    <a:pt x="2615881" y="3005137"/>
                  </a:lnTo>
                  <a:lnTo>
                    <a:pt x="2613659" y="2999422"/>
                  </a:lnTo>
                  <a:lnTo>
                    <a:pt x="2612072" y="2994025"/>
                  </a:lnTo>
                  <a:lnTo>
                    <a:pt x="2610485" y="2988310"/>
                  </a:lnTo>
                  <a:lnTo>
                    <a:pt x="2609850" y="2982912"/>
                  </a:lnTo>
                  <a:lnTo>
                    <a:pt x="2609215" y="2976880"/>
                  </a:lnTo>
                  <a:lnTo>
                    <a:pt x="2609215" y="2971482"/>
                  </a:lnTo>
                  <a:lnTo>
                    <a:pt x="2608580" y="2971482"/>
                  </a:lnTo>
                  <a:lnTo>
                    <a:pt x="2608580" y="2825115"/>
                  </a:lnTo>
                  <a:lnTo>
                    <a:pt x="2608263" y="2821305"/>
                  </a:lnTo>
                  <a:lnTo>
                    <a:pt x="2608580" y="2812732"/>
                  </a:lnTo>
                  <a:lnTo>
                    <a:pt x="2609850" y="2805112"/>
                  </a:lnTo>
                  <a:close/>
                  <a:moveTo>
                    <a:pt x="3151360" y="2793804"/>
                  </a:moveTo>
                  <a:lnTo>
                    <a:pt x="3151360" y="2908645"/>
                  </a:lnTo>
                  <a:lnTo>
                    <a:pt x="3174848" y="2908962"/>
                  </a:lnTo>
                  <a:lnTo>
                    <a:pt x="3198972" y="2909280"/>
                  </a:lnTo>
                  <a:lnTo>
                    <a:pt x="3231983" y="2908962"/>
                  </a:lnTo>
                  <a:lnTo>
                    <a:pt x="3231983" y="2794121"/>
                  </a:lnTo>
                  <a:lnTo>
                    <a:pt x="3198972" y="2794755"/>
                  </a:lnTo>
                  <a:lnTo>
                    <a:pt x="3174848" y="2794121"/>
                  </a:lnTo>
                  <a:lnTo>
                    <a:pt x="3151360" y="2793804"/>
                  </a:lnTo>
                  <a:close/>
                  <a:moveTo>
                    <a:pt x="2989478" y="2779528"/>
                  </a:moveTo>
                  <a:lnTo>
                    <a:pt x="2989478" y="2894687"/>
                  </a:lnTo>
                  <a:lnTo>
                    <a:pt x="3009158" y="2897542"/>
                  </a:lnTo>
                  <a:lnTo>
                    <a:pt x="3029472" y="2899762"/>
                  </a:lnTo>
                  <a:lnTo>
                    <a:pt x="3049469" y="2902300"/>
                  </a:lnTo>
                  <a:lnTo>
                    <a:pt x="3070419" y="2903887"/>
                  </a:lnTo>
                  <a:lnTo>
                    <a:pt x="3070419" y="2789045"/>
                  </a:lnTo>
                  <a:lnTo>
                    <a:pt x="3049469" y="2787142"/>
                  </a:lnTo>
                  <a:lnTo>
                    <a:pt x="3029472" y="2784921"/>
                  </a:lnTo>
                  <a:lnTo>
                    <a:pt x="3009158" y="2782383"/>
                  </a:lnTo>
                  <a:lnTo>
                    <a:pt x="2989478" y="2779528"/>
                  </a:lnTo>
                  <a:close/>
                  <a:moveTo>
                    <a:pt x="2827597" y="2743045"/>
                  </a:moveTo>
                  <a:lnTo>
                    <a:pt x="2827597" y="2859790"/>
                  </a:lnTo>
                  <a:lnTo>
                    <a:pt x="2846959" y="2865500"/>
                  </a:lnTo>
                  <a:lnTo>
                    <a:pt x="2866956" y="2870576"/>
                  </a:lnTo>
                  <a:lnTo>
                    <a:pt x="2887588" y="2875969"/>
                  </a:lnTo>
                  <a:lnTo>
                    <a:pt x="2908220" y="2880411"/>
                  </a:lnTo>
                  <a:lnTo>
                    <a:pt x="2908220" y="2764618"/>
                  </a:lnTo>
                  <a:lnTo>
                    <a:pt x="2887588" y="2759542"/>
                  </a:lnTo>
                  <a:lnTo>
                    <a:pt x="2866956" y="2754466"/>
                  </a:lnTo>
                  <a:lnTo>
                    <a:pt x="2846959" y="2748755"/>
                  </a:lnTo>
                  <a:lnTo>
                    <a:pt x="2827597" y="2743045"/>
                  </a:lnTo>
                  <a:close/>
                  <a:moveTo>
                    <a:pt x="1998663" y="2711450"/>
                  </a:moveTo>
                  <a:lnTo>
                    <a:pt x="2032589" y="2718179"/>
                  </a:lnTo>
                  <a:lnTo>
                    <a:pt x="2039311" y="2719781"/>
                  </a:lnTo>
                  <a:lnTo>
                    <a:pt x="2045072" y="2721383"/>
                  </a:lnTo>
                  <a:lnTo>
                    <a:pt x="2050513" y="2723306"/>
                  </a:lnTo>
                  <a:lnTo>
                    <a:pt x="2054674" y="2725228"/>
                  </a:lnTo>
                  <a:lnTo>
                    <a:pt x="2058834" y="2727791"/>
                  </a:lnTo>
                  <a:lnTo>
                    <a:pt x="2062675" y="2730034"/>
                  </a:lnTo>
                  <a:lnTo>
                    <a:pt x="2069716" y="2735161"/>
                  </a:lnTo>
                  <a:lnTo>
                    <a:pt x="2072597" y="2738045"/>
                  </a:lnTo>
                  <a:lnTo>
                    <a:pt x="2074517" y="2740287"/>
                  </a:lnTo>
                  <a:lnTo>
                    <a:pt x="2076118" y="2742851"/>
                  </a:lnTo>
                  <a:lnTo>
                    <a:pt x="2077398" y="2745734"/>
                  </a:lnTo>
                  <a:lnTo>
                    <a:pt x="2078038" y="2747977"/>
                  </a:lnTo>
                  <a:lnTo>
                    <a:pt x="2078038" y="2750861"/>
                  </a:lnTo>
                  <a:lnTo>
                    <a:pt x="2077718" y="2753104"/>
                  </a:lnTo>
                  <a:lnTo>
                    <a:pt x="2077078" y="2755988"/>
                  </a:lnTo>
                  <a:lnTo>
                    <a:pt x="2075478" y="2758231"/>
                  </a:lnTo>
                  <a:lnTo>
                    <a:pt x="2073877" y="2760794"/>
                  </a:lnTo>
                  <a:lnTo>
                    <a:pt x="2071317" y="2763037"/>
                  </a:lnTo>
                  <a:lnTo>
                    <a:pt x="2068756" y="2764959"/>
                  </a:lnTo>
                  <a:lnTo>
                    <a:pt x="2065876" y="2767522"/>
                  </a:lnTo>
                  <a:lnTo>
                    <a:pt x="2062355" y="2769445"/>
                  </a:lnTo>
                  <a:lnTo>
                    <a:pt x="2058194" y="2771047"/>
                  </a:lnTo>
                  <a:lnTo>
                    <a:pt x="2054354" y="2772649"/>
                  </a:lnTo>
                  <a:lnTo>
                    <a:pt x="2048272" y="2774572"/>
                  </a:lnTo>
                  <a:lnTo>
                    <a:pt x="2041871" y="2776174"/>
                  </a:lnTo>
                  <a:lnTo>
                    <a:pt x="2035790" y="2777776"/>
                  </a:lnTo>
                  <a:lnTo>
                    <a:pt x="2028429" y="2779057"/>
                  </a:lnTo>
                  <a:lnTo>
                    <a:pt x="2014026" y="2780659"/>
                  </a:lnTo>
                  <a:lnTo>
                    <a:pt x="1998663" y="2781300"/>
                  </a:lnTo>
                  <a:lnTo>
                    <a:pt x="1998663" y="2711450"/>
                  </a:lnTo>
                  <a:close/>
                  <a:moveTo>
                    <a:pt x="3717945" y="2699583"/>
                  </a:moveTo>
                  <a:lnTo>
                    <a:pt x="3711914" y="2703073"/>
                  </a:lnTo>
                  <a:lnTo>
                    <a:pt x="3704931" y="2707197"/>
                  </a:lnTo>
                  <a:lnTo>
                    <a:pt x="3696678" y="2710686"/>
                  </a:lnTo>
                  <a:lnTo>
                    <a:pt x="3688425" y="2714493"/>
                  </a:lnTo>
                  <a:lnTo>
                    <a:pt x="3671285" y="2721155"/>
                  </a:lnTo>
                  <a:lnTo>
                    <a:pt x="3656684" y="2726866"/>
                  </a:lnTo>
                  <a:lnTo>
                    <a:pt x="3656684" y="2827749"/>
                  </a:lnTo>
                  <a:lnTo>
                    <a:pt x="3665254" y="2823307"/>
                  </a:lnTo>
                  <a:lnTo>
                    <a:pt x="3674142" y="2818549"/>
                  </a:lnTo>
                  <a:lnTo>
                    <a:pt x="3682394" y="2813790"/>
                  </a:lnTo>
                  <a:lnTo>
                    <a:pt x="3690647" y="2808714"/>
                  </a:lnTo>
                  <a:lnTo>
                    <a:pt x="3698582" y="2803321"/>
                  </a:lnTo>
                  <a:lnTo>
                    <a:pt x="3705566" y="2798245"/>
                  </a:lnTo>
                  <a:lnTo>
                    <a:pt x="3711914" y="2792535"/>
                  </a:lnTo>
                  <a:lnTo>
                    <a:pt x="3717945" y="2787776"/>
                  </a:lnTo>
                  <a:lnTo>
                    <a:pt x="3717945" y="2699583"/>
                  </a:lnTo>
                  <a:close/>
                  <a:moveTo>
                    <a:pt x="2490788" y="2694304"/>
                  </a:moveTo>
                  <a:lnTo>
                    <a:pt x="2490788" y="2826893"/>
                  </a:lnTo>
                  <a:lnTo>
                    <a:pt x="2490471" y="2827210"/>
                  </a:lnTo>
                  <a:lnTo>
                    <a:pt x="2489836" y="2835140"/>
                  </a:lnTo>
                  <a:lnTo>
                    <a:pt x="2489519" y="2839898"/>
                  </a:lnTo>
                  <a:lnTo>
                    <a:pt x="2488250" y="2844973"/>
                  </a:lnTo>
                  <a:lnTo>
                    <a:pt x="2487298" y="2849731"/>
                  </a:lnTo>
                  <a:lnTo>
                    <a:pt x="2485711" y="2854807"/>
                  </a:lnTo>
                  <a:lnTo>
                    <a:pt x="2483490" y="2859565"/>
                  </a:lnTo>
                  <a:lnTo>
                    <a:pt x="2481269" y="2864323"/>
                  </a:lnTo>
                  <a:lnTo>
                    <a:pt x="2479048" y="2869080"/>
                  </a:lnTo>
                  <a:lnTo>
                    <a:pt x="2475874" y="2873838"/>
                  </a:lnTo>
                  <a:lnTo>
                    <a:pt x="2472701" y="2878279"/>
                  </a:lnTo>
                  <a:lnTo>
                    <a:pt x="2469528" y="2883037"/>
                  </a:lnTo>
                  <a:lnTo>
                    <a:pt x="2465403" y="2887795"/>
                  </a:lnTo>
                  <a:lnTo>
                    <a:pt x="2461595" y="2892236"/>
                  </a:lnTo>
                  <a:lnTo>
                    <a:pt x="2453028" y="2901435"/>
                  </a:lnTo>
                  <a:lnTo>
                    <a:pt x="2443191" y="2909999"/>
                  </a:lnTo>
                  <a:lnTo>
                    <a:pt x="2432086" y="2918563"/>
                  </a:lnTo>
                  <a:lnTo>
                    <a:pt x="2419710" y="2926811"/>
                  </a:lnTo>
                  <a:lnTo>
                    <a:pt x="2406701" y="2934740"/>
                  </a:lnTo>
                  <a:lnTo>
                    <a:pt x="2393056" y="2942670"/>
                  </a:lnTo>
                  <a:lnTo>
                    <a:pt x="2378143" y="2950283"/>
                  </a:lnTo>
                  <a:lnTo>
                    <a:pt x="2362277" y="2957579"/>
                  </a:lnTo>
                  <a:lnTo>
                    <a:pt x="2345777" y="2964240"/>
                  </a:lnTo>
                  <a:lnTo>
                    <a:pt x="2328325" y="2970901"/>
                  </a:lnTo>
                  <a:lnTo>
                    <a:pt x="2309921" y="2977245"/>
                  </a:lnTo>
                  <a:lnTo>
                    <a:pt x="2290882" y="2983589"/>
                  </a:lnTo>
                  <a:lnTo>
                    <a:pt x="2270892" y="2989298"/>
                  </a:lnTo>
                  <a:lnTo>
                    <a:pt x="2250267" y="2994691"/>
                  </a:lnTo>
                  <a:lnTo>
                    <a:pt x="2229324" y="2999449"/>
                  </a:lnTo>
                  <a:lnTo>
                    <a:pt x="2207430" y="3004207"/>
                  </a:lnTo>
                  <a:lnTo>
                    <a:pt x="2184901" y="3008330"/>
                  </a:lnTo>
                  <a:lnTo>
                    <a:pt x="2162054" y="3012137"/>
                  </a:lnTo>
                  <a:lnTo>
                    <a:pt x="2138256" y="3015626"/>
                  </a:lnTo>
                  <a:lnTo>
                    <a:pt x="2113823" y="3018798"/>
                  </a:lnTo>
                  <a:lnTo>
                    <a:pt x="2089390" y="3021018"/>
                  </a:lnTo>
                  <a:lnTo>
                    <a:pt x="2064323" y="3023556"/>
                  </a:lnTo>
                  <a:lnTo>
                    <a:pt x="2038621" y="3025142"/>
                  </a:lnTo>
                  <a:lnTo>
                    <a:pt x="2012601" y="3026093"/>
                  </a:lnTo>
                  <a:lnTo>
                    <a:pt x="1986582" y="3027045"/>
                  </a:lnTo>
                  <a:lnTo>
                    <a:pt x="1959928" y="3027362"/>
                  </a:lnTo>
                  <a:lnTo>
                    <a:pt x="1932639" y="3027045"/>
                  </a:lnTo>
                  <a:lnTo>
                    <a:pt x="1905350" y="3026093"/>
                  </a:lnTo>
                  <a:lnTo>
                    <a:pt x="1879014" y="3025142"/>
                  </a:lnTo>
                  <a:lnTo>
                    <a:pt x="1852994" y="3022921"/>
                  </a:lnTo>
                  <a:lnTo>
                    <a:pt x="1827292" y="3021018"/>
                  </a:lnTo>
                  <a:lnTo>
                    <a:pt x="1802224" y="3018481"/>
                  </a:lnTo>
                  <a:lnTo>
                    <a:pt x="1777157" y="3015309"/>
                  </a:lnTo>
                  <a:lnTo>
                    <a:pt x="1753359" y="3011502"/>
                  </a:lnTo>
                  <a:lnTo>
                    <a:pt x="1729560" y="3007379"/>
                  </a:lnTo>
                  <a:lnTo>
                    <a:pt x="1706714" y="3002938"/>
                  </a:lnTo>
                  <a:lnTo>
                    <a:pt x="1684502" y="2998180"/>
                  </a:lnTo>
                  <a:lnTo>
                    <a:pt x="1662925" y="2993105"/>
                  </a:lnTo>
                  <a:lnTo>
                    <a:pt x="1641983" y="2987712"/>
                  </a:lnTo>
                  <a:lnTo>
                    <a:pt x="1622309" y="2981686"/>
                  </a:lnTo>
                  <a:lnTo>
                    <a:pt x="1602953" y="2975342"/>
                  </a:lnTo>
                  <a:lnTo>
                    <a:pt x="1584549" y="2968681"/>
                  </a:lnTo>
                  <a:lnTo>
                    <a:pt x="1566780" y="2961702"/>
                  </a:lnTo>
                  <a:lnTo>
                    <a:pt x="1550280" y="2954407"/>
                  </a:lnTo>
                  <a:lnTo>
                    <a:pt x="1534414" y="2947111"/>
                  </a:lnTo>
                  <a:lnTo>
                    <a:pt x="1519501" y="2939181"/>
                  </a:lnTo>
                  <a:lnTo>
                    <a:pt x="1505539" y="2930934"/>
                  </a:lnTo>
                  <a:lnTo>
                    <a:pt x="1493164" y="2922687"/>
                  </a:lnTo>
                  <a:lnTo>
                    <a:pt x="1481106" y="2913805"/>
                  </a:lnTo>
                  <a:lnTo>
                    <a:pt x="1470635" y="2904924"/>
                  </a:lnTo>
                  <a:lnTo>
                    <a:pt x="1465875" y="2900483"/>
                  </a:lnTo>
                  <a:lnTo>
                    <a:pt x="1461116" y="2895725"/>
                  </a:lnTo>
                  <a:lnTo>
                    <a:pt x="1456673" y="2891284"/>
                  </a:lnTo>
                  <a:lnTo>
                    <a:pt x="1452866" y="2886844"/>
                  </a:lnTo>
                  <a:lnTo>
                    <a:pt x="1449375" y="2882086"/>
                  </a:lnTo>
                  <a:lnTo>
                    <a:pt x="1445885" y="2877328"/>
                  </a:lnTo>
                  <a:lnTo>
                    <a:pt x="1442712" y="2872252"/>
                  </a:lnTo>
                  <a:lnTo>
                    <a:pt x="1439856" y="2867494"/>
                  </a:lnTo>
                  <a:lnTo>
                    <a:pt x="1437000" y="2862737"/>
                  </a:lnTo>
                  <a:lnTo>
                    <a:pt x="1435096" y="2857661"/>
                  </a:lnTo>
                  <a:lnTo>
                    <a:pt x="1433192" y="2852269"/>
                  </a:lnTo>
                  <a:lnTo>
                    <a:pt x="1431606" y="2847828"/>
                  </a:lnTo>
                  <a:lnTo>
                    <a:pt x="1430337" y="2842436"/>
                  </a:lnTo>
                  <a:lnTo>
                    <a:pt x="1429702" y="2837361"/>
                  </a:lnTo>
                  <a:lnTo>
                    <a:pt x="1429385" y="2832286"/>
                  </a:lnTo>
                  <a:lnTo>
                    <a:pt x="1428750" y="2827210"/>
                  </a:lnTo>
                  <a:lnTo>
                    <a:pt x="1428750" y="2700014"/>
                  </a:lnTo>
                  <a:lnTo>
                    <a:pt x="1429702" y="2705406"/>
                  </a:lnTo>
                  <a:lnTo>
                    <a:pt x="1430654" y="2711433"/>
                  </a:lnTo>
                  <a:lnTo>
                    <a:pt x="1432240" y="2716825"/>
                  </a:lnTo>
                  <a:lnTo>
                    <a:pt x="1434462" y="2722218"/>
                  </a:lnTo>
                  <a:lnTo>
                    <a:pt x="1436683" y="2728245"/>
                  </a:lnTo>
                  <a:lnTo>
                    <a:pt x="1439539" y="2733320"/>
                  </a:lnTo>
                  <a:lnTo>
                    <a:pt x="1442712" y="2739029"/>
                  </a:lnTo>
                  <a:lnTo>
                    <a:pt x="1446202" y="2744422"/>
                  </a:lnTo>
                  <a:lnTo>
                    <a:pt x="1449692" y="2749497"/>
                  </a:lnTo>
                  <a:lnTo>
                    <a:pt x="1454135" y="2755206"/>
                  </a:lnTo>
                  <a:lnTo>
                    <a:pt x="1458894" y="2760282"/>
                  </a:lnTo>
                  <a:lnTo>
                    <a:pt x="1463654" y="2765357"/>
                  </a:lnTo>
                  <a:lnTo>
                    <a:pt x="1468731" y="2770432"/>
                  </a:lnTo>
                  <a:lnTo>
                    <a:pt x="1474125" y="2775507"/>
                  </a:lnTo>
                  <a:lnTo>
                    <a:pt x="1480154" y="2780265"/>
                  </a:lnTo>
                  <a:lnTo>
                    <a:pt x="1480154" y="2879231"/>
                  </a:lnTo>
                  <a:lnTo>
                    <a:pt x="1482375" y="2882086"/>
                  </a:lnTo>
                  <a:lnTo>
                    <a:pt x="1484914" y="2884623"/>
                  </a:lnTo>
                  <a:lnTo>
                    <a:pt x="1491895" y="2890650"/>
                  </a:lnTo>
                  <a:lnTo>
                    <a:pt x="1500145" y="2896994"/>
                  </a:lnTo>
                  <a:lnTo>
                    <a:pt x="1509664" y="2903338"/>
                  </a:lnTo>
                  <a:lnTo>
                    <a:pt x="1519818" y="2909682"/>
                  </a:lnTo>
                  <a:lnTo>
                    <a:pt x="1530924" y="2915709"/>
                  </a:lnTo>
                  <a:lnTo>
                    <a:pt x="1542030" y="2921735"/>
                  </a:lnTo>
                  <a:lnTo>
                    <a:pt x="1553136" y="2926811"/>
                  </a:lnTo>
                  <a:lnTo>
                    <a:pt x="1553136" y="2824673"/>
                  </a:lnTo>
                  <a:lnTo>
                    <a:pt x="1569953" y="2832286"/>
                  </a:lnTo>
                  <a:lnTo>
                    <a:pt x="1587723" y="2839264"/>
                  </a:lnTo>
                  <a:lnTo>
                    <a:pt x="1606127" y="2846242"/>
                  </a:lnTo>
                  <a:lnTo>
                    <a:pt x="1625482" y="2852269"/>
                  </a:lnTo>
                  <a:lnTo>
                    <a:pt x="1625482" y="2953772"/>
                  </a:lnTo>
                  <a:lnTo>
                    <a:pt x="1642935" y="2958847"/>
                  </a:lnTo>
                  <a:lnTo>
                    <a:pt x="1661021" y="2963605"/>
                  </a:lnTo>
                  <a:lnTo>
                    <a:pt x="1679425" y="2968363"/>
                  </a:lnTo>
                  <a:lnTo>
                    <a:pt x="1698464" y="2972487"/>
                  </a:lnTo>
                  <a:lnTo>
                    <a:pt x="1698464" y="2871618"/>
                  </a:lnTo>
                  <a:lnTo>
                    <a:pt x="1716233" y="2875424"/>
                  </a:lnTo>
                  <a:lnTo>
                    <a:pt x="1734320" y="2878914"/>
                  </a:lnTo>
                  <a:lnTo>
                    <a:pt x="1752407" y="2882086"/>
                  </a:lnTo>
                  <a:lnTo>
                    <a:pt x="1771445" y="2885258"/>
                  </a:lnTo>
                  <a:lnTo>
                    <a:pt x="1771445" y="2985175"/>
                  </a:lnTo>
                  <a:lnTo>
                    <a:pt x="1789215" y="2987712"/>
                  </a:lnTo>
                  <a:lnTo>
                    <a:pt x="1807301" y="2989933"/>
                  </a:lnTo>
                  <a:lnTo>
                    <a:pt x="1825388" y="2991836"/>
                  </a:lnTo>
                  <a:lnTo>
                    <a:pt x="1843792" y="2993422"/>
                  </a:lnTo>
                  <a:lnTo>
                    <a:pt x="1843792" y="2893505"/>
                  </a:lnTo>
                  <a:lnTo>
                    <a:pt x="1861879" y="2895091"/>
                  </a:lnTo>
                  <a:lnTo>
                    <a:pt x="1880283" y="2896042"/>
                  </a:lnTo>
                  <a:lnTo>
                    <a:pt x="1898369" y="2896994"/>
                  </a:lnTo>
                  <a:lnTo>
                    <a:pt x="1916773" y="2897628"/>
                  </a:lnTo>
                  <a:lnTo>
                    <a:pt x="1916773" y="2997546"/>
                  </a:lnTo>
                  <a:lnTo>
                    <a:pt x="1938033" y="2997863"/>
                  </a:lnTo>
                  <a:lnTo>
                    <a:pt x="1959928" y="2998180"/>
                  </a:lnTo>
                  <a:lnTo>
                    <a:pt x="1989755" y="2997863"/>
                  </a:lnTo>
                  <a:lnTo>
                    <a:pt x="1989755" y="2898263"/>
                  </a:lnTo>
                  <a:lnTo>
                    <a:pt x="2018630" y="2896994"/>
                  </a:lnTo>
                  <a:lnTo>
                    <a:pt x="2046553" y="2895408"/>
                  </a:lnTo>
                  <a:lnTo>
                    <a:pt x="2074159" y="2893505"/>
                  </a:lnTo>
                  <a:lnTo>
                    <a:pt x="2101448" y="2890967"/>
                  </a:lnTo>
                  <a:lnTo>
                    <a:pt x="2128102" y="2887795"/>
                  </a:lnTo>
                  <a:lnTo>
                    <a:pt x="2154122" y="2883989"/>
                  </a:lnTo>
                  <a:lnTo>
                    <a:pt x="2179189" y="2879865"/>
                  </a:lnTo>
                  <a:lnTo>
                    <a:pt x="2204257" y="2875424"/>
                  </a:lnTo>
                  <a:lnTo>
                    <a:pt x="2228372" y="2870032"/>
                  </a:lnTo>
                  <a:lnTo>
                    <a:pt x="2251219" y="2864640"/>
                  </a:lnTo>
                  <a:lnTo>
                    <a:pt x="2273430" y="2858613"/>
                  </a:lnTo>
                  <a:lnTo>
                    <a:pt x="2294690" y="2851952"/>
                  </a:lnTo>
                  <a:lnTo>
                    <a:pt x="2315633" y="2845291"/>
                  </a:lnTo>
                  <a:lnTo>
                    <a:pt x="2335306" y="2838312"/>
                  </a:lnTo>
                  <a:lnTo>
                    <a:pt x="2354027" y="2830382"/>
                  </a:lnTo>
                  <a:lnTo>
                    <a:pt x="2371797" y="2822452"/>
                  </a:lnTo>
                  <a:lnTo>
                    <a:pt x="2371797" y="2924590"/>
                  </a:lnTo>
                  <a:lnTo>
                    <a:pt x="2379729" y="2921101"/>
                  </a:lnTo>
                  <a:lnTo>
                    <a:pt x="2387028" y="2916660"/>
                  </a:lnTo>
                  <a:lnTo>
                    <a:pt x="2394643" y="2912219"/>
                  </a:lnTo>
                  <a:lnTo>
                    <a:pt x="2401941" y="2907461"/>
                  </a:lnTo>
                  <a:lnTo>
                    <a:pt x="2409239" y="2902703"/>
                  </a:lnTo>
                  <a:lnTo>
                    <a:pt x="2415585" y="2898263"/>
                  </a:lnTo>
                  <a:lnTo>
                    <a:pt x="2421297" y="2893505"/>
                  </a:lnTo>
                  <a:lnTo>
                    <a:pt x="2426374" y="2889064"/>
                  </a:lnTo>
                  <a:lnTo>
                    <a:pt x="2426374" y="2791050"/>
                  </a:lnTo>
                  <a:lnTo>
                    <a:pt x="2433989" y="2785340"/>
                  </a:lnTo>
                  <a:lnTo>
                    <a:pt x="2440653" y="2779948"/>
                  </a:lnTo>
                  <a:lnTo>
                    <a:pt x="2447316" y="2774238"/>
                  </a:lnTo>
                  <a:lnTo>
                    <a:pt x="2453345" y="2768529"/>
                  </a:lnTo>
                  <a:lnTo>
                    <a:pt x="2459057" y="2762819"/>
                  </a:lnTo>
                  <a:lnTo>
                    <a:pt x="2464451" y="2757110"/>
                  </a:lnTo>
                  <a:lnTo>
                    <a:pt x="2469211" y="2751083"/>
                  </a:lnTo>
                  <a:lnTo>
                    <a:pt x="2473336" y="2744739"/>
                  </a:lnTo>
                  <a:lnTo>
                    <a:pt x="2477461" y="2739029"/>
                  </a:lnTo>
                  <a:lnTo>
                    <a:pt x="2480634" y="2732685"/>
                  </a:lnTo>
                  <a:lnTo>
                    <a:pt x="2483490" y="2726341"/>
                  </a:lnTo>
                  <a:lnTo>
                    <a:pt x="2486028" y="2719997"/>
                  </a:lnTo>
                  <a:lnTo>
                    <a:pt x="2487932" y="2713654"/>
                  </a:lnTo>
                  <a:lnTo>
                    <a:pt x="2489519" y="2707310"/>
                  </a:lnTo>
                  <a:lnTo>
                    <a:pt x="2490471" y="2700966"/>
                  </a:lnTo>
                  <a:lnTo>
                    <a:pt x="2490788" y="2694304"/>
                  </a:lnTo>
                  <a:close/>
                  <a:moveTo>
                    <a:pt x="2490470" y="2686155"/>
                  </a:moveTo>
                  <a:lnTo>
                    <a:pt x="2490788" y="2691795"/>
                  </a:lnTo>
                  <a:lnTo>
                    <a:pt x="2490470" y="2693988"/>
                  </a:lnTo>
                  <a:lnTo>
                    <a:pt x="2490470" y="2690542"/>
                  </a:lnTo>
                  <a:lnTo>
                    <a:pt x="2490470" y="2686155"/>
                  </a:lnTo>
                  <a:close/>
                  <a:moveTo>
                    <a:pt x="2490416" y="2685242"/>
                  </a:moveTo>
                  <a:lnTo>
                    <a:pt x="2490470" y="2685528"/>
                  </a:lnTo>
                  <a:lnTo>
                    <a:pt x="2490470" y="2686155"/>
                  </a:lnTo>
                  <a:lnTo>
                    <a:pt x="2490416" y="2685242"/>
                  </a:lnTo>
                  <a:close/>
                  <a:moveTo>
                    <a:pt x="1427957" y="2683026"/>
                  </a:moveTo>
                  <a:lnTo>
                    <a:pt x="1427516" y="2686071"/>
                  </a:lnTo>
                  <a:lnTo>
                    <a:pt x="1427516" y="2690943"/>
                  </a:lnTo>
                  <a:lnTo>
                    <a:pt x="1427516" y="2693987"/>
                  </a:lnTo>
                  <a:lnTo>
                    <a:pt x="1427163" y="2692161"/>
                  </a:lnTo>
                  <a:lnTo>
                    <a:pt x="1427163" y="2686680"/>
                  </a:lnTo>
                  <a:lnTo>
                    <a:pt x="1427957" y="2683026"/>
                  </a:lnTo>
                  <a:close/>
                  <a:moveTo>
                    <a:pt x="1430338" y="2671762"/>
                  </a:moveTo>
                  <a:lnTo>
                    <a:pt x="1428927" y="2676633"/>
                  </a:lnTo>
                  <a:lnTo>
                    <a:pt x="1428221" y="2681809"/>
                  </a:lnTo>
                  <a:lnTo>
                    <a:pt x="1427957" y="2683026"/>
                  </a:lnTo>
                  <a:lnTo>
                    <a:pt x="1428221" y="2681200"/>
                  </a:lnTo>
                  <a:lnTo>
                    <a:pt x="1428927" y="2676329"/>
                  </a:lnTo>
                  <a:lnTo>
                    <a:pt x="1430338" y="2671762"/>
                  </a:lnTo>
                  <a:close/>
                  <a:moveTo>
                    <a:pt x="2487613" y="2670175"/>
                  </a:moveTo>
                  <a:lnTo>
                    <a:pt x="2489200" y="2675815"/>
                  </a:lnTo>
                  <a:lnTo>
                    <a:pt x="2490153" y="2680828"/>
                  </a:lnTo>
                  <a:lnTo>
                    <a:pt x="2490416" y="2685242"/>
                  </a:lnTo>
                  <a:lnTo>
                    <a:pt x="2489518" y="2680515"/>
                  </a:lnTo>
                  <a:lnTo>
                    <a:pt x="2488883" y="2675502"/>
                  </a:lnTo>
                  <a:lnTo>
                    <a:pt x="2487613" y="2670175"/>
                  </a:lnTo>
                  <a:close/>
                  <a:moveTo>
                    <a:pt x="2665715" y="2659293"/>
                  </a:moveTo>
                  <a:lnTo>
                    <a:pt x="2665715" y="2777307"/>
                  </a:lnTo>
                  <a:lnTo>
                    <a:pt x="2668254" y="2780162"/>
                  </a:lnTo>
                  <a:lnTo>
                    <a:pt x="2671429" y="2783335"/>
                  </a:lnTo>
                  <a:lnTo>
                    <a:pt x="2678729" y="2789362"/>
                  </a:lnTo>
                  <a:lnTo>
                    <a:pt x="2687934" y="2796659"/>
                  </a:lnTo>
                  <a:lnTo>
                    <a:pt x="2698726" y="2803638"/>
                  </a:lnTo>
                  <a:lnTo>
                    <a:pt x="2710153" y="2810935"/>
                  </a:lnTo>
                  <a:lnTo>
                    <a:pt x="2722215" y="2817914"/>
                  </a:lnTo>
                  <a:lnTo>
                    <a:pt x="2734594" y="2824259"/>
                  </a:lnTo>
                  <a:lnTo>
                    <a:pt x="2746656" y="2829969"/>
                  </a:lnTo>
                  <a:lnTo>
                    <a:pt x="2746656" y="2711004"/>
                  </a:lnTo>
                  <a:lnTo>
                    <a:pt x="2734594" y="2705293"/>
                  </a:lnTo>
                  <a:lnTo>
                    <a:pt x="2723167" y="2699266"/>
                  </a:lnTo>
                  <a:lnTo>
                    <a:pt x="2712058" y="2692921"/>
                  </a:lnTo>
                  <a:lnTo>
                    <a:pt x="2701583" y="2686259"/>
                  </a:lnTo>
                  <a:lnTo>
                    <a:pt x="2691743" y="2679914"/>
                  </a:lnTo>
                  <a:lnTo>
                    <a:pt x="2682538" y="2673252"/>
                  </a:lnTo>
                  <a:lnTo>
                    <a:pt x="2673650" y="2666273"/>
                  </a:lnTo>
                  <a:lnTo>
                    <a:pt x="2665715" y="2659293"/>
                  </a:lnTo>
                  <a:close/>
                  <a:moveTo>
                    <a:pt x="1925638" y="2592387"/>
                  </a:moveTo>
                  <a:lnTo>
                    <a:pt x="1925638" y="2662237"/>
                  </a:lnTo>
                  <a:lnTo>
                    <a:pt x="1911407" y="2659674"/>
                  </a:lnTo>
                  <a:lnTo>
                    <a:pt x="1894963" y="2655829"/>
                  </a:lnTo>
                  <a:lnTo>
                    <a:pt x="1887057" y="2653907"/>
                  </a:lnTo>
                  <a:lnTo>
                    <a:pt x="1880100" y="2652304"/>
                  </a:lnTo>
                  <a:lnTo>
                    <a:pt x="1873459" y="2650062"/>
                  </a:lnTo>
                  <a:lnTo>
                    <a:pt x="1867451" y="2647498"/>
                  </a:lnTo>
                  <a:lnTo>
                    <a:pt x="1861442" y="2644935"/>
                  </a:lnTo>
                  <a:lnTo>
                    <a:pt x="1856383" y="2641090"/>
                  </a:lnTo>
                  <a:lnTo>
                    <a:pt x="1853220" y="2639168"/>
                  </a:lnTo>
                  <a:lnTo>
                    <a:pt x="1851007" y="2636925"/>
                  </a:lnTo>
                  <a:lnTo>
                    <a:pt x="1848793" y="2634041"/>
                  </a:lnTo>
                  <a:lnTo>
                    <a:pt x="1847844" y="2631798"/>
                  </a:lnTo>
                  <a:lnTo>
                    <a:pt x="1846579" y="2628914"/>
                  </a:lnTo>
                  <a:lnTo>
                    <a:pt x="1846263" y="2626671"/>
                  </a:lnTo>
                  <a:lnTo>
                    <a:pt x="1846263" y="2623788"/>
                  </a:lnTo>
                  <a:lnTo>
                    <a:pt x="1846579" y="2621224"/>
                  </a:lnTo>
                  <a:lnTo>
                    <a:pt x="1847528" y="2618661"/>
                  </a:lnTo>
                  <a:lnTo>
                    <a:pt x="1848477" y="2616098"/>
                  </a:lnTo>
                  <a:lnTo>
                    <a:pt x="1850374" y="2613855"/>
                  </a:lnTo>
                  <a:lnTo>
                    <a:pt x="1852588" y="2611292"/>
                  </a:lnTo>
                  <a:lnTo>
                    <a:pt x="1855118" y="2609369"/>
                  </a:lnTo>
                  <a:lnTo>
                    <a:pt x="1858280" y="2607447"/>
                  </a:lnTo>
                  <a:lnTo>
                    <a:pt x="1861759" y="2605524"/>
                  </a:lnTo>
                  <a:lnTo>
                    <a:pt x="1865870" y="2603922"/>
                  </a:lnTo>
                  <a:lnTo>
                    <a:pt x="1872194" y="2601359"/>
                  </a:lnTo>
                  <a:lnTo>
                    <a:pt x="1878835" y="2599436"/>
                  </a:lnTo>
                  <a:lnTo>
                    <a:pt x="1885792" y="2597834"/>
                  </a:lnTo>
                  <a:lnTo>
                    <a:pt x="1893382" y="2596232"/>
                  </a:lnTo>
                  <a:lnTo>
                    <a:pt x="1901288" y="2594951"/>
                  </a:lnTo>
                  <a:lnTo>
                    <a:pt x="1909194" y="2593989"/>
                  </a:lnTo>
                  <a:lnTo>
                    <a:pt x="1925638" y="2592387"/>
                  </a:lnTo>
                  <a:close/>
                  <a:moveTo>
                    <a:pt x="3178346" y="2558733"/>
                  </a:moveTo>
                  <a:lnTo>
                    <a:pt x="3178346" y="2673668"/>
                  </a:lnTo>
                  <a:lnTo>
                    <a:pt x="3201835" y="2674303"/>
                  </a:lnTo>
                  <a:lnTo>
                    <a:pt x="3225959" y="2674303"/>
                  </a:lnTo>
                  <a:lnTo>
                    <a:pt x="3258970" y="2673986"/>
                  </a:lnTo>
                  <a:lnTo>
                    <a:pt x="3258970" y="2559368"/>
                  </a:lnTo>
                  <a:lnTo>
                    <a:pt x="3225641" y="2559686"/>
                  </a:lnTo>
                  <a:lnTo>
                    <a:pt x="3201835" y="2559368"/>
                  </a:lnTo>
                  <a:lnTo>
                    <a:pt x="3178346" y="2558733"/>
                  </a:lnTo>
                  <a:close/>
                  <a:moveTo>
                    <a:pt x="2609850" y="2552700"/>
                  </a:moveTo>
                  <a:lnTo>
                    <a:pt x="2613342" y="2559045"/>
                  </a:lnTo>
                  <a:lnTo>
                    <a:pt x="2617468" y="2564438"/>
                  </a:lnTo>
                  <a:lnTo>
                    <a:pt x="2621594" y="2570466"/>
                  </a:lnTo>
                  <a:lnTo>
                    <a:pt x="2626038" y="2576176"/>
                  </a:lnTo>
                  <a:lnTo>
                    <a:pt x="2631117" y="2581886"/>
                  </a:lnTo>
                  <a:lnTo>
                    <a:pt x="2635878" y="2587280"/>
                  </a:lnTo>
                  <a:lnTo>
                    <a:pt x="2641274" y="2592673"/>
                  </a:lnTo>
                  <a:lnTo>
                    <a:pt x="2646988" y="2598383"/>
                  </a:lnTo>
                  <a:lnTo>
                    <a:pt x="2658732" y="2608535"/>
                  </a:lnTo>
                  <a:lnTo>
                    <a:pt x="2671746" y="2618686"/>
                  </a:lnTo>
                  <a:lnTo>
                    <a:pt x="2685712" y="2628204"/>
                  </a:lnTo>
                  <a:lnTo>
                    <a:pt x="2700631" y="2637721"/>
                  </a:lnTo>
                  <a:lnTo>
                    <a:pt x="2715867" y="2646921"/>
                  </a:lnTo>
                  <a:lnTo>
                    <a:pt x="2732372" y="2655486"/>
                  </a:lnTo>
                  <a:lnTo>
                    <a:pt x="2749830" y="2663735"/>
                  </a:lnTo>
                  <a:lnTo>
                    <a:pt x="2767923" y="2671666"/>
                  </a:lnTo>
                  <a:lnTo>
                    <a:pt x="2786650" y="2679280"/>
                  </a:lnTo>
                  <a:lnTo>
                    <a:pt x="2805695" y="2686576"/>
                  </a:lnTo>
                  <a:lnTo>
                    <a:pt x="2826009" y="2693238"/>
                  </a:lnTo>
                  <a:lnTo>
                    <a:pt x="2846959" y="2699583"/>
                  </a:lnTo>
                  <a:lnTo>
                    <a:pt x="2867591" y="2705611"/>
                  </a:lnTo>
                  <a:lnTo>
                    <a:pt x="2889492" y="2711321"/>
                  </a:lnTo>
                  <a:lnTo>
                    <a:pt x="2912029" y="2716714"/>
                  </a:lnTo>
                  <a:lnTo>
                    <a:pt x="2934248" y="2721790"/>
                  </a:lnTo>
                  <a:lnTo>
                    <a:pt x="2957102" y="2725914"/>
                  </a:lnTo>
                  <a:lnTo>
                    <a:pt x="2980908" y="2730355"/>
                  </a:lnTo>
                  <a:lnTo>
                    <a:pt x="3004396" y="2733845"/>
                  </a:lnTo>
                  <a:lnTo>
                    <a:pt x="3028203" y="2737335"/>
                  </a:lnTo>
                  <a:lnTo>
                    <a:pt x="3052644" y="2740190"/>
                  </a:lnTo>
                  <a:lnTo>
                    <a:pt x="3077084" y="2743045"/>
                  </a:lnTo>
                  <a:lnTo>
                    <a:pt x="3101525" y="2744949"/>
                  </a:lnTo>
                  <a:lnTo>
                    <a:pt x="3125966" y="2746852"/>
                  </a:lnTo>
                  <a:lnTo>
                    <a:pt x="3150725" y="2748121"/>
                  </a:lnTo>
                  <a:lnTo>
                    <a:pt x="3175800" y="2749390"/>
                  </a:lnTo>
                  <a:lnTo>
                    <a:pt x="3200559" y="2750024"/>
                  </a:lnTo>
                  <a:lnTo>
                    <a:pt x="3225317" y="2750024"/>
                  </a:lnTo>
                  <a:lnTo>
                    <a:pt x="3246266" y="2750024"/>
                  </a:lnTo>
                  <a:lnTo>
                    <a:pt x="3267216" y="2749707"/>
                  </a:lnTo>
                  <a:lnTo>
                    <a:pt x="3288165" y="2748755"/>
                  </a:lnTo>
                  <a:lnTo>
                    <a:pt x="3308797" y="2747804"/>
                  </a:lnTo>
                  <a:lnTo>
                    <a:pt x="3329429" y="2746535"/>
                  </a:lnTo>
                  <a:lnTo>
                    <a:pt x="3350378" y="2744949"/>
                  </a:lnTo>
                  <a:lnTo>
                    <a:pt x="3371010" y="2743362"/>
                  </a:lnTo>
                  <a:lnTo>
                    <a:pt x="3391325" y="2741459"/>
                  </a:lnTo>
                  <a:lnTo>
                    <a:pt x="3411957" y="2738921"/>
                  </a:lnTo>
                  <a:lnTo>
                    <a:pt x="3431954" y="2736383"/>
                  </a:lnTo>
                  <a:lnTo>
                    <a:pt x="3451951" y="2733528"/>
                  </a:lnTo>
                  <a:lnTo>
                    <a:pt x="3471948" y="2730355"/>
                  </a:lnTo>
                  <a:lnTo>
                    <a:pt x="3491628" y="2726866"/>
                  </a:lnTo>
                  <a:lnTo>
                    <a:pt x="3510990" y="2723376"/>
                  </a:lnTo>
                  <a:lnTo>
                    <a:pt x="3530035" y="2719252"/>
                  </a:lnTo>
                  <a:lnTo>
                    <a:pt x="3548763" y="2715128"/>
                  </a:lnTo>
                  <a:lnTo>
                    <a:pt x="3567173" y="2710369"/>
                  </a:lnTo>
                  <a:lnTo>
                    <a:pt x="3585265" y="2705611"/>
                  </a:lnTo>
                  <a:lnTo>
                    <a:pt x="3603041" y="2700852"/>
                  </a:lnTo>
                  <a:lnTo>
                    <a:pt x="3620498" y="2695142"/>
                  </a:lnTo>
                  <a:lnTo>
                    <a:pt x="3637004" y="2689749"/>
                  </a:lnTo>
                  <a:lnTo>
                    <a:pt x="3653510" y="2683721"/>
                  </a:lnTo>
                  <a:lnTo>
                    <a:pt x="3669698" y="2678011"/>
                  </a:lnTo>
                  <a:lnTo>
                    <a:pt x="3685251" y="2671349"/>
                  </a:lnTo>
                  <a:lnTo>
                    <a:pt x="3700170" y="2665004"/>
                  </a:lnTo>
                  <a:lnTo>
                    <a:pt x="3714770" y="2657707"/>
                  </a:lnTo>
                  <a:lnTo>
                    <a:pt x="3728419" y="2650728"/>
                  </a:lnTo>
                  <a:lnTo>
                    <a:pt x="3741751" y="2643114"/>
                  </a:lnTo>
                  <a:lnTo>
                    <a:pt x="3754765" y="2635818"/>
                  </a:lnTo>
                  <a:lnTo>
                    <a:pt x="3767144" y="2627886"/>
                  </a:lnTo>
                  <a:lnTo>
                    <a:pt x="3778571" y="2619638"/>
                  </a:lnTo>
                  <a:lnTo>
                    <a:pt x="3789363" y="2611073"/>
                  </a:lnTo>
                  <a:lnTo>
                    <a:pt x="3789363" y="2718935"/>
                  </a:lnTo>
                  <a:lnTo>
                    <a:pt x="3788728" y="2718935"/>
                  </a:lnTo>
                  <a:lnTo>
                    <a:pt x="3788411" y="2728135"/>
                  </a:lnTo>
                  <a:lnTo>
                    <a:pt x="3787776" y="2733528"/>
                  </a:lnTo>
                  <a:lnTo>
                    <a:pt x="3786506" y="2738921"/>
                  </a:lnTo>
                  <a:lnTo>
                    <a:pt x="3785237" y="2744314"/>
                  </a:lnTo>
                  <a:lnTo>
                    <a:pt x="3783332" y="2749707"/>
                  </a:lnTo>
                  <a:lnTo>
                    <a:pt x="3781428" y="2755100"/>
                  </a:lnTo>
                  <a:lnTo>
                    <a:pt x="3778571" y="2760811"/>
                  </a:lnTo>
                  <a:lnTo>
                    <a:pt x="3775714" y="2765886"/>
                  </a:lnTo>
                  <a:lnTo>
                    <a:pt x="3772540" y="2770962"/>
                  </a:lnTo>
                  <a:lnTo>
                    <a:pt x="3769048" y="2776355"/>
                  </a:lnTo>
                  <a:lnTo>
                    <a:pt x="3765557" y="2781749"/>
                  </a:lnTo>
                  <a:lnTo>
                    <a:pt x="3761113" y="2786824"/>
                  </a:lnTo>
                  <a:lnTo>
                    <a:pt x="3756987" y="2791583"/>
                  </a:lnTo>
                  <a:lnTo>
                    <a:pt x="3752226" y="2796659"/>
                  </a:lnTo>
                  <a:lnTo>
                    <a:pt x="3747147" y="2801735"/>
                  </a:lnTo>
                  <a:lnTo>
                    <a:pt x="3741433" y="2806493"/>
                  </a:lnTo>
                  <a:lnTo>
                    <a:pt x="3736037" y="2811252"/>
                  </a:lnTo>
                  <a:lnTo>
                    <a:pt x="3723658" y="2820769"/>
                  </a:lnTo>
                  <a:lnTo>
                    <a:pt x="3710327" y="2829969"/>
                  </a:lnTo>
                  <a:lnTo>
                    <a:pt x="3696043" y="2838852"/>
                  </a:lnTo>
                  <a:lnTo>
                    <a:pt x="3680490" y="2847418"/>
                  </a:lnTo>
                  <a:lnTo>
                    <a:pt x="3663667" y="2855983"/>
                  </a:lnTo>
                  <a:lnTo>
                    <a:pt x="3646526" y="2863914"/>
                  </a:lnTo>
                  <a:lnTo>
                    <a:pt x="3627799" y="2871845"/>
                  </a:lnTo>
                  <a:lnTo>
                    <a:pt x="3608754" y="2879459"/>
                  </a:lnTo>
                  <a:lnTo>
                    <a:pt x="3588122" y="2886121"/>
                  </a:lnTo>
                  <a:lnTo>
                    <a:pt x="3566855" y="2892783"/>
                  </a:lnTo>
                  <a:lnTo>
                    <a:pt x="3544636" y="2899128"/>
                  </a:lnTo>
                  <a:lnTo>
                    <a:pt x="3522417" y="2905473"/>
                  </a:lnTo>
                  <a:lnTo>
                    <a:pt x="3498611" y="2910866"/>
                  </a:lnTo>
                  <a:lnTo>
                    <a:pt x="3474170" y="2915942"/>
                  </a:lnTo>
                  <a:lnTo>
                    <a:pt x="3449412" y="2920383"/>
                  </a:lnTo>
                  <a:lnTo>
                    <a:pt x="3423701" y="2924824"/>
                  </a:lnTo>
                  <a:lnTo>
                    <a:pt x="3397356" y="2928631"/>
                  </a:lnTo>
                  <a:lnTo>
                    <a:pt x="3370376" y="2931804"/>
                  </a:lnTo>
                  <a:lnTo>
                    <a:pt x="3343395" y="2934976"/>
                  </a:lnTo>
                  <a:lnTo>
                    <a:pt x="3315146" y="2937197"/>
                  </a:lnTo>
                  <a:lnTo>
                    <a:pt x="3286896" y="2938783"/>
                  </a:lnTo>
                  <a:lnTo>
                    <a:pt x="3258011" y="2940369"/>
                  </a:lnTo>
                  <a:lnTo>
                    <a:pt x="3228491" y="2941321"/>
                  </a:lnTo>
                  <a:lnTo>
                    <a:pt x="3198972" y="2941638"/>
                  </a:lnTo>
                  <a:lnTo>
                    <a:pt x="3168500" y="2941321"/>
                  </a:lnTo>
                  <a:lnTo>
                    <a:pt x="3138663" y="2940369"/>
                  </a:lnTo>
                  <a:lnTo>
                    <a:pt x="3109143" y="2938783"/>
                  </a:lnTo>
                  <a:lnTo>
                    <a:pt x="3080259" y="2936880"/>
                  </a:lnTo>
                  <a:lnTo>
                    <a:pt x="3051374" y="2934659"/>
                  </a:lnTo>
                  <a:lnTo>
                    <a:pt x="3023441" y="2931487"/>
                  </a:lnTo>
                  <a:lnTo>
                    <a:pt x="2996144" y="2927997"/>
                  </a:lnTo>
                  <a:lnTo>
                    <a:pt x="2969481" y="2923873"/>
                  </a:lnTo>
                  <a:lnTo>
                    <a:pt x="2943453" y="2919431"/>
                  </a:lnTo>
                  <a:lnTo>
                    <a:pt x="2917742" y="2914355"/>
                  </a:lnTo>
                  <a:lnTo>
                    <a:pt x="2892984" y="2909280"/>
                  </a:lnTo>
                  <a:lnTo>
                    <a:pt x="2869178" y="2903252"/>
                  </a:lnTo>
                  <a:lnTo>
                    <a:pt x="2846007" y="2897224"/>
                  </a:lnTo>
                  <a:lnTo>
                    <a:pt x="2823470" y="2890880"/>
                  </a:lnTo>
                  <a:lnTo>
                    <a:pt x="2802203" y="2883583"/>
                  </a:lnTo>
                  <a:lnTo>
                    <a:pt x="2781889" y="2876286"/>
                  </a:lnTo>
                  <a:lnTo>
                    <a:pt x="2762527" y="2868673"/>
                  </a:lnTo>
                  <a:lnTo>
                    <a:pt x="2743799" y="2860424"/>
                  </a:lnTo>
                  <a:lnTo>
                    <a:pt x="2726024" y="2852176"/>
                  </a:lnTo>
                  <a:lnTo>
                    <a:pt x="2709518" y="2843611"/>
                  </a:lnTo>
                  <a:lnTo>
                    <a:pt x="2694600" y="2834411"/>
                  </a:lnTo>
                  <a:lnTo>
                    <a:pt x="2679999" y="2824893"/>
                  </a:lnTo>
                  <a:lnTo>
                    <a:pt x="2666985" y="2815376"/>
                  </a:lnTo>
                  <a:lnTo>
                    <a:pt x="2660954" y="2810935"/>
                  </a:lnTo>
                  <a:lnTo>
                    <a:pt x="2655240" y="2805542"/>
                  </a:lnTo>
                  <a:lnTo>
                    <a:pt x="2650162" y="2800466"/>
                  </a:lnTo>
                  <a:lnTo>
                    <a:pt x="2645083" y="2795390"/>
                  </a:lnTo>
                  <a:lnTo>
                    <a:pt x="2639687" y="2790314"/>
                  </a:lnTo>
                  <a:lnTo>
                    <a:pt x="2635561" y="2785238"/>
                  </a:lnTo>
                  <a:lnTo>
                    <a:pt x="2631434" y="2780162"/>
                  </a:lnTo>
                  <a:lnTo>
                    <a:pt x="2627625" y="2774452"/>
                  </a:lnTo>
                  <a:lnTo>
                    <a:pt x="2624134" y="2769376"/>
                  </a:lnTo>
                  <a:lnTo>
                    <a:pt x="2620960" y="2763983"/>
                  </a:lnTo>
                  <a:lnTo>
                    <a:pt x="2618103" y="2758273"/>
                  </a:lnTo>
                  <a:lnTo>
                    <a:pt x="2615881" y="2752880"/>
                  </a:lnTo>
                  <a:lnTo>
                    <a:pt x="2613659" y="2747169"/>
                  </a:lnTo>
                  <a:lnTo>
                    <a:pt x="2612072" y="2741776"/>
                  </a:lnTo>
                  <a:lnTo>
                    <a:pt x="2610485" y="2736383"/>
                  </a:lnTo>
                  <a:lnTo>
                    <a:pt x="2609850" y="2730355"/>
                  </a:lnTo>
                  <a:lnTo>
                    <a:pt x="2609215" y="2724962"/>
                  </a:lnTo>
                  <a:lnTo>
                    <a:pt x="2609215" y="2718935"/>
                  </a:lnTo>
                  <a:lnTo>
                    <a:pt x="2608580" y="2719252"/>
                  </a:lnTo>
                  <a:lnTo>
                    <a:pt x="2608580" y="2573004"/>
                  </a:lnTo>
                  <a:lnTo>
                    <a:pt x="2608263" y="2569197"/>
                  </a:lnTo>
                  <a:lnTo>
                    <a:pt x="2608580" y="2560949"/>
                  </a:lnTo>
                  <a:lnTo>
                    <a:pt x="2609850" y="2552700"/>
                  </a:lnTo>
                  <a:close/>
                  <a:moveTo>
                    <a:pt x="3016148" y="2544763"/>
                  </a:moveTo>
                  <a:lnTo>
                    <a:pt x="3016148" y="2660333"/>
                  </a:lnTo>
                  <a:lnTo>
                    <a:pt x="3035827" y="2662556"/>
                  </a:lnTo>
                  <a:lnTo>
                    <a:pt x="3056142" y="2665096"/>
                  </a:lnTo>
                  <a:lnTo>
                    <a:pt x="3076456" y="2667318"/>
                  </a:lnTo>
                  <a:lnTo>
                    <a:pt x="3097406" y="2669223"/>
                  </a:lnTo>
                  <a:lnTo>
                    <a:pt x="3097406" y="2553971"/>
                  </a:lnTo>
                  <a:lnTo>
                    <a:pt x="3076456" y="2552066"/>
                  </a:lnTo>
                  <a:lnTo>
                    <a:pt x="3056142" y="2549843"/>
                  </a:lnTo>
                  <a:lnTo>
                    <a:pt x="3035827" y="2547303"/>
                  </a:lnTo>
                  <a:lnTo>
                    <a:pt x="3016148" y="2544763"/>
                  </a:lnTo>
                  <a:close/>
                  <a:moveTo>
                    <a:pt x="1938656" y="2540386"/>
                  </a:moveTo>
                  <a:lnTo>
                    <a:pt x="1936433" y="2540705"/>
                  </a:lnTo>
                  <a:lnTo>
                    <a:pt x="1933576" y="2540705"/>
                  </a:lnTo>
                  <a:lnTo>
                    <a:pt x="1931036" y="2541342"/>
                  </a:lnTo>
                  <a:lnTo>
                    <a:pt x="1929130" y="2542299"/>
                  </a:lnTo>
                  <a:lnTo>
                    <a:pt x="1927543" y="2542936"/>
                  </a:lnTo>
                  <a:lnTo>
                    <a:pt x="1926273" y="2543892"/>
                  </a:lnTo>
                  <a:lnTo>
                    <a:pt x="1925638" y="2545167"/>
                  </a:lnTo>
                  <a:lnTo>
                    <a:pt x="1925320" y="2546123"/>
                  </a:lnTo>
                  <a:lnTo>
                    <a:pt x="1925320" y="2565247"/>
                  </a:lnTo>
                  <a:lnTo>
                    <a:pt x="1910398" y="2566522"/>
                  </a:lnTo>
                  <a:lnTo>
                    <a:pt x="1895158" y="2568116"/>
                  </a:lnTo>
                  <a:lnTo>
                    <a:pt x="1881188" y="2570028"/>
                  </a:lnTo>
                  <a:lnTo>
                    <a:pt x="1867218" y="2572897"/>
                  </a:lnTo>
                  <a:lnTo>
                    <a:pt x="1853883" y="2575447"/>
                  </a:lnTo>
                  <a:lnTo>
                    <a:pt x="1841183" y="2578634"/>
                  </a:lnTo>
                  <a:lnTo>
                    <a:pt x="1829436" y="2582778"/>
                  </a:lnTo>
                  <a:lnTo>
                    <a:pt x="1818323" y="2586602"/>
                  </a:lnTo>
                  <a:lnTo>
                    <a:pt x="1810703" y="2590108"/>
                  </a:lnTo>
                  <a:lnTo>
                    <a:pt x="1803718" y="2594252"/>
                  </a:lnTo>
                  <a:lnTo>
                    <a:pt x="1797368" y="2598077"/>
                  </a:lnTo>
                  <a:lnTo>
                    <a:pt x="1791970" y="2601902"/>
                  </a:lnTo>
                  <a:lnTo>
                    <a:pt x="1787208" y="2606045"/>
                  </a:lnTo>
                  <a:lnTo>
                    <a:pt x="1783398" y="2610507"/>
                  </a:lnTo>
                  <a:lnTo>
                    <a:pt x="1780223" y="2614651"/>
                  </a:lnTo>
                  <a:lnTo>
                    <a:pt x="1777683" y="2619113"/>
                  </a:lnTo>
                  <a:lnTo>
                    <a:pt x="1776096" y="2623894"/>
                  </a:lnTo>
                  <a:lnTo>
                    <a:pt x="1775460" y="2628038"/>
                  </a:lnTo>
                  <a:lnTo>
                    <a:pt x="1775460" y="2632500"/>
                  </a:lnTo>
                  <a:lnTo>
                    <a:pt x="1776096" y="2637281"/>
                  </a:lnTo>
                  <a:lnTo>
                    <a:pt x="1777683" y="2641743"/>
                  </a:lnTo>
                  <a:lnTo>
                    <a:pt x="1780223" y="2645887"/>
                  </a:lnTo>
                  <a:lnTo>
                    <a:pt x="1783716" y="2650349"/>
                  </a:lnTo>
                  <a:lnTo>
                    <a:pt x="1787526" y="2654811"/>
                  </a:lnTo>
                  <a:lnTo>
                    <a:pt x="1792288" y="2658317"/>
                  </a:lnTo>
                  <a:lnTo>
                    <a:pt x="1797368" y="2661823"/>
                  </a:lnTo>
                  <a:lnTo>
                    <a:pt x="1803400" y="2665329"/>
                  </a:lnTo>
                  <a:lnTo>
                    <a:pt x="1809750" y="2668517"/>
                  </a:lnTo>
                  <a:lnTo>
                    <a:pt x="1816736" y="2671704"/>
                  </a:lnTo>
                  <a:lnTo>
                    <a:pt x="1824356" y="2674573"/>
                  </a:lnTo>
                  <a:lnTo>
                    <a:pt x="1832610" y="2677441"/>
                  </a:lnTo>
                  <a:lnTo>
                    <a:pt x="1840866" y="2679354"/>
                  </a:lnTo>
                  <a:lnTo>
                    <a:pt x="1872933" y="2686047"/>
                  </a:lnTo>
                  <a:lnTo>
                    <a:pt x="1925320" y="2696565"/>
                  </a:lnTo>
                  <a:lnTo>
                    <a:pt x="1925320" y="2778798"/>
                  </a:lnTo>
                  <a:lnTo>
                    <a:pt x="1911668" y="2777204"/>
                  </a:lnTo>
                  <a:lnTo>
                    <a:pt x="1899603" y="2774973"/>
                  </a:lnTo>
                  <a:lnTo>
                    <a:pt x="1885316" y="2772742"/>
                  </a:lnTo>
                  <a:lnTo>
                    <a:pt x="1870393" y="2769236"/>
                  </a:lnTo>
                  <a:lnTo>
                    <a:pt x="1856740" y="2765093"/>
                  </a:lnTo>
                  <a:lnTo>
                    <a:pt x="1844676" y="2760949"/>
                  </a:lnTo>
                  <a:lnTo>
                    <a:pt x="1841183" y="2759674"/>
                  </a:lnTo>
                  <a:lnTo>
                    <a:pt x="1838008" y="2758399"/>
                  </a:lnTo>
                  <a:lnTo>
                    <a:pt x="1835786" y="2757443"/>
                  </a:lnTo>
                  <a:lnTo>
                    <a:pt x="1835150" y="2756805"/>
                  </a:lnTo>
                  <a:lnTo>
                    <a:pt x="1831658" y="2754893"/>
                  </a:lnTo>
                  <a:lnTo>
                    <a:pt x="1829753" y="2753618"/>
                  </a:lnTo>
                  <a:lnTo>
                    <a:pt x="1827848" y="2752662"/>
                  </a:lnTo>
                  <a:lnTo>
                    <a:pt x="1822768" y="2751387"/>
                  </a:lnTo>
                  <a:lnTo>
                    <a:pt x="1817688" y="2750431"/>
                  </a:lnTo>
                  <a:lnTo>
                    <a:pt x="1811656" y="2750112"/>
                  </a:lnTo>
                  <a:lnTo>
                    <a:pt x="1805623" y="2751068"/>
                  </a:lnTo>
                  <a:lnTo>
                    <a:pt x="1799908" y="2751706"/>
                  </a:lnTo>
                  <a:lnTo>
                    <a:pt x="1793876" y="2752981"/>
                  </a:lnTo>
                  <a:lnTo>
                    <a:pt x="1787843" y="2754893"/>
                  </a:lnTo>
                  <a:lnTo>
                    <a:pt x="1782763" y="2756805"/>
                  </a:lnTo>
                  <a:lnTo>
                    <a:pt x="1778636" y="2759355"/>
                  </a:lnTo>
                  <a:lnTo>
                    <a:pt x="1774508" y="2761586"/>
                  </a:lnTo>
                  <a:lnTo>
                    <a:pt x="1771650" y="2764455"/>
                  </a:lnTo>
                  <a:lnTo>
                    <a:pt x="1770698" y="2765730"/>
                  </a:lnTo>
                  <a:lnTo>
                    <a:pt x="1769746" y="2766686"/>
                  </a:lnTo>
                  <a:lnTo>
                    <a:pt x="1769428" y="2767961"/>
                  </a:lnTo>
                  <a:lnTo>
                    <a:pt x="1769428" y="2769555"/>
                  </a:lnTo>
                  <a:lnTo>
                    <a:pt x="1769428" y="2770830"/>
                  </a:lnTo>
                  <a:lnTo>
                    <a:pt x="1770380" y="2772105"/>
                  </a:lnTo>
                  <a:lnTo>
                    <a:pt x="1771016" y="2773061"/>
                  </a:lnTo>
                  <a:lnTo>
                    <a:pt x="1772603" y="2774336"/>
                  </a:lnTo>
                  <a:lnTo>
                    <a:pt x="1778000" y="2777842"/>
                  </a:lnTo>
                  <a:lnTo>
                    <a:pt x="1784668" y="2781348"/>
                  </a:lnTo>
                  <a:lnTo>
                    <a:pt x="1791970" y="2784535"/>
                  </a:lnTo>
                  <a:lnTo>
                    <a:pt x="1799273" y="2787723"/>
                  </a:lnTo>
                  <a:lnTo>
                    <a:pt x="1807846" y="2790591"/>
                  </a:lnTo>
                  <a:lnTo>
                    <a:pt x="1816418" y="2792822"/>
                  </a:lnTo>
                  <a:lnTo>
                    <a:pt x="1825943" y="2795691"/>
                  </a:lnTo>
                  <a:lnTo>
                    <a:pt x="1835786" y="2797603"/>
                  </a:lnTo>
                  <a:lnTo>
                    <a:pt x="1845946" y="2799516"/>
                  </a:lnTo>
                  <a:lnTo>
                    <a:pt x="1856740" y="2801747"/>
                  </a:lnTo>
                  <a:lnTo>
                    <a:pt x="1878648" y="2804934"/>
                  </a:lnTo>
                  <a:lnTo>
                    <a:pt x="1901508" y="2806846"/>
                  </a:lnTo>
                  <a:lnTo>
                    <a:pt x="1925320" y="2808440"/>
                  </a:lnTo>
                  <a:lnTo>
                    <a:pt x="1925320" y="2827245"/>
                  </a:lnTo>
                  <a:lnTo>
                    <a:pt x="1925638" y="2828520"/>
                  </a:lnTo>
                  <a:lnTo>
                    <a:pt x="1926273" y="2829476"/>
                  </a:lnTo>
                  <a:lnTo>
                    <a:pt x="1927543" y="2830433"/>
                  </a:lnTo>
                  <a:lnTo>
                    <a:pt x="1929130" y="2831389"/>
                  </a:lnTo>
                  <a:lnTo>
                    <a:pt x="1931036" y="2832026"/>
                  </a:lnTo>
                  <a:lnTo>
                    <a:pt x="1933576" y="2832664"/>
                  </a:lnTo>
                  <a:lnTo>
                    <a:pt x="1938656" y="2832982"/>
                  </a:lnTo>
                  <a:lnTo>
                    <a:pt x="1985328" y="2832982"/>
                  </a:lnTo>
                  <a:lnTo>
                    <a:pt x="1990726" y="2832664"/>
                  </a:lnTo>
                  <a:lnTo>
                    <a:pt x="1992630" y="2832026"/>
                  </a:lnTo>
                  <a:lnTo>
                    <a:pt x="1995170" y="2831389"/>
                  </a:lnTo>
                  <a:lnTo>
                    <a:pt x="1996758" y="2830433"/>
                  </a:lnTo>
                  <a:lnTo>
                    <a:pt x="1997710" y="2829476"/>
                  </a:lnTo>
                  <a:lnTo>
                    <a:pt x="1998663" y="2828520"/>
                  </a:lnTo>
                  <a:lnTo>
                    <a:pt x="1998980" y="2827245"/>
                  </a:lnTo>
                  <a:lnTo>
                    <a:pt x="1998980" y="2808121"/>
                  </a:lnTo>
                  <a:lnTo>
                    <a:pt x="2013586" y="2806846"/>
                  </a:lnTo>
                  <a:lnTo>
                    <a:pt x="2027873" y="2805572"/>
                  </a:lnTo>
                  <a:lnTo>
                    <a:pt x="2041526" y="2803978"/>
                  </a:lnTo>
                  <a:lnTo>
                    <a:pt x="2054543" y="2801747"/>
                  </a:lnTo>
                  <a:lnTo>
                    <a:pt x="2067243" y="2799197"/>
                  </a:lnTo>
                  <a:lnTo>
                    <a:pt x="2078673" y="2796966"/>
                  </a:lnTo>
                  <a:lnTo>
                    <a:pt x="2089786" y="2793778"/>
                  </a:lnTo>
                  <a:lnTo>
                    <a:pt x="2099310" y="2790272"/>
                  </a:lnTo>
                  <a:lnTo>
                    <a:pt x="2106930" y="2787085"/>
                  </a:lnTo>
                  <a:lnTo>
                    <a:pt x="2114233" y="2783898"/>
                  </a:lnTo>
                  <a:lnTo>
                    <a:pt x="2120900" y="2779754"/>
                  </a:lnTo>
                  <a:lnTo>
                    <a:pt x="2126933" y="2776248"/>
                  </a:lnTo>
                  <a:lnTo>
                    <a:pt x="2132013" y="2772423"/>
                  </a:lnTo>
                  <a:lnTo>
                    <a:pt x="2136776" y="2768280"/>
                  </a:lnTo>
                  <a:lnTo>
                    <a:pt x="2140586" y="2764136"/>
                  </a:lnTo>
                  <a:lnTo>
                    <a:pt x="2143760" y="2759674"/>
                  </a:lnTo>
                  <a:lnTo>
                    <a:pt x="2145983" y="2755212"/>
                  </a:lnTo>
                  <a:lnTo>
                    <a:pt x="2147570" y="2751068"/>
                  </a:lnTo>
                  <a:lnTo>
                    <a:pt x="2148840" y="2746606"/>
                  </a:lnTo>
                  <a:lnTo>
                    <a:pt x="2149158" y="2742144"/>
                  </a:lnTo>
                  <a:lnTo>
                    <a:pt x="2148523" y="2737363"/>
                  </a:lnTo>
                  <a:lnTo>
                    <a:pt x="2147253" y="2733219"/>
                  </a:lnTo>
                  <a:lnTo>
                    <a:pt x="2145030" y="2728757"/>
                  </a:lnTo>
                  <a:lnTo>
                    <a:pt x="2141856" y="2723976"/>
                  </a:lnTo>
                  <a:lnTo>
                    <a:pt x="2140268" y="2721745"/>
                  </a:lnTo>
                  <a:lnTo>
                    <a:pt x="2137728" y="2719833"/>
                  </a:lnTo>
                  <a:lnTo>
                    <a:pt x="2132648" y="2715370"/>
                  </a:lnTo>
                  <a:lnTo>
                    <a:pt x="2126298" y="2711227"/>
                  </a:lnTo>
                  <a:lnTo>
                    <a:pt x="2119630" y="2707721"/>
                  </a:lnTo>
                  <a:lnTo>
                    <a:pt x="2111693" y="2704215"/>
                  </a:lnTo>
                  <a:lnTo>
                    <a:pt x="2103438" y="2701027"/>
                  </a:lnTo>
                  <a:lnTo>
                    <a:pt x="2094548" y="2697840"/>
                  </a:lnTo>
                  <a:lnTo>
                    <a:pt x="2084706" y="2694653"/>
                  </a:lnTo>
                  <a:lnTo>
                    <a:pt x="2074863" y="2692103"/>
                  </a:lnTo>
                  <a:lnTo>
                    <a:pt x="2064068" y="2689553"/>
                  </a:lnTo>
                  <a:lnTo>
                    <a:pt x="2042796" y="2684772"/>
                  </a:lnTo>
                  <a:lnTo>
                    <a:pt x="2020570" y="2680310"/>
                  </a:lnTo>
                  <a:lnTo>
                    <a:pt x="1998980" y="2676485"/>
                  </a:lnTo>
                  <a:lnTo>
                    <a:pt x="1998980" y="2594571"/>
                  </a:lnTo>
                  <a:lnTo>
                    <a:pt x="2018030" y="2596802"/>
                  </a:lnTo>
                  <a:lnTo>
                    <a:pt x="2025016" y="2598077"/>
                  </a:lnTo>
                  <a:lnTo>
                    <a:pt x="2032000" y="2599670"/>
                  </a:lnTo>
                  <a:lnTo>
                    <a:pt x="2047240" y="2603495"/>
                  </a:lnTo>
                  <a:lnTo>
                    <a:pt x="2061846" y="2607958"/>
                  </a:lnTo>
                  <a:lnTo>
                    <a:pt x="2073593" y="2612420"/>
                  </a:lnTo>
                  <a:lnTo>
                    <a:pt x="2080260" y="2614970"/>
                  </a:lnTo>
                  <a:lnTo>
                    <a:pt x="2082483" y="2616245"/>
                  </a:lnTo>
                  <a:lnTo>
                    <a:pt x="2083118" y="2616245"/>
                  </a:lnTo>
                  <a:lnTo>
                    <a:pt x="2086610" y="2618794"/>
                  </a:lnTo>
                  <a:lnTo>
                    <a:pt x="2088516" y="2619751"/>
                  </a:lnTo>
                  <a:lnTo>
                    <a:pt x="2090420" y="2621026"/>
                  </a:lnTo>
                  <a:lnTo>
                    <a:pt x="2095183" y="2622300"/>
                  </a:lnTo>
                  <a:lnTo>
                    <a:pt x="2100898" y="2622938"/>
                  </a:lnTo>
                  <a:lnTo>
                    <a:pt x="2106613" y="2622938"/>
                  </a:lnTo>
                  <a:lnTo>
                    <a:pt x="2112646" y="2622619"/>
                  </a:lnTo>
                  <a:lnTo>
                    <a:pt x="2118360" y="2621982"/>
                  </a:lnTo>
                  <a:lnTo>
                    <a:pt x="2124393" y="2620388"/>
                  </a:lnTo>
                  <a:lnTo>
                    <a:pt x="2129790" y="2618794"/>
                  </a:lnTo>
                  <a:lnTo>
                    <a:pt x="2135188" y="2616563"/>
                  </a:lnTo>
                  <a:lnTo>
                    <a:pt x="2139633" y="2614332"/>
                  </a:lnTo>
                  <a:lnTo>
                    <a:pt x="2143760" y="2612101"/>
                  </a:lnTo>
                  <a:lnTo>
                    <a:pt x="2146618" y="2609232"/>
                  </a:lnTo>
                  <a:lnTo>
                    <a:pt x="2147570" y="2607958"/>
                  </a:lnTo>
                  <a:lnTo>
                    <a:pt x="2148523" y="2606683"/>
                  </a:lnTo>
                  <a:lnTo>
                    <a:pt x="2148840" y="2605089"/>
                  </a:lnTo>
                  <a:lnTo>
                    <a:pt x="2148840" y="2604133"/>
                  </a:lnTo>
                  <a:lnTo>
                    <a:pt x="2148523" y="2602858"/>
                  </a:lnTo>
                  <a:lnTo>
                    <a:pt x="2148206" y="2601583"/>
                  </a:lnTo>
                  <a:lnTo>
                    <a:pt x="2146936" y="2600627"/>
                  </a:lnTo>
                  <a:lnTo>
                    <a:pt x="2145666" y="2599352"/>
                  </a:lnTo>
                  <a:lnTo>
                    <a:pt x="2141220" y="2596483"/>
                  </a:lnTo>
                  <a:lnTo>
                    <a:pt x="2136776" y="2593615"/>
                  </a:lnTo>
                  <a:lnTo>
                    <a:pt x="2131060" y="2591383"/>
                  </a:lnTo>
                  <a:lnTo>
                    <a:pt x="2125663" y="2588515"/>
                  </a:lnTo>
                  <a:lnTo>
                    <a:pt x="2112646" y="2583734"/>
                  </a:lnTo>
                  <a:lnTo>
                    <a:pt x="2098358" y="2579590"/>
                  </a:lnTo>
                  <a:lnTo>
                    <a:pt x="2083436" y="2575766"/>
                  </a:lnTo>
                  <a:lnTo>
                    <a:pt x="2067878" y="2572259"/>
                  </a:lnTo>
                  <a:lnTo>
                    <a:pt x="2052638" y="2569710"/>
                  </a:lnTo>
                  <a:lnTo>
                    <a:pt x="2038033" y="2567479"/>
                  </a:lnTo>
                  <a:lnTo>
                    <a:pt x="2018666" y="2565566"/>
                  </a:lnTo>
                  <a:lnTo>
                    <a:pt x="1998980" y="2564291"/>
                  </a:lnTo>
                  <a:lnTo>
                    <a:pt x="1998980" y="2546123"/>
                  </a:lnTo>
                  <a:lnTo>
                    <a:pt x="1998663" y="2545167"/>
                  </a:lnTo>
                  <a:lnTo>
                    <a:pt x="1997710" y="2543892"/>
                  </a:lnTo>
                  <a:lnTo>
                    <a:pt x="1996758" y="2542936"/>
                  </a:lnTo>
                  <a:lnTo>
                    <a:pt x="1995170" y="2542299"/>
                  </a:lnTo>
                  <a:lnTo>
                    <a:pt x="1992630" y="2541342"/>
                  </a:lnTo>
                  <a:lnTo>
                    <a:pt x="1990726" y="2540705"/>
                  </a:lnTo>
                  <a:lnTo>
                    <a:pt x="1987868" y="2540705"/>
                  </a:lnTo>
                  <a:lnTo>
                    <a:pt x="1985328" y="2540386"/>
                  </a:lnTo>
                  <a:lnTo>
                    <a:pt x="1938656" y="2540386"/>
                  </a:lnTo>
                  <a:close/>
                  <a:moveTo>
                    <a:pt x="1959293" y="2522537"/>
                  </a:moveTo>
                  <a:lnTo>
                    <a:pt x="1982788" y="2522856"/>
                  </a:lnTo>
                  <a:lnTo>
                    <a:pt x="2005966" y="2523493"/>
                  </a:lnTo>
                  <a:lnTo>
                    <a:pt x="2028826" y="2524450"/>
                  </a:lnTo>
                  <a:lnTo>
                    <a:pt x="2051368" y="2526043"/>
                  </a:lnTo>
                  <a:lnTo>
                    <a:pt x="2073910" y="2527637"/>
                  </a:lnTo>
                  <a:lnTo>
                    <a:pt x="2095500" y="2529868"/>
                  </a:lnTo>
                  <a:lnTo>
                    <a:pt x="2116773" y="2532737"/>
                  </a:lnTo>
                  <a:lnTo>
                    <a:pt x="2137728" y="2535605"/>
                  </a:lnTo>
                  <a:lnTo>
                    <a:pt x="2158048" y="2538793"/>
                  </a:lnTo>
                  <a:lnTo>
                    <a:pt x="2177733" y="2542299"/>
                  </a:lnTo>
                  <a:lnTo>
                    <a:pt x="2197100" y="2546123"/>
                  </a:lnTo>
                  <a:lnTo>
                    <a:pt x="2215516" y="2550586"/>
                  </a:lnTo>
                  <a:lnTo>
                    <a:pt x="2233613" y="2555367"/>
                  </a:lnTo>
                  <a:lnTo>
                    <a:pt x="2251076" y="2560148"/>
                  </a:lnTo>
                  <a:lnTo>
                    <a:pt x="2267586" y="2565247"/>
                  </a:lnTo>
                  <a:lnTo>
                    <a:pt x="2283778" y="2570666"/>
                  </a:lnTo>
                  <a:lnTo>
                    <a:pt x="2298700" y="2576403"/>
                  </a:lnTo>
                  <a:lnTo>
                    <a:pt x="2313306" y="2582140"/>
                  </a:lnTo>
                  <a:lnTo>
                    <a:pt x="2326640" y="2588515"/>
                  </a:lnTo>
                  <a:lnTo>
                    <a:pt x="2339658" y="2594889"/>
                  </a:lnTo>
                  <a:lnTo>
                    <a:pt x="2351723" y="2601583"/>
                  </a:lnTo>
                  <a:lnTo>
                    <a:pt x="2362518" y="2608914"/>
                  </a:lnTo>
                  <a:lnTo>
                    <a:pt x="2372996" y="2615607"/>
                  </a:lnTo>
                  <a:lnTo>
                    <a:pt x="2381886" y="2622938"/>
                  </a:lnTo>
                  <a:lnTo>
                    <a:pt x="2390140" y="2630587"/>
                  </a:lnTo>
                  <a:lnTo>
                    <a:pt x="2397443" y="2638237"/>
                  </a:lnTo>
                  <a:lnTo>
                    <a:pt x="2403793" y="2645568"/>
                  </a:lnTo>
                  <a:lnTo>
                    <a:pt x="2406016" y="2649711"/>
                  </a:lnTo>
                  <a:lnTo>
                    <a:pt x="2408873" y="2653855"/>
                  </a:lnTo>
                  <a:lnTo>
                    <a:pt x="2410778" y="2657998"/>
                  </a:lnTo>
                  <a:lnTo>
                    <a:pt x="2412683" y="2661823"/>
                  </a:lnTo>
                  <a:lnTo>
                    <a:pt x="2414270" y="2665967"/>
                  </a:lnTo>
                  <a:lnTo>
                    <a:pt x="2415540" y="2670110"/>
                  </a:lnTo>
                  <a:lnTo>
                    <a:pt x="2416810" y="2674254"/>
                  </a:lnTo>
                  <a:lnTo>
                    <a:pt x="2417446" y="2678397"/>
                  </a:lnTo>
                  <a:lnTo>
                    <a:pt x="2417763" y="2682541"/>
                  </a:lnTo>
                  <a:lnTo>
                    <a:pt x="2417763" y="2686684"/>
                  </a:lnTo>
                  <a:lnTo>
                    <a:pt x="2417763" y="2691147"/>
                  </a:lnTo>
                  <a:lnTo>
                    <a:pt x="2417446" y="2694971"/>
                  </a:lnTo>
                  <a:lnTo>
                    <a:pt x="2416810" y="2699434"/>
                  </a:lnTo>
                  <a:lnTo>
                    <a:pt x="2415540" y="2703896"/>
                  </a:lnTo>
                  <a:lnTo>
                    <a:pt x="2414270" y="2707721"/>
                  </a:lnTo>
                  <a:lnTo>
                    <a:pt x="2412683" y="2711864"/>
                  </a:lnTo>
                  <a:lnTo>
                    <a:pt x="2410778" y="2716008"/>
                  </a:lnTo>
                  <a:lnTo>
                    <a:pt x="2408873" y="2720151"/>
                  </a:lnTo>
                  <a:lnTo>
                    <a:pt x="2406016" y="2723976"/>
                  </a:lnTo>
                  <a:lnTo>
                    <a:pt x="2403793" y="2728120"/>
                  </a:lnTo>
                  <a:lnTo>
                    <a:pt x="2397443" y="2735769"/>
                  </a:lnTo>
                  <a:lnTo>
                    <a:pt x="2390140" y="2743419"/>
                  </a:lnTo>
                  <a:lnTo>
                    <a:pt x="2381886" y="2751068"/>
                  </a:lnTo>
                  <a:lnTo>
                    <a:pt x="2372996" y="2758080"/>
                  </a:lnTo>
                  <a:lnTo>
                    <a:pt x="2362518" y="2765093"/>
                  </a:lnTo>
                  <a:lnTo>
                    <a:pt x="2351723" y="2772105"/>
                  </a:lnTo>
                  <a:lnTo>
                    <a:pt x="2339658" y="2778798"/>
                  </a:lnTo>
                  <a:lnTo>
                    <a:pt x="2326640" y="2785173"/>
                  </a:lnTo>
                  <a:lnTo>
                    <a:pt x="2313306" y="2791229"/>
                  </a:lnTo>
                  <a:lnTo>
                    <a:pt x="2298700" y="2797284"/>
                  </a:lnTo>
                  <a:lnTo>
                    <a:pt x="2283778" y="2803340"/>
                  </a:lnTo>
                  <a:lnTo>
                    <a:pt x="2267586" y="2808440"/>
                  </a:lnTo>
                  <a:lnTo>
                    <a:pt x="2251076" y="2813540"/>
                  </a:lnTo>
                  <a:lnTo>
                    <a:pt x="2233613" y="2818640"/>
                  </a:lnTo>
                  <a:lnTo>
                    <a:pt x="2215516" y="2823102"/>
                  </a:lnTo>
                  <a:lnTo>
                    <a:pt x="2197100" y="2827245"/>
                  </a:lnTo>
                  <a:lnTo>
                    <a:pt x="2177733" y="2831389"/>
                  </a:lnTo>
                  <a:lnTo>
                    <a:pt x="2158048" y="2834895"/>
                  </a:lnTo>
                  <a:lnTo>
                    <a:pt x="2137728" y="2838401"/>
                  </a:lnTo>
                  <a:lnTo>
                    <a:pt x="2116773" y="2841270"/>
                  </a:lnTo>
                  <a:lnTo>
                    <a:pt x="2095500" y="2844138"/>
                  </a:lnTo>
                  <a:lnTo>
                    <a:pt x="2073910" y="2846051"/>
                  </a:lnTo>
                  <a:lnTo>
                    <a:pt x="2051368" y="2847963"/>
                  </a:lnTo>
                  <a:lnTo>
                    <a:pt x="2028826" y="2849238"/>
                  </a:lnTo>
                  <a:lnTo>
                    <a:pt x="2005966" y="2850513"/>
                  </a:lnTo>
                  <a:lnTo>
                    <a:pt x="1982788" y="2851150"/>
                  </a:lnTo>
                  <a:lnTo>
                    <a:pt x="1959293" y="2851150"/>
                  </a:lnTo>
                  <a:lnTo>
                    <a:pt x="1935480" y="2851150"/>
                  </a:lnTo>
                  <a:lnTo>
                    <a:pt x="1912303" y="2850513"/>
                  </a:lnTo>
                  <a:lnTo>
                    <a:pt x="1889443" y="2849238"/>
                  </a:lnTo>
                  <a:lnTo>
                    <a:pt x="1866900" y="2847963"/>
                  </a:lnTo>
                  <a:lnTo>
                    <a:pt x="1844358" y="2846051"/>
                  </a:lnTo>
                  <a:lnTo>
                    <a:pt x="1822768" y="2844138"/>
                  </a:lnTo>
                  <a:lnTo>
                    <a:pt x="1801496" y="2841270"/>
                  </a:lnTo>
                  <a:lnTo>
                    <a:pt x="1780540" y="2838401"/>
                  </a:lnTo>
                  <a:lnTo>
                    <a:pt x="1760220" y="2834895"/>
                  </a:lnTo>
                  <a:lnTo>
                    <a:pt x="1740536" y="2831389"/>
                  </a:lnTo>
                  <a:lnTo>
                    <a:pt x="1721168" y="2827245"/>
                  </a:lnTo>
                  <a:lnTo>
                    <a:pt x="1702753" y="2823102"/>
                  </a:lnTo>
                  <a:lnTo>
                    <a:pt x="1684656" y="2818640"/>
                  </a:lnTo>
                  <a:lnTo>
                    <a:pt x="1667193" y="2813540"/>
                  </a:lnTo>
                  <a:lnTo>
                    <a:pt x="1650683" y="2808440"/>
                  </a:lnTo>
                  <a:lnTo>
                    <a:pt x="1634490" y="2803340"/>
                  </a:lnTo>
                  <a:lnTo>
                    <a:pt x="1619568" y="2797284"/>
                  </a:lnTo>
                  <a:lnTo>
                    <a:pt x="1604963" y="2791229"/>
                  </a:lnTo>
                  <a:lnTo>
                    <a:pt x="1591628" y="2785173"/>
                  </a:lnTo>
                  <a:lnTo>
                    <a:pt x="1578610" y="2778798"/>
                  </a:lnTo>
                  <a:lnTo>
                    <a:pt x="1566863" y="2772105"/>
                  </a:lnTo>
                  <a:lnTo>
                    <a:pt x="1555750" y="2765093"/>
                  </a:lnTo>
                  <a:lnTo>
                    <a:pt x="1545273" y="2758080"/>
                  </a:lnTo>
                  <a:lnTo>
                    <a:pt x="1536383" y="2751068"/>
                  </a:lnTo>
                  <a:lnTo>
                    <a:pt x="1528128" y="2743419"/>
                  </a:lnTo>
                  <a:lnTo>
                    <a:pt x="1520826" y="2735769"/>
                  </a:lnTo>
                  <a:lnTo>
                    <a:pt x="1514793" y="2728120"/>
                  </a:lnTo>
                  <a:lnTo>
                    <a:pt x="1511936" y="2723976"/>
                  </a:lnTo>
                  <a:lnTo>
                    <a:pt x="1509396" y="2720151"/>
                  </a:lnTo>
                  <a:lnTo>
                    <a:pt x="1507490" y="2716008"/>
                  </a:lnTo>
                  <a:lnTo>
                    <a:pt x="1505586" y="2711864"/>
                  </a:lnTo>
                  <a:lnTo>
                    <a:pt x="1503998" y="2707721"/>
                  </a:lnTo>
                  <a:lnTo>
                    <a:pt x="1502410" y="2703896"/>
                  </a:lnTo>
                  <a:lnTo>
                    <a:pt x="1501776" y="2699434"/>
                  </a:lnTo>
                  <a:lnTo>
                    <a:pt x="1500823" y="2694971"/>
                  </a:lnTo>
                  <a:lnTo>
                    <a:pt x="1500506" y="2691147"/>
                  </a:lnTo>
                  <a:lnTo>
                    <a:pt x="1500188" y="2686684"/>
                  </a:lnTo>
                  <a:lnTo>
                    <a:pt x="1500506" y="2682541"/>
                  </a:lnTo>
                  <a:lnTo>
                    <a:pt x="1500823" y="2678397"/>
                  </a:lnTo>
                  <a:lnTo>
                    <a:pt x="1501776" y="2674254"/>
                  </a:lnTo>
                  <a:lnTo>
                    <a:pt x="1502410" y="2670110"/>
                  </a:lnTo>
                  <a:lnTo>
                    <a:pt x="1503998" y="2665967"/>
                  </a:lnTo>
                  <a:lnTo>
                    <a:pt x="1505586" y="2661823"/>
                  </a:lnTo>
                  <a:lnTo>
                    <a:pt x="1507490" y="2657998"/>
                  </a:lnTo>
                  <a:lnTo>
                    <a:pt x="1509396" y="2653855"/>
                  </a:lnTo>
                  <a:lnTo>
                    <a:pt x="1511936" y="2649711"/>
                  </a:lnTo>
                  <a:lnTo>
                    <a:pt x="1514793" y="2645568"/>
                  </a:lnTo>
                  <a:lnTo>
                    <a:pt x="1520826" y="2638237"/>
                  </a:lnTo>
                  <a:lnTo>
                    <a:pt x="1528128" y="2630587"/>
                  </a:lnTo>
                  <a:lnTo>
                    <a:pt x="1536383" y="2622938"/>
                  </a:lnTo>
                  <a:lnTo>
                    <a:pt x="1545273" y="2615607"/>
                  </a:lnTo>
                  <a:lnTo>
                    <a:pt x="1555750" y="2608914"/>
                  </a:lnTo>
                  <a:lnTo>
                    <a:pt x="1566863" y="2601583"/>
                  </a:lnTo>
                  <a:lnTo>
                    <a:pt x="1578610" y="2594889"/>
                  </a:lnTo>
                  <a:lnTo>
                    <a:pt x="1591628" y="2588515"/>
                  </a:lnTo>
                  <a:lnTo>
                    <a:pt x="1604963" y="2582140"/>
                  </a:lnTo>
                  <a:lnTo>
                    <a:pt x="1619568" y="2576403"/>
                  </a:lnTo>
                  <a:lnTo>
                    <a:pt x="1634490" y="2570666"/>
                  </a:lnTo>
                  <a:lnTo>
                    <a:pt x="1650683" y="2565247"/>
                  </a:lnTo>
                  <a:lnTo>
                    <a:pt x="1667193" y="2560148"/>
                  </a:lnTo>
                  <a:lnTo>
                    <a:pt x="1684656" y="2555367"/>
                  </a:lnTo>
                  <a:lnTo>
                    <a:pt x="1702753" y="2550586"/>
                  </a:lnTo>
                  <a:lnTo>
                    <a:pt x="1721168" y="2546123"/>
                  </a:lnTo>
                  <a:lnTo>
                    <a:pt x="1740536" y="2542299"/>
                  </a:lnTo>
                  <a:lnTo>
                    <a:pt x="1760220" y="2538793"/>
                  </a:lnTo>
                  <a:lnTo>
                    <a:pt x="1780540" y="2535605"/>
                  </a:lnTo>
                  <a:lnTo>
                    <a:pt x="1801496" y="2532737"/>
                  </a:lnTo>
                  <a:lnTo>
                    <a:pt x="1822768" y="2529868"/>
                  </a:lnTo>
                  <a:lnTo>
                    <a:pt x="1844358" y="2527637"/>
                  </a:lnTo>
                  <a:lnTo>
                    <a:pt x="1866900" y="2526043"/>
                  </a:lnTo>
                  <a:lnTo>
                    <a:pt x="1889443" y="2524450"/>
                  </a:lnTo>
                  <a:lnTo>
                    <a:pt x="1912303" y="2523493"/>
                  </a:lnTo>
                  <a:lnTo>
                    <a:pt x="1935480" y="2522856"/>
                  </a:lnTo>
                  <a:lnTo>
                    <a:pt x="1959293" y="2522537"/>
                  </a:lnTo>
                  <a:close/>
                  <a:moveTo>
                    <a:pt x="2854584" y="2507933"/>
                  </a:moveTo>
                  <a:lnTo>
                    <a:pt x="2854584" y="2625091"/>
                  </a:lnTo>
                  <a:lnTo>
                    <a:pt x="2873946" y="2630488"/>
                  </a:lnTo>
                  <a:lnTo>
                    <a:pt x="2893626" y="2636203"/>
                  </a:lnTo>
                  <a:lnTo>
                    <a:pt x="2914258" y="2640966"/>
                  </a:lnTo>
                  <a:lnTo>
                    <a:pt x="2935524" y="2645728"/>
                  </a:lnTo>
                  <a:lnTo>
                    <a:pt x="2935524" y="2529523"/>
                  </a:lnTo>
                  <a:lnTo>
                    <a:pt x="2914258" y="2524761"/>
                  </a:lnTo>
                  <a:lnTo>
                    <a:pt x="2893626" y="2519363"/>
                  </a:lnTo>
                  <a:lnTo>
                    <a:pt x="2873946" y="2513965"/>
                  </a:lnTo>
                  <a:lnTo>
                    <a:pt x="2854584" y="2507933"/>
                  </a:lnTo>
                  <a:close/>
                  <a:moveTo>
                    <a:pt x="2692385" y="2444750"/>
                  </a:moveTo>
                  <a:lnTo>
                    <a:pt x="2692385" y="2542223"/>
                  </a:lnTo>
                  <a:lnTo>
                    <a:pt x="2695241" y="2545081"/>
                  </a:lnTo>
                  <a:lnTo>
                    <a:pt x="2698098" y="2548256"/>
                  </a:lnTo>
                  <a:lnTo>
                    <a:pt x="2705399" y="2554923"/>
                  </a:lnTo>
                  <a:lnTo>
                    <a:pt x="2714921" y="2561591"/>
                  </a:lnTo>
                  <a:lnTo>
                    <a:pt x="2725078" y="2568576"/>
                  </a:lnTo>
                  <a:lnTo>
                    <a:pt x="2737140" y="2576196"/>
                  </a:lnTo>
                  <a:lnTo>
                    <a:pt x="2748884" y="2582863"/>
                  </a:lnTo>
                  <a:lnTo>
                    <a:pt x="2761581" y="2589213"/>
                  </a:lnTo>
                  <a:lnTo>
                    <a:pt x="2773325" y="2595246"/>
                  </a:lnTo>
                  <a:lnTo>
                    <a:pt x="2773325" y="2486343"/>
                  </a:lnTo>
                  <a:lnTo>
                    <a:pt x="2758407" y="2480628"/>
                  </a:lnTo>
                  <a:lnTo>
                    <a:pt x="2744441" y="2475230"/>
                  </a:lnTo>
                  <a:lnTo>
                    <a:pt x="2732379" y="2469198"/>
                  </a:lnTo>
                  <a:lnTo>
                    <a:pt x="2721269" y="2464118"/>
                  </a:lnTo>
                  <a:lnTo>
                    <a:pt x="2712064" y="2458720"/>
                  </a:lnTo>
                  <a:lnTo>
                    <a:pt x="2704446" y="2453958"/>
                  </a:lnTo>
                  <a:lnTo>
                    <a:pt x="2697781" y="2449195"/>
                  </a:lnTo>
                  <a:lnTo>
                    <a:pt x="2692385" y="2444750"/>
                  </a:lnTo>
                  <a:close/>
                  <a:moveTo>
                    <a:pt x="3744614" y="2439353"/>
                  </a:moveTo>
                  <a:lnTo>
                    <a:pt x="3737949" y="2444433"/>
                  </a:lnTo>
                  <a:lnTo>
                    <a:pt x="3730648" y="2449195"/>
                  </a:lnTo>
                  <a:lnTo>
                    <a:pt x="3722713" y="2454275"/>
                  </a:lnTo>
                  <a:lnTo>
                    <a:pt x="3715095" y="2459038"/>
                  </a:lnTo>
                  <a:lnTo>
                    <a:pt x="3706524" y="2462848"/>
                  </a:lnTo>
                  <a:lnTo>
                    <a:pt x="3698907" y="2466975"/>
                  </a:lnTo>
                  <a:lnTo>
                    <a:pt x="3691289" y="2470468"/>
                  </a:lnTo>
                  <a:lnTo>
                    <a:pt x="3683671" y="2473325"/>
                  </a:lnTo>
                  <a:lnTo>
                    <a:pt x="3683671" y="2592706"/>
                  </a:lnTo>
                  <a:lnTo>
                    <a:pt x="3692558" y="2588578"/>
                  </a:lnTo>
                  <a:lnTo>
                    <a:pt x="3701128" y="2583816"/>
                  </a:lnTo>
                  <a:lnTo>
                    <a:pt x="3709381" y="2579053"/>
                  </a:lnTo>
                  <a:lnTo>
                    <a:pt x="3717634" y="2573973"/>
                  </a:lnTo>
                  <a:lnTo>
                    <a:pt x="3725252" y="2568258"/>
                  </a:lnTo>
                  <a:lnTo>
                    <a:pt x="3732235" y="2563178"/>
                  </a:lnTo>
                  <a:lnTo>
                    <a:pt x="3738901" y="2557781"/>
                  </a:lnTo>
                  <a:lnTo>
                    <a:pt x="3744614" y="2553018"/>
                  </a:lnTo>
                  <a:lnTo>
                    <a:pt x="3744614" y="2439353"/>
                  </a:lnTo>
                  <a:close/>
                  <a:moveTo>
                    <a:pt x="3151360" y="2322195"/>
                  </a:moveTo>
                  <a:lnTo>
                    <a:pt x="3151360" y="2437130"/>
                  </a:lnTo>
                  <a:lnTo>
                    <a:pt x="3174848" y="2437765"/>
                  </a:lnTo>
                  <a:lnTo>
                    <a:pt x="3198972" y="2437765"/>
                  </a:lnTo>
                  <a:lnTo>
                    <a:pt x="3215477" y="2437765"/>
                  </a:lnTo>
                  <a:lnTo>
                    <a:pt x="3231983" y="2437448"/>
                  </a:lnTo>
                  <a:lnTo>
                    <a:pt x="3231983" y="2322512"/>
                  </a:lnTo>
                  <a:lnTo>
                    <a:pt x="3198972" y="2323147"/>
                  </a:lnTo>
                  <a:lnTo>
                    <a:pt x="3174848" y="2323147"/>
                  </a:lnTo>
                  <a:lnTo>
                    <a:pt x="3151360" y="2322195"/>
                  </a:lnTo>
                  <a:close/>
                  <a:moveTo>
                    <a:pt x="3815080" y="2317750"/>
                  </a:moveTo>
                  <a:lnTo>
                    <a:pt x="3816033" y="2325370"/>
                  </a:lnTo>
                  <a:lnTo>
                    <a:pt x="3816350" y="2332673"/>
                  </a:lnTo>
                  <a:lnTo>
                    <a:pt x="3816350" y="2483803"/>
                  </a:lnTo>
                  <a:lnTo>
                    <a:pt x="3816033" y="2484438"/>
                  </a:lnTo>
                  <a:lnTo>
                    <a:pt x="3815398" y="2493010"/>
                  </a:lnTo>
                  <a:lnTo>
                    <a:pt x="3814763" y="2498408"/>
                  </a:lnTo>
                  <a:lnTo>
                    <a:pt x="3813493" y="2504123"/>
                  </a:lnTo>
                  <a:lnTo>
                    <a:pt x="3811906" y="2509520"/>
                  </a:lnTo>
                  <a:lnTo>
                    <a:pt x="3810319" y="2514600"/>
                  </a:lnTo>
                  <a:lnTo>
                    <a:pt x="3808097" y="2520316"/>
                  </a:lnTo>
                  <a:lnTo>
                    <a:pt x="3805558" y="2525713"/>
                  </a:lnTo>
                  <a:lnTo>
                    <a:pt x="3803019" y="2530793"/>
                  </a:lnTo>
                  <a:lnTo>
                    <a:pt x="3799844" y="2536508"/>
                  </a:lnTo>
                  <a:lnTo>
                    <a:pt x="3796036" y="2541588"/>
                  </a:lnTo>
                  <a:lnTo>
                    <a:pt x="3792226" y="2546668"/>
                  </a:lnTo>
                  <a:lnTo>
                    <a:pt x="3788418" y="2551748"/>
                  </a:lnTo>
                  <a:lnTo>
                    <a:pt x="3783974" y="2556828"/>
                  </a:lnTo>
                  <a:lnTo>
                    <a:pt x="3779212" y="2561591"/>
                  </a:lnTo>
                  <a:lnTo>
                    <a:pt x="3774134" y="2566671"/>
                  </a:lnTo>
                  <a:lnTo>
                    <a:pt x="3768420" y="2571433"/>
                  </a:lnTo>
                  <a:lnTo>
                    <a:pt x="3763024" y="2576513"/>
                  </a:lnTo>
                  <a:lnTo>
                    <a:pt x="3750963" y="2586038"/>
                  </a:lnTo>
                  <a:lnTo>
                    <a:pt x="3737314" y="2595246"/>
                  </a:lnTo>
                  <a:lnTo>
                    <a:pt x="3722713" y="2604136"/>
                  </a:lnTo>
                  <a:lnTo>
                    <a:pt x="3707477" y="2613026"/>
                  </a:lnTo>
                  <a:lnTo>
                    <a:pt x="3690971" y="2621281"/>
                  </a:lnTo>
                  <a:lnTo>
                    <a:pt x="3673513" y="2628901"/>
                  </a:lnTo>
                  <a:lnTo>
                    <a:pt x="3655103" y="2636838"/>
                  </a:lnTo>
                  <a:lnTo>
                    <a:pt x="3635424" y="2644458"/>
                  </a:lnTo>
                  <a:lnTo>
                    <a:pt x="3615109" y="2651443"/>
                  </a:lnTo>
                  <a:lnTo>
                    <a:pt x="3593842" y="2658111"/>
                  </a:lnTo>
                  <a:lnTo>
                    <a:pt x="3571941" y="2664461"/>
                  </a:lnTo>
                  <a:lnTo>
                    <a:pt x="3549087" y="2670493"/>
                  </a:lnTo>
                  <a:lnTo>
                    <a:pt x="3525281" y="2675891"/>
                  </a:lnTo>
                  <a:lnTo>
                    <a:pt x="3501157" y="2680971"/>
                  </a:lnTo>
                  <a:lnTo>
                    <a:pt x="3476082" y="2685733"/>
                  </a:lnTo>
                  <a:lnTo>
                    <a:pt x="3450371" y="2689861"/>
                  </a:lnTo>
                  <a:lnTo>
                    <a:pt x="3424343" y="2693671"/>
                  </a:lnTo>
                  <a:lnTo>
                    <a:pt x="3397680" y="2697163"/>
                  </a:lnTo>
                  <a:lnTo>
                    <a:pt x="3370065" y="2700021"/>
                  </a:lnTo>
                  <a:lnTo>
                    <a:pt x="3341815" y="2702561"/>
                  </a:lnTo>
                  <a:lnTo>
                    <a:pt x="3313565" y="2704466"/>
                  </a:lnTo>
                  <a:lnTo>
                    <a:pt x="3284680" y="2705736"/>
                  </a:lnTo>
                  <a:lnTo>
                    <a:pt x="3255478" y="2706371"/>
                  </a:lnTo>
                  <a:lnTo>
                    <a:pt x="3225959" y="2706688"/>
                  </a:lnTo>
                  <a:lnTo>
                    <a:pt x="3195487" y="2706371"/>
                  </a:lnTo>
                  <a:lnTo>
                    <a:pt x="3165650" y="2705736"/>
                  </a:lnTo>
                  <a:lnTo>
                    <a:pt x="3136130" y="2704148"/>
                  </a:lnTo>
                  <a:lnTo>
                    <a:pt x="3106928" y="2701926"/>
                  </a:lnTo>
                  <a:lnTo>
                    <a:pt x="3078678" y="2699703"/>
                  </a:lnTo>
                  <a:lnTo>
                    <a:pt x="3050428" y="2696528"/>
                  </a:lnTo>
                  <a:lnTo>
                    <a:pt x="3022813" y="2693353"/>
                  </a:lnTo>
                  <a:lnTo>
                    <a:pt x="2996150" y="2688908"/>
                  </a:lnTo>
                  <a:lnTo>
                    <a:pt x="2970122" y="2684781"/>
                  </a:lnTo>
                  <a:lnTo>
                    <a:pt x="2944729" y="2680018"/>
                  </a:lnTo>
                  <a:lnTo>
                    <a:pt x="2919971" y="2674303"/>
                  </a:lnTo>
                  <a:lnTo>
                    <a:pt x="2895847" y="2668588"/>
                  </a:lnTo>
                  <a:lnTo>
                    <a:pt x="2872994" y="2662556"/>
                  </a:lnTo>
                  <a:lnTo>
                    <a:pt x="2850775" y="2655888"/>
                  </a:lnTo>
                  <a:lnTo>
                    <a:pt x="2829190" y="2648903"/>
                  </a:lnTo>
                  <a:lnTo>
                    <a:pt x="2808876" y="2641601"/>
                  </a:lnTo>
                  <a:lnTo>
                    <a:pt x="2789196" y="2633663"/>
                  </a:lnTo>
                  <a:lnTo>
                    <a:pt x="2770469" y="2625408"/>
                  </a:lnTo>
                  <a:lnTo>
                    <a:pt x="2753328" y="2617153"/>
                  </a:lnTo>
                  <a:lnTo>
                    <a:pt x="2736823" y="2608581"/>
                  </a:lnTo>
                  <a:lnTo>
                    <a:pt x="2721269" y="2599373"/>
                  </a:lnTo>
                  <a:lnTo>
                    <a:pt x="2706986" y="2590483"/>
                  </a:lnTo>
                  <a:lnTo>
                    <a:pt x="2693972" y="2580641"/>
                  </a:lnTo>
                  <a:lnTo>
                    <a:pt x="2688258" y="2575878"/>
                  </a:lnTo>
                  <a:lnTo>
                    <a:pt x="2682227" y="2570798"/>
                  </a:lnTo>
                  <a:lnTo>
                    <a:pt x="2676831" y="2566036"/>
                  </a:lnTo>
                  <a:lnTo>
                    <a:pt x="2671753" y="2560956"/>
                  </a:lnTo>
                  <a:lnTo>
                    <a:pt x="2666991" y="2555558"/>
                  </a:lnTo>
                  <a:lnTo>
                    <a:pt x="2662548" y="2550161"/>
                  </a:lnTo>
                  <a:lnTo>
                    <a:pt x="2658104" y="2545081"/>
                  </a:lnTo>
                  <a:lnTo>
                    <a:pt x="2654612" y="2540001"/>
                  </a:lnTo>
                  <a:lnTo>
                    <a:pt x="2651121" y="2534286"/>
                  </a:lnTo>
                  <a:lnTo>
                    <a:pt x="2647947" y="2528888"/>
                  </a:lnTo>
                  <a:lnTo>
                    <a:pt x="2645090" y="2523808"/>
                  </a:lnTo>
                  <a:lnTo>
                    <a:pt x="2642868" y="2518093"/>
                  </a:lnTo>
                  <a:lnTo>
                    <a:pt x="2640329" y="2512695"/>
                  </a:lnTo>
                  <a:lnTo>
                    <a:pt x="2638742" y="2506663"/>
                  </a:lnTo>
                  <a:lnTo>
                    <a:pt x="2637789" y="2501265"/>
                  </a:lnTo>
                  <a:lnTo>
                    <a:pt x="2636520" y="2495868"/>
                  </a:lnTo>
                  <a:lnTo>
                    <a:pt x="2636202" y="2489835"/>
                  </a:lnTo>
                  <a:lnTo>
                    <a:pt x="2635885" y="2484438"/>
                  </a:lnTo>
                  <a:lnTo>
                    <a:pt x="2635250" y="2484438"/>
                  </a:lnTo>
                  <a:lnTo>
                    <a:pt x="2635250" y="2375535"/>
                  </a:lnTo>
                  <a:lnTo>
                    <a:pt x="2646360" y="2383790"/>
                  </a:lnTo>
                  <a:lnTo>
                    <a:pt x="2657786" y="2392045"/>
                  </a:lnTo>
                  <a:lnTo>
                    <a:pt x="2670166" y="2399983"/>
                  </a:lnTo>
                  <a:lnTo>
                    <a:pt x="2683180" y="2407285"/>
                  </a:lnTo>
                  <a:lnTo>
                    <a:pt x="2696511" y="2414905"/>
                  </a:lnTo>
                  <a:lnTo>
                    <a:pt x="2710160" y="2421890"/>
                  </a:lnTo>
                  <a:lnTo>
                    <a:pt x="2724761" y="2429193"/>
                  </a:lnTo>
                  <a:lnTo>
                    <a:pt x="2740314" y="2435860"/>
                  </a:lnTo>
                  <a:lnTo>
                    <a:pt x="2755550" y="2442210"/>
                  </a:lnTo>
                  <a:lnTo>
                    <a:pt x="2771738" y="2448243"/>
                  </a:lnTo>
                  <a:lnTo>
                    <a:pt x="2788244" y="2453958"/>
                  </a:lnTo>
                  <a:lnTo>
                    <a:pt x="2805384" y="2459673"/>
                  </a:lnTo>
                  <a:lnTo>
                    <a:pt x="2822525" y="2465070"/>
                  </a:lnTo>
                  <a:lnTo>
                    <a:pt x="2840300" y="2470150"/>
                  </a:lnTo>
                  <a:lnTo>
                    <a:pt x="2858393" y="2474913"/>
                  </a:lnTo>
                  <a:lnTo>
                    <a:pt x="2877120" y="2479675"/>
                  </a:lnTo>
                  <a:lnTo>
                    <a:pt x="2895530" y="2483803"/>
                  </a:lnTo>
                  <a:lnTo>
                    <a:pt x="2914892" y="2487930"/>
                  </a:lnTo>
                  <a:lnTo>
                    <a:pt x="2934255" y="2491423"/>
                  </a:lnTo>
                  <a:lnTo>
                    <a:pt x="2953617" y="2494915"/>
                  </a:lnTo>
                  <a:lnTo>
                    <a:pt x="2973614" y="2498090"/>
                  </a:lnTo>
                  <a:lnTo>
                    <a:pt x="2993294" y="2501265"/>
                  </a:lnTo>
                  <a:lnTo>
                    <a:pt x="3013926" y="2503488"/>
                  </a:lnTo>
                  <a:lnTo>
                    <a:pt x="3033923" y="2506028"/>
                  </a:lnTo>
                  <a:lnTo>
                    <a:pt x="3054555" y="2508250"/>
                  </a:lnTo>
                  <a:lnTo>
                    <a:pt x="3074869" y="2509838"/>
                  </a:lnTo>
                  <a:lnTo>
                    <a:pt x="3095819" y="2511425"/>
                  </a:lnTo>
                  <a:lnTo>
                    <a:pt x="3116451" y="2512695"/>
                  </a:lnTo>
                  <a:lnTo>
                    <a:pt x="3137400" y="2513965"/>
                  </a:lnTo>
                  <a:lnTo>
                    <a:pt x="3158032" y="2514600"/>
                  </a:lnTo>
                  <a:lnTo>
                    <a:pt x="3178981" y="2514918"/>
                  </a:lnTo>
                  <a:lnTo>
                    <a:pt x="3199613" y="2514918"/>
                  </a:lnTo>
                  <a:lnTo>
                    <a:pt x="3224372" y="2514918"/>
                  </a:lnTo>
                  <a:lnTo>
                    <a:pt x="3249765" y="2514283"/>
                  </a:lnTo>
                  <a:lnTo>
                    <a:pt x="3274523" y="2513330"/>
                  </a:lnTo>
                  <a:lnTo>
                    <a:pt x="3299282" y="2511743"/>
                  </a:lnTo>
                  <a:lnTo>
                    <a:pt x="3324040" y="2510473"/>
                  </a:lnTo>
                  <a:lnTo>
                    <a:pt x="3348481" y="2507933"/>
                  </a:lnTo>
                  <a:lnTo>
                    <a:pt x="3372922" y="2505710"/>
                  </a:lnTo>
                  <a:lnTo>
                    <a:pt x="3397680" y="2502535"/>
                  </a:lnTo>
                  <a:lnTo>
                    <a:pt x="3421486" y="2499360"/>
                  </a:lnTo>
                  <a:lnTo>
                    <a:pt x="3445292" y="2495233"/>
                  </a:lnTo>
                  <a:lnTo>
                    <a:pt x="3468464" y="2491423"/>
                  </a:lnTo>
                  <a:lnTo>
                    <a:pt x="3491635" y="2486978"/>
                  </a:lnTo>
                  <a:lnTo>
                    <a:pt x="3514171" y="2481898"/>
                  </a:lnTo>
                  <a:lnTo>
                    <a:pt x="3536390" y="2476818"/>
                  </a:lnTo>
                  <a:lnTo>
                    <a:pt x="3557974" y="2471420"/>
                  </a:lnTo>
                  <a:lnTo>
                    <a:pt x="3579241" y="2465070"/>
                  </a:lnTo>
                  <a:lnTo>
                    <a:pt x="3599873" y="2458720"/>
                  </a:lnTo>
                  <a:lnTo>
                    <a:pt x="3619870" y="2452053"/>
                  </a:lnTo>
                  <a:lnTo>
                    <a:pt x="3639233" y="2444750"/>
                  </a:lnTo>
                  <a:lnTo>
                    <a:pt x="3657643" y="2437448"/>
                  </a:lnTo>
                  <a:lnTo>
                    <a:pt x="3676053" y="2429510"/>
                  </a:lnTo>
                  <a:lnTo>
                    <a:pt x="3692876" y="2421255"/>
                  </a:lnTo>
                  <a:lnTo>
                    <a:pt x="3709381" y="2412365"/>
                  </a:lnTo>
                  <a:lnTo>
                    <a:pt x="3724935" y="2403475"/>
                  </a:lnTo>
                  <a:lnTo>
                    <a:pt x="3739853" y="2393950"/>
                  </a:lnTo>
                  <a:lnTo>
                    <a:pt x="3753502" y="2384108"/>
                  </a:lnTo>
                  <a:lnTo>
                    <a:pt x="3766198" y="2374265"/>
                  </a:lnTo>
                  <a:lnTo>
                    <a:pt x="3772547" y="2368550"/>
                  </a:lnTo>
                  <a:lnTo>
                    <a:pt x="3777943" y="2363470"/>
                  </a:lnTo>
                  <a:lnTo>
                    <a:pt x="3783656" y="2358073"/>
                  </a:lnTo>
                  <a:lnTo>
                    <a:pt x="3789052" y="2352675"/>
                  </a:lnTo>
                  <a:lnTo>
                    <a:pt x="3793814" y="2346960"/>
                  </a:lnTo>
                  <a:lnTo>
                    <a:pt x="3798575" y="2341563"/>
                  </a:lnTo>
                  <a:lnTo>
                    <a:pt x="3803336" y="2335530"/>
                  </a:lnTo>
                  <a:lnTo>
                    <a:pt x="3807145" y="2329498"/>
                  </a:lnTo>
                  <a:lnTo>
                    <a:pt x="3811271" y="2323783"/>
                  </a:lnTo>
                  <a:lnTo>
                    <a:pt x="3815080" y="2317750"/>
                  </a:lnTo>
                  <a:close/>
                  <a:moveTo>
                    <a:pt x="2989478" y="2307907"/>
                  </a:moveTo>
                  <a:lnTo>
                    <a:pt x="2989478" y="2423478"/>
                  </a:lnTo>
                  <a:lnTo>
                    <a:pt x="3009158" y="2426018"/>
                  </a:lnTo>
                  <a:lnTo>
                    <a:pt x="3029472" y="2428240"/>
                  </a:lnTo>
                  <a:lnTo>
                    <a:pt x="3049469" y="2430780"/>
                  </a:lnTo>
                  <a:lnTo>
                    <a:pt x="3070419" y="2432685"/>
                  </a:lnTo>
                  <a:lnTo>
                    <a:pt x="3070419" y="2317432"/>
                  </a:lnTo>
                  <a:lnTo>
                    <a:pt x="3049469" y="2315527"/>
                  </a:lnTo>
                  <a:lnTo>
                    <a:pt x="3029472" y="2313305"/>
                  </a:lnTo>
                  <a:lnTo>
                    <a:pt x="3009158" y="2310765"/>
                  </a:lnTo>
                  <a:lnTo>
                    <a:pt x="2989478" y="2307907"/>
                  </a:lnTo>
                  <a:close/>
                  <a:moveTo>
                    <a:pt x="2827597" y="2271395"/>
                  </a:moveTo>
                  <a:lnTo>
                    <a:pt x="2827597" y="2388553"/>
                  </a:lnTo>
                  <a:lnTo>
                    <a:pt x="2846959" y="2393950"/>
                  </a:lnTo>
                  <a:lnTo>
                    <a:pt x="2866956" y="2399665"/>
                  </a:lnTo>
                  <a:lnTo>
                    <a:pt x="2887588" y="2404428"/>
                  </a:lnTo>
                  <a:lnTo>
                    <a:pt x="2908220" y="2408873"/>
                  </a:lnTo>
                  <a:lnTo>
                    <a:pt x="2908220" y="2292985"/>
                  </a:lnTo>
                  <a:lnTo>
                    <a:pt x="2887588" y="2288222"/>
                  </a:lnTo>
                  <a:lnTo>
                    <a:pt x="2866956" y="2282825"/>
                  </a:lnTo>
                  <a:lnTo>
                    <a:pt x="2846959" y="2277110"/>
                  </a:lnTo>
                  <a:lnTo>
                    <a:pt x="2827597" y="2271395"/>
                  </a:lnTo>
                  <a:close/>
                  <a:moveTo>
                    <a:pt x="3717945" y="2227897"/>
                  </a:moveTo>
                  <a:lnTo>
                    <a:pt x="3711914" y="2232025"/>
                  </a:lnTo>
                  <a:lnTo>
                    <a:pt x="3704931" y="2235517"/>
                  </a:lnTo>
                  <a:lnTo>
                    <a:pt x="3696678" y="2239327"/>
                  </a:lnTo>
                  <a:lnTo>
                    <a:pt x="3688425" y="2242820"/>
                  </a:lnTo>
                  <a:lnTo>
                    <a:pt x="3671285" y="2249487"/>
                  </a:lnTo>
                  <a:lnTo>
                    <a:pt x="3656684" y="2255202"/>
                  </a:lnTo>
                  <a:lnTo>
                    <a:pt x="3656684" y="2356167"/>
                  </a:lnTo>
                  <a:lnTo>
                    <a:pt x="3665254" y="2351722"/>
                  </a:lnTo>
                  <a:lnTo>
                    <a:pt x="3674142" y="2347595"/>
                  </a:lnTo>
                  <a:lnTo>
                    <a:pt x="3682394" y="2342197"/>
                  </a:lnTo>
                  <a:lnTo>
                    <a:pt x="3690647" y="2337117"/>
                  </a:lnTo>
                  <a:lnTo>
                    <a:pt x="3698582" y="2331720"/>
                  </a:lnTo>
                  <a:lnTo>
                    <a:pt x="3705566" y="2326640"/>
                  </a:lnTo>
                  <a:lnTo>
                    <a:pt x="3711914" y="2321560"/>
                  </a:lnTo>
                  <a:lnTo>
                    <a:pt x="3717945" y="2316162"/>
                  </a:lnTo>
                  <a:lnTo>
                    <a:pt x="3717945" y="2227897"/>
                  </a:lnTo>
                  <a:close/>
                  <a:moveTo>
                    <a:pt x="2665715" y="2187575"/>
                  </a:moveTo>
                  <a:lnTo>
                    <a:pt x="2665715" y="2305685"/>
                  </a:lnTo>
                  <a:lnTo>
                    <a:pt x="2668254" y="2308542"/>
                  </a:lnTo>
                  <a:lnTo>
                    <a:pt x="2671429" y="2311717"/>
                  </a:lnTo>
                  <a:lnTo>
                    <a:pt x="2678729" y="2318385"/>
                  </a:lnTo>
                  <a:lnTo>
                    <a:pt x="2687934" y="2325052"/>
                  </a:lnTo>
                  <a:lnTo>
                    <a:pt x="2698726" y="2332037"/>
                  </a:lnTo>
                  <a:lnTo>
                    <a:pt x="2710153" y="2339657"/>
                  </a:lnTo>
                  <a:lnTo>
                    <a:pt x="2722215" y="2346325"/>
                  </a:lnTo>
                  <a:lnTo>
                    <a:pt x="2734594" y="2352675"/>
                  </a:lnTo>
                  <a:lnTo>
                    <a:pt x="2746656" y="2358390"/>
                  </a:lnTo>
                  <a:lnTo>
                    <a:pt x="2746656" y="2239327"/>
                  </a:lnTo>
                  <a:lnTo>
                    <a:pt x="2734594" y="2233612"/>
                  </a:lnTo>
                  <a:lnTo>
                    <a:pt x="2723167" y="2227580"/>
                  </a:lnTo>
                  <a:lnTo>
                    <a:pt x="2712058" y="2221230"/>
                  </a:lnTo>
                  <a:lnTo>
                    <a:pt x="2701583" y="2214562"/>
                  </a:lnTo>
                  <a:lnTo>
                    <a:pt x="2691743" y="2208212"/>
                  </a:lnTo>
                  <a:lnTo>
                    <a:pt x="2682538" y="2201545"/>
                  </a:lnTo>
                  <a:lnTo>
                    <a:pt x="2673650" y="2194560"/>
                  </a:lnTo>
                  <a:lnTo>
                    <a:pt x="2665715" y="2187575"/>
                  </a:lnTo>
                  <a:close/>
                  <a:moveTo>
                    <a:pt x="2609850" y="2081212"/>
                  </a:moveTo>
                  <a:lnTo>
                    <a:pt x="2613342" y="2087245"/>
                  </a:lnTo>
                  <a:lnTo>
                    <a:pt x="2617468" y="2092960"/>
                  </a:lnTo>
                  <a:lnTo>
                    <a:pt x="2621594" y="2098675"/>
                  </a:lnTo>
                  <a:lnTo>
                    <a:pt x="2626038" y="2104390"/>
                  </a:lnTo>
                  <a:lnTo>
                    <a:pt x="2631117" y="2110105"/>
                  </a:lnTo>
                  <a:lnTo>
                    <a:pt x="2635878" y="2115502"/>
                  </a:lnTo>
                  <a:lnTo>
                    <a:pt x="2641274" y="2120900"/>
                  </a:lnTo>
                  <a:lnTo>
                    <a:pt x="2646988" y="2126615"/>
                  </a:lnTo>
                  <a:lnTo>
                    <a:pt x="2658732" y="2136775"/>
                  </a:lnTo>
                  <a:lnTo>
                    <a:pt x="2671746" y="2146935"/>
                  </a:lnTo>
                  <a:lnTo>
                    <a:pt x="2685712" y="2157095"/>
                  </a:lnTo>
                  <a:lnTo>
                    <a:pt x="2700631" y="2165985"/>
                  </a:lnTo>
                  <a:lnTo>
                    <a:pt x="2715867" y="2175192"/>
                  </a:lnTo>
                  <a:lnTo>
                    <a:pt x="2732372" y="2183765"/>
                  </a:lnTo>
                  <a:lnTo>
                    <a:pt x="2749830" y="2192020"/>
                  </a:lnTo>
                  <a:lnTo>
                    <a:pt x="2767923" y="2199957"/>
                  </a:lnTo>
                  <a:lnTo>
                    <a:pt x="2786650" y="2207895"/>
                  </a:lnTo>
                  <a:lnTo>
                    <a:pt x="2805695" y="2214880"/>
                  </a:lnTo>
                  <a:lnTo>
                    <a:pt x="2826009" y="2221547"/>
                  </a:lnTo>
                  <a:lnTo>
                    <a:pt x="2846959" y="2227897"/>
                  </a:lnTo>
                  <a:lnTo>
                    <a:pt x="2867591" y="2234247"/>
                  </a:lnTo>
                  <a:lnTo>
                    <a:pt x="2889492" y="2239645"/>
                  </a:lnTo>
                  <a:lnTo>
                    <a:pt x="2912029" y="2245042"/>
                  </a:lnTo>
                  <a:lnTo>
                    <a:pt x="2934248" y="2250122"/>
                  </a:lnTo>
                  <a:lnTo>
                    <a:pt x="2957102" y="2254250"/>
                  </a:lnTo>
                  <a:lnTo>
                    <a:pt x="2980908" y="2258695"/>
                  </a:lnTo>
                  <a:lnTo>
                    <a:pt x="3004396" y="2262187"/>
                  </a:lnTo>
                  <a:lnTo>
                    <a:pt x="3028203" y="2265680"/>
                  </a:lnTo>
                  <a:lnTo>
                    <a:pt x="3052644" y="2268537"/>
                  </a:lnTo>
                  <a:lnTo>
                    <a:pt x="3077084" y="2271395"/>
                  </a:lnTo>
                  <a:lnTo>
                    <a:pt x="3101525" y="2273300"/>
                  </a:lnTo>
                  <a:lnTo>
                    <a:pt x="3125966" y="2275205"/>
                  </a:lnTo>
                  <a:lnTo>
                    <a:pt x="3150725" y="2276792"/>
                  </a:lnTo>
                  <a:lnTo>
                    <a:pt x="3175800" y="2277745"/>
                  </a:lnTo>
                  <a:lnTo>
                    <a:pt x="3200559" y="2278380"/>
                  </a:lnTo>
                  <a:lnTo>
                    <a:pt x="3225317" y="2278380"/>
                  </a:lnTo>
                  <a:lnTo>
                    <a:pt x="3246266" y="2278380"/>
                  </a:lnTo>
                  <a:lnTo>
                    <a:pt x="3267216" y="2278062"/>
                  </a:lnTo>
                  <a:lnTo>
                    <a:pt x="3288165" y="2277110"/>
                  </a:lnTo>
                  <a:lnTo>
                    <a:pt x="3308797" y="2276157"/>
                  </a:lnTo>
                  <a:lnTo>
                    <a:pt x="3329429" y="2274887"/>
                  </a:lnTo>
                  <a:lnTo>
                    <a:pt x="3350378" y="2273300"/>
                  </a:lnTo>
                  <a:lnTo>
                    <a:pt x="3371010" y="2271712"/>
                  </a:lnTo>
                  <a:lnTo>
                    <a:pt x="3391325" y="2269807"/>
                  </a:lnTo>
                  <a:lnTo>
                    <a:pt x="3411957" y="2267267"/>
                  </a:lnTo>
                  <a:lnTo>
                    <a:pt x="3431954" y="2264727"/>
                  </a:lnTo>
                  <a:lnTo>
                    <a:pt x="3451951" y="2261870"/>
                  </a:lnTo>
                  <a:lnTo>
                    <a:pt x="3471948" y="2258695"/>
                  </a:lnTo>
                  <a:lnTo>
                    <a:pt x="3491628" y="2255202"/>
                  </a:lnTo>
                  <a:lnTo>
                    <a:pt x="3510990" y="2251710"/>
                  </a:lnTo>
                  <a:lnTo>
                    <a:pt x="3530035" y="2247582"/>
                  </a:lnTo>
                  <a:lnTo>
                    <a:pt x="3548763" y="2243455"/>
                  </a:lnTo>
                  <a:lnTo>
                    <a:pt x="3567173" y="2239010"/>
                  </a:lnTo>
                  <a:lnTo>
                    <a:pt x="3585265" y="2233930"/>
                  </a:lnTo>
                  <a:lnTo>
                    <a:pt x="3603041" y="2229167"/>
                  </a:lnTo>
                  <a:lnTo>
                    <a:pt x="3620498" y="2223452"/>
                  </a:lnTo>
                  <a:lnTo>
                    <a:pt x="3637004" y="2218055"/>
                  </a:lnTo>
                  <a:lnTo>
                    <a:pt x="3653510" y="2212022"/>
                  </a:lnTo>
                  <a:lnTo>
                    <a:pt x="3669698" y="2206307"/>
                  </a:lnTo>
                  <a:lnTo>
                    <a:pt x="3685251" y="2199957"/>
                  </a:lnTo>
                  <a:lnTo>
                    <a:pt x="3700170" y="2193290"/>
                  </a:lnTo>
                  <a:lnTo>
                    <a:pt x="3714770" y="2185987"/>
                  </a:lnTo>
                  <a:lnTo>
                    <a:pt x="3728419" y="2179002"/>
                  </a:lnTo>
                  <a:lnTo>
                    <a:pt x="3741751" y="2171382"/>
                  </a:lnTo>
                  <a:lnTo>
                    <a:pt x="3754765" y="2164080"/>
                  </a:lnTo>
                  <a:lnTo>
                    <a:pt x="3767144" y="2156142"/>
                  </a:lnTo>
                  <a:lnTo>
                    <a:pt x="3778571" y="2147887"/>
                  </a:lnTo>
                  <a:lnTo>
                    <a:pt x="3789363" y="2139632"/>
                  </a:lnTo>
                  <a:lnTo>
                    <a:pt x="3789363" y="2247265"/>
                  </a:lnTo>
                  <a:lnTo>
                    <a:pt x="3788728" y="2247582"/>
                  </a:lnTo>
                  <a:lnTo>
                    <a:pt x="3788728" y="2252027"/>
                  </a:lnTo>
                  <a:lnTo>
                    <a:pt x="3788411" y="2256472"/>
                  </a:lnTo>
                  <a:lnTo>
                    <a:pt x="3787776" y="2261870"/>
                  </a:lnTo>
                  <a:lnTo>
                    <a:pt x="3786506" y="2267267"/>
                  </a:lnTo>
                  <a:lnTo>
                    <a:pt x="3785237" y="2272982"/>
                  </a:lnTo>
                  <a:lnTo>
                    <a:pt x="3783332" y="2278062"/>
                  </a:lnTo>
                  <a:lnTo>
                    <a:pt x="3781428" y="2283460"/>
                  </a:lnTo>
                  <a:lnTo>
                    <a:pt x="3778571" y="2289175"/>
                  </a:lnTo>
                  <a:lnTo>
                    <a:pt x="3775714" y="2294255"/>
                  </a:lnTo>
                  <a:lnTo>
                    <a:pt x="3772540" y="2299335"/>
                  </a:lnTo>
                  <a:lnTo>
                    <a:pt x="3769048" y="2304732"/>
                  </a:lnTo>
                  <a:lnTo>
                    <a:pt x="3765557" y="2310130"/>
                  </a:lnTo>
                  <a:lnTo>
                    <a:pt x="3761113" y="2315210"/>
                  </a:lnTo>
                  <a:lnTo>
                    <a:pt x="3756987" y="2320290"/>
                  </a:lnTo>
                  <a:lnTo>
                    <a:pt x="3752226" y="2325052"/>
                  </a:lnTo>
                  <a:lnTo>
                    <a:pt x="3747147" y="2330132"/>
                  </a:lnTo>
                  <a:lnTo>
                    <a:pt x="3741433" y="2334895"/>
                  </a:lnTo>
                  <a:lnTo>
                    <a:pt x="3736037" y="2339975"/>
                  </a:lnTo>
                  <a:lnTo>
                    <a:pt x="3723658" y="2349500"/>
                  </a:lnTo>
                  <a:lnTo>
                    <a:pt x="3710327" y="2358390"/>
                  </a:lnTo>
                  <a:lnTo>
                    <a:pt x="3696043" y="2367598"/>
                  </a:lnTo>
                  <a:lnTo>
                    <a:pt x="3680490" y="2376170"/>
                  </a:lnTo>
                  <a:lnTo>
                    <a:pt x="3663667" y="2384425"/>
                  </a:lnTo>
                  <a:lnTo>
                    <a:pt x="3646526" y="2392363"/>
                  </a:lnTo>
                  <a:lnTo>
                    <a:pt x="3627799" y="2400300"/>
                  </a:lnTo>
                  <a:lnTo>
                    <a:pt x="3608754" y="2407920"/>
                  </a:lnTo>
                  <a:lnTo>
                    <a:pt x="3588122" y="2414905"/>
                  </a:lnTo>
                  <a:lnTo>
                    <a:pt x="3566855" y="2421573"/>
                  </a:lnTo>
                  <a:lnTo>
                    <a:pt x="3544636" y="2427923"/>
                  </a:lnTo>
                  <a:lnTo>
                    <a:pt x="3522417" y="2433955"/>
                  </a:lnTo>
                  <a:lnTo>
                    <a:pt x="3498611" y="2439353"/>
                  </a:lnTo>
                  <a:lnTo>
                    <a:pt x="3474170" y="2444433"/>
                  </a:lnTo>
                  <a:lnTo>
                    <a:pt x="3449412" y="2449195"/>
                  </a:lnTo>
                  <a:lnTo>
                    <a:pt x="3423701" y="2453323"/>
                  </a:lnTo>
                  <a:lnTo>
                    <a:pt x="3397356" y="2457133"/>
                  </a:lnTo>
                  <a:lnTo>
                    <a:pt x="3370376" y="2460625"/>
                  </a:lnTo>
                  <a:lnTo>
                    <a:pt x="3343395" y="2463483"/>
                  </a:lnTo>
                  <a:lnTo>
                    <a:pt x="3315146" y="2465705"/>
                  </a:lnTo>
                  <a:lnTo>
                    <a:pt x="3286896" y="2467928"/>
                  </a:lnTo>
                  <a:lnTo>
                    <a:pt x="3258011" y="2468880"/>
                  </a:lnTo>
                  <a:lnTo>
                    <a:pt x="3228491" y="2469833"/>
                  </a:lnTo>
                  <a:lnTo>
                    <a:pt x="3198972" y="2470150"/>
                  </a:lnTo>
                  <a:lnTo>
                    <a:pt x="3168500" y="2469833"/>
                  </a:lnTo>
                  <a:lnTo>
                    <a:pt x="3138663" y="2468880"/>
                  </a:lnTo>
                  <a:lnTo>
                    <a:pt x="3109143" y="2467293"/>
                  </a:lnTo>
                  <a:lnTo>
                    <a:pt x="3080259" y="2465388"/>
                  </a:lnTo>
                  <a:lnTo>
                    <a:pt x="3051374" y="2463165"/>
                  </a:lnTo>
                  <a:lnTo>
                    <a:pt x="3023441" y="2459990"/>
                  </a:lnTo>
                  <a:lnTo>
                    <a:pt x="2996144" y="2456815"/>
                  </a:lnTo>
                  <a:lnTo>
                    <a:pt x="2969481" y="2452370"/>
                  </a:lnTo>
                  <a:lnTo>
                    <a:pt x="2943453" y="2447925"/>
                  </a:lnTo>
                  <a:lnTo>
                    <a:pt x="2917742" y="2443480"/>
                  </a:lnTo>
                  <a:lnTo>
                    <a:pt x="2892984" y="2437765"/>
                  </a:lnTo>
                  <a:lnTo>
                    <a:pt x="2869178" y="2432050"/>
                  </a:lnTo>
                  <a:lnTo>
                    <a:pt x="2846007" y="2426018"/>
                  </a:lnTo>
                  <a:lnTo>
                    <a:pt x="2823470" y="2419350"/>
                  </a:lnTo>
                  <a:lnTo>
                    <a:pt x="2802203" y="2412048"/>
                  </a:lnTo>
                  <a:lnTo>
                    <a:pt x="2781889" y="2405063"/>
                  </a:lnTo>
                  <a:lnTo>
                    <a:pt x="2762527" y="2397125"/>
                  </a:lnTo>
                  <a:lnTo>
                    <a:pt x="2743799" y="2389188"/>
                  </a:lnTo>
                  <a:lnTo>
                    <a:pt x="2726024" y="2380615"/>
                  </a:lnTo>
                  <a:lnTo>
                    <a:pt x="2709518" y="2372043"/>
                  </a:lnTo>
                  <a:lnTo>
                    <a:pt x="2694600" y="2362835"/>
                  </a:lnTo>
                  <a:lnTo>
                    <a:pt x="2679999" y="2353945"/>
                  </a:lnTo>
                  <a:lnTo>
                    <a:pt x="2666985" y="2343785"/>
                  </a:lnTo>
                  <a:lnTo>
                    <a:pt x="2660954" y="2339340"/>
                  </a:lnTo>
                  <a:lnTo>
                    <a:pt x="2655240" y="2333942"/>
                  </a:lnTo>
                  <a:lnTo>
                    <a:pt x="2650162" y="2328862"/>
                  </a:lnTo>
                  <a:lnTo>
                    <a:pt x="2645083" y="2324100"/>
                  </a:lnTo>
                  <a:lnTo>
                    <a:pt x="2639687" y="2319020"/>
                  </a:lnTo>
                  <a:lnTo>
                    <a:pt x="2635561" y="2313622"/>
                  </a:lnTo>
                  <a:lnTo>
                    <a:pt x="2631434" y="2308542"/>
                  </a:lnTo>
                  <a:lnTo>
                    <a:pt x="2627625" y="2303145"/>
                  </a:lnTo>
                  <a:lnTo>
                    <a:pt x="2624134" y="2297747"/>
                  </a:lnTo>
                  <a:lnTo>
                    <a:pt x="2620960" y="2292350"/>
                  </a:lnTo>
                  <a:lnTo>
                    <a:pt x="2618103" y="2286635"/>
                  </a:lnTo>
                  <a:lnTo>
                    <a:pt x="2615881" y="2281555"/>
                  </a:lnTo>
                  <a:lnTo>
                    <a:pt x="2613659" y="2275840"/>
                  </a:lnTo>
                  <a:lnTo>
                    <a:pt x="2612072" y="2270125"/>
                  </a:lnTo>
                  <a:lnTo>
                    <a:pt x="2610485" y="2264727"/>
                  </a:lnTo>
                  <a:lnTo>
                    <a:pt x="2609850" y="2259012"/>
                  </a:lnTo>
                  <a:lnTo>
                    <a:pt x="2609215" y="2253297"/>
                  </a:lnTo>
                  <a:lnTo>
                    <a:pt x="2609215" y="2247582"/>
                  </a:lnTo>
                  <a:lnTo>
                    <a:pt x="2608580" y="2247582"/>
                  </a:lnTo>
                  <a:lnTo>
                    <a:pt x="2608580" y="2101215"/>
                  </a:lnTo>
                  <a:lnTo>
                    <a:pt x="2608263" y="2097405"/>
                  </a:lnTo>
                  <a:lnTo>
                    <a:pt x="2608580" y="2089150"/>
                  </a:lnTo>
                  <a:lnTo>
                    <a:pt x="2609850" y="2081212"/>
                  </a:lnTo>
                  <a:close/>
                  <a:moveTo>
                    <a:pt x="3270250" y="1882775"/>
                  </a:moveTo>
                  <a:lnTo>
                    <a:pt x="3307579" y="1890615"/>
                  </a:lnTo>
                  <a:lnTo>
                    <a:pt x="3314856" y="1892183"/>
                  </a:lnTo>
                  <a:lnTo>
                    <a:pt x="3321499" y="1894064"/>
                  </a:lnTo>
                  <a:lnTo>
                    <a:pt x="3326877" y="1895945"/>
                  </a:lnTo>
                  <a:lnTo>
                    <a:pt x="3331622" y="1898141"/>
                  </a:lnTo>
                  <a:lnTo>
                    <a:pt x="3336367" y="1900649"/>
                  </a:lnTo>
                  <a:lnTo>
                    <a:pt x="3340164" y="1902844"/>
                  </a:lnTo>
                  <a:lnTo>
                    <a:pt x="3348389" y="1908802"/>
                  </a:lnTo>
                  <a:lnTo>
                    <a:pt x="3351236" y="1911625"/>
                  </a:lnTo>
                  <a:lnTo>
                    <a:pt x="3353767" y="1914133"/>
                  </a:lnTo>
                  <a:lnTo>
                    <a:pt x="3355665" y="1916955"/>
                  </a:lnTo>
                  <a:lnTo>
                    <a:pt x="3356930" y="1919778"/>
                  </a:lnTo>
                  <a:lnTo>
                    <a:pt x="3357563" y="1922913"/>
                  </a:lnTo>
                  <a:lnTo>
                    <a:pt x="3357563" y="1925422"/>
                  </a:lnTo>
                  <a:lnTo>
                    <a:pt x="3357247" y="1928244"/>
                  </a:lnTo>
                  <a:lnTo>
                    <a:pt x="3355981" y="1931066"/>
                  </a:lnTo>
                  <a:lnTo>
                    <a:pt x="3354716" y="1933889"/>
                  </a:lnTo>
                  <a:lnTo>
                    <a:pt x="3352818" y="1936397"/>
                  </a:lnTo>
                  <a:lnTo>
                    <a:pt x="3350603" y="1939220"/>
                  </a:lnTo>
                  <a:lnTo>
                    <a:pt x="3347440" y="1941415"/>
                  </a:lnTo>
                  <a:lnTo>
                    <a:pt x="3344276" y="1943923"/>
                  </a:lnTo>
                  <a:lnTo>
                    <a:pt x="3340164" y="1945805"/>
                  </a:lnTo>
                  <a:lnTo>
                    <a:pt x="3336051" y="1947686"/>
                  </a:lnTo>
                  <a:lnTo>
                    <a:pt x="3331306" y="1949568"/>
                  </a:lnTo>
                  <a:lnTo>
                    <a:pt x="3324979" y="1951763"/>
                  </a:lnTo>
                  <a:lnTo>
                    <a:pt x="3318335" y="1953644"/>
                  </a:lnTo>
                  <a:lnTo>
                    <a:pt x="3310743" y="1955212"/>
                  </a:lnTo>
                  <a:lnTo>
                    <a:pt x="3303467" y="1956466"/>
                  </a:lnTo>
                  <a:lnTo>
                    <a:pt x="3295558" y="1957094"/>
                  </a:lnTo>
                  <a:lnTo>
                    <a:pt x="3287333" y="1958034"/>
                  </a:lnTo>
                  <a:lnTo>
                    <a:pt x="3270250" y="1958975"/>
                  </a:lnTo>
                  <a:lnTo>
                    <a:pt x="3270250" y="1882775"/>
                  </a:lnTo>
                  <a:close/>
                  <a:moveTo>
                    <a:pt x="2635250" y="1862137"/>
                  </a:moveTo>
                  <a:lnTo>
                    <a:pt x="2635885" y="1868810"/>
                  </a:lnTo>
                  <a:lnTo>
                    <a:pt x="2636520" y="1875166"/>
                  </a:lnTo>
                  <a:lnTo>
                    <a:pt x="2637789" y="1881521"/>
                  </a:lnTo>
                  <a:lnTo>
                    <a:pt x="2639694" y="1887559"/>
                  </a:lnTo>
                  <a:lnTo>
                    <a:pt x="2641598" y="1893914"/>
                  </a:lnTo>
                  <a:lnTo>
                    <a:pt x="2644455" y="1900270"/>
                  </a:lnTo>
                  <a:lnTo>
                    <a:pt x="2647629" y="1906307"/>
                  </a:lnTo>
                  <a:lnTo>
                    <a:pt x="2650803" y="1912663"/>
                  </a:lnTo>
                  <a:lnTo>
                    <a:pt x="2654612" y="1918383"/>
                  </a:lnTo>
                  <a:lnTo>
                    <a:pt x="2659056" y="1924420"/>
                  </a:lnTo>
                  <a:lnTo>
                    <a:pt x="2663817" y="1930458"/>
                  </a:lnTo>
                  <a:lnTo>
                    <a:pt x="2668896" y="1936178"/>
                  </a:lnTo>
                  <a:lnTo>
                    <a:pt x="2673975" y="1941898"/>
                  </a:lnTo>
                  <a:lnTo>
                    <a:pt x="2680005" y="1947618"/>
                  </a:lnTo>
                  <a:lnTo>
                    <a:pt x="2686354" y="1953338"/>
                  </a:lnTo>
                  <a:lnTo>
                    <a:pt x="2692385" y="1958740"/>
                  </a:lnTo>
                  <a:lnTo>
                    <a:pt x="2692385" y="2069006"/>
                  </a:lnTo>
                  <a:lnTo>
                    <a:pt x="2695241" y="2071549"/>
                  </a:lnTo>
                  <a:lnTo>
                    <a:pt x="2698098" y="2074726"/>
                  </a:lnTo>
                  <a:lnTo>
                    <a:pt x="2705399" y="2081400"/>
                  </a:lnTo>
                  <a:lnTo>
                    <a:pt x="2714921" y="2088391"/>
                  </a:lnTo>
                  <a:lnTo>
                    <a:pt x="2725078" y="2095699"/>
                  </a:lnTo>
                  <a:lnTo>
                    <a:pt x="2737140" y="2103008"/>
                  </a:lnTo>
                  <a:lnTo>
                    <a:pt x="2748884" y="2109681"/>
                  </a:lnTo>
                  <a:lnTo>
                    <a:pt x="2761581" y="2116354"/>
                  </a:lnTo>
                  <a:lnTo>
                    <a:pt x="2773325" y="2121757"/>
                  </a:lnTo>
                  <a:lnTo>
                    <a:pt x="2773325" y="2007994"/>
                  </a:lnTo>
                  <a:lnTo>
                    <a:pt x="2792370" y="2016256"/>
                  </a:lnTo>
                  <a:lnTo>
                    <a:pt x="2812050" y="2024201"/>
                  </a:lnTo>
                  <a:lnTo>
                    <a:pt x="2832999" y="2031827"/>
                  </a:lnTo>
                  <a:lnTo>
                    <a:pt x="2854584" y="2038818"/>
                  </a:lnTo>
                  <a:lnTo>
                    <a:pt x="2854584" y="2151945"/>
                  </a:lnTo>
                  <a:lnTo>
                    <a:pt x="2873946" y="2157347"/>
                  </a:lnTo>
                  <a:lnTo>
                    <a:pt x="2893626" y="2162749"/>
                  </a:lnTo>
                  <a:lnTo>
                    <a:pt x="2914258" y="2167516"/>
                  </a:lnTo>
                  <a:lnTo>
                    <a:pt x="2935524" y="2172282"/>
                  </a:lnTo>
                  <a:lnTo>
                    <a:pt x="2935524" y="2060744"/>
                  </a:lnTo>
                  <a:lnTo>
                    <a:pt x="2955204" y="2064558"/>
                  </a:lnTo>
                  <a:lnTo>
                    <a:pt x="2974884" y="2068371"/>
                  </a:lnTo>
                  <a:lnTo>
                    <a:pt x="2995198" y="2071549"/>
                  </a:lnTo>
                  <a:lnTo>
                    <a:pt x="3016148" y="2075362"/>
                  </a:lnTo>
                  <a:lnTo>
                    <a:pt x="3016148" y="2186900"/>
                  </a:lnTo>
                  <a:lnTo>
                    <a:pt x="3035827" y="2189442"/>
                  </a:lnTo>
                  <a:lnTo>
                    <a:pt x="3056142" y="2191666"/>
                  </a:lnTo>
                  <a:lnTo>
                    <a:pt x="3076456" y="2194208"/>
                  </a:lnTo>
                  <a:lnTo>
                    <a:pt x="3097406" y="2196115"/>
                  </a:lnTo>
                  <a:lnTo>
                    <a:pt x="3097406" y="2084577"/>
                  </a:lnTo>
                  <a:lnTo>
                    <a:pt x="3117085" y="2086166"/>
                  </a:lnTo>
                  <a:lnTo>
                    <a:pt x="3137400" y="2087437"/>
                  </a:lnTo>
                  <a:lnTo>
                    <a:pt x="3157715" y="2088708"/>
                  </a:lnTo>
                  <a:lnTo>
                    <a:pt x="3178346" y="2089344"/>
                  </a:lnTo>
                  <a:lnTo>
                    <a:pt x="3178346" y="2200246"/>
                  </a:lnTo>
                  <a:lnTo>
                    <a:pt x="3201835" y="2201199"/>
                  </a:lnTo>
                  <a:lnTo>
                    <a:pt x="3225959" y="2201199"/>
                  </a:lnTo>
                  <a:lnTo>
                    <a:pt x="3258970" y="2200882"/>
                  </a:lnTo>
                  <a:lnTo>
                    <a:pt x="3258970" y="2089344"/>
                  </a:lnTo>
                  <a:lnTo>
                    <a:pt x="3291029" y="2088708"/>
                  </a:lnTo>
                  <a:lnTo>
                    <a:pt x="3322135" y="2087119"/>
                  </a:lnTo>
                  <a:lnTo>
                    <a:pt x="3352925" y="2084577"/>
                  </a:lnTo>
                  <a:lnTo>
                    <a:pt x="3383396" y="2082035"/>
                  </a:lnTo>
                  <a:lnTo>
                    <a:pt x="3412916" y="2078540"/>
                  </a:lnTo>
                  <a:lnTo>
                    <a:pt x="3441801" y="2074091"/>
                  </a:lnTo>
                  <a:lnTo>
                    <a:pt x="3470051" y="2069642"/>
                  </a:lnTo>
                  <a:lnTo>
                    <a:pt x="3497348" y="2064558"/>
                  </a:lnTo>
                  <a:lnTo>
                    <a:pt x="3524011" y="2058520"/>
                  </a:lnTo>
                  <a:lnTo>
                    <a:pt x="3549722" y="2052482"/>
                  </a:lnTo>
                  <a:lnTo>
                    <a:pt x="3574480" y="2046127"/>
                  </a:lnTo>
                  <a:lnTo>
                    <a:pt x="3598604" y="2038500"/>
                  </a:lnTo>
                  <a:lnTo>
                    <a:pt x="3621457" y="2030874"/>
                  </a:lnTo>
                  <a:lnTo>
                    <a:pt x="3643042" y="2023247"/>
                  </a:lnTo>
                  <a:lnTo>
                    <a:pt x="3663991" y="2014350"/>
                  </a:lnTo>
                  <a:lnTo>
                    <a:pt x="3683671" y="2005770"/>
                  </a:lnTo>
                  <a:lnTo>
                    <a:pt x="3683671" y="2119532"/>
                  </a:lnTo>
                  <a:lnTo>
                    <a:pt x="3692558" y="2115083"/>
                  </a:lnTo>
                  <a:lnTo>
                    <a:pt x="3701128" y="2110635"/>
                  </a:lnTo>
                  <a:lnTo>
                    <a:pt x="3709381" y="2105550"/>
                  </a:lnTo>
                  <a:lnTo>
                    <a:pt x="3717634" y="2100466"/>
                  </a:lnTo>
                  <a:lnTo>
                    <a:pt x="3725252" y="2095064"/>
                  </a:lnTo>
                  <a:lnTo>
                    <a:pt x="3732235" y="2089979"/>
                  </a:lnTo>
                  <a:lnTo>
                    <a:pt x="3738901" y="2084577"/>
                  </a:lnTo>
                  <a:lnTo>
                    <a:pt x="3744614" y="2079493"/>
                  </a:lnTo>
                  <a:lnTo>
                    <a:pt x="3744614" y="1970179"/>
                  </a:lnTo>
                  <a:lnTo>
                    <a:pt x="3752867" y="1964142"/>
                  </a:lnTo>
                  <a:lnTo>
                    <a:pt x="3760802" y="1958104"/>
                  </a:lnTo>
                  <a:lnTo>
                    <a:pt x="3767786" y="1951749"/>
                  </a:lnTo>
                  <a:lnTo>
                    <a:pt x="3774769" y="1945393"/>
                  </a:lnTo>
                  <a:lnTo>
                    <a:pt x="3781117" y="1939038"/>
                  </a:lnTo>
                  <a:lnTo>
                    <a:pt x="3786830" y="1932365"/>
                  </a:lnTo>
                  <a:lnTo>
                    <a:pt x="3792226" y="1925691"/>
                  </a:lnTo>
                  <a:lnTo>
                    <a:pt x="3796988" y="1919018"/>
                  </a:lnTo>
                  <a:lnTo>
                    <a:pt x="3801432" y="1912027"/>
                  </a:lnTo>
                  <a:lnTo>
                    <a:pt x="3805240" y="1905354"/>
                  </a:lnTo>
                  <a:lnTo>
                    <a:pt x="3808415" y="1898363"/>
                  </a:lnTo>
                  <a:lnTo>
                    <a:pt x="3811271" y="1891372"/>
                  </a:lnTo>
                  <a:lnTo>
                    <a:pt x="3813176" y="1884063"/>
                  </a:lnTo>
                  <a:lnTo>
                    <a:pt x="3814763" y="1877072"/>
                  </a:lnTo>
                  <a:lnTo>
                    <a:pt x="3816033" y="1869446"/>
                  </a:lnTo>
                  <a:lnTo>
                    <a:pt x="3816350" y="1862455"/>
                  </a:lnTo>
                  <a:lnTo>
                    <a:pt x="3816350" y="2010536"/>
                  </a:lnTo>
                  <a:lnTo>
                    <a:pt x="3816033" y="2010854"/>
                  </a:lnTo>
                  <a:lnTo>
                    <a:pt x="3815398" y="2019434"/>
                  </a:lnTo>
                  <a:lnTo>
                    <a:pt x="3814763" y="2025154"/>
                  </a:lnTo>
                  <a:lnTo>
                    <a:pt x="3813493" y="2030556"/>
                  </a:lnTo>
                  <a:lnTo>
                    <a:pt x="3811906" y="2036276"/>
                  </a:lnTo>
                  <a:lnTo>
                    <a:pt x="3810319" y="2041678"/>
                  </a:lnTo>
                  <a:lnTo>
                    <a:pt x="3808097" y="2046762"/>
                  </a:lnTo>
                  <a:lnTo>
                    <a:pt x="3805558" y="2052482"/>
                  </a:lnTo>
                  <a:lnTo>
                    <a:pt x="3803019" y="2057567"/>
                  </a:lnTo>
                  <a:lnTo>
                    <a:pt x="3799844" y="2062969"/>
                  </a:lnTo>
                  <a:lnTo>
                    <a:pt x="3796036" y="2068053"/>
                  </a:lnTo>
                  <a:lnTo>
                    <a:pt x="3792226" y="2073137"/>
                  </a:lnTo>
                  <a:lnTo>
                    <a:pt x="3788418" y="2078540"/>
                  </a:lnTo>
                  <a:lnTo>
                    <a:pt x="3783974" y="2083624"/>
                  </a:lnTo>
                  <a:lnTo>
                    <a:pt x="3779212" y="2088391"/>
                  </a:lnTo>
                  <a:lnTo>
                    <a:pt x="3774134" y="2093475"/>
                  </a:lnTo>
                  <a:lnTo>
                    <a:pt x="3768420" y="2098241"/>
                  </a:lnTo>
                  <a:lnTo>
                    <a:pt x="3763024" y="2103326"/>
                  </a:lnTo>
                  <a:lnTo>
                    <a:pt x="3750963" y="2112859"/>
                  </a:lnTo>
                  <a:lnTo>
                    <a:pt x="3737314" y="2121757"/>
                  </a:lnTo>
                  <a:lnTo>
                    <a:pt x="3722713" y="2130972"/>
                  </a:lnTo>
                  <a:lnTo>
                    <a:pt x="3707477" y="2139552"/>
                  </a:lnTo>
                  <a:lnTo>
                    <a:pt x="3690971" y="2147814"/>
                  </a:lnTo>
                  <a:lnTo>
                    <a:pt x="3673513" y="2156076"/>
                  </a:lnTo>
                  <a:lnTo>
                    <a:pt x="3655103" y="2163702"/>
                  </a:lnTo>
                  <a:lnTo>
                    <a:pt x="3635424" y="2171011"/>
                  </a:lnTo>
                  <a:lnTo>
                    <a:pt x="3615109" y="2178320"/>
                  </a:lnTo>
                  <a:lnTo>
                    <a:pt x="3593842" y="2184993"/>
                  </a:lnTo>
                  <a:lnTo>
                    <a:pt x="3571941" y="2191349"/>
                  </a:lnTo>
                  <a:lnTo>
                    <a:pt x="3549087" y="2197068"/>
                  </a:lnTo>
                  <a:lnTo>
                    <a:pt x="3525281" y="2202788"/>
                  </a:lnTo>
                  <a:lnTo>
                    <a:pt x="3501157" y="2207873"/>
                  </a:lnTo>
                  <a:lnTo>
                    <a:pt x="3476082" y="2212639"/>
                  </a:lnTo>
                  <a:lnTo>
                    <a:pt x="3450371" y="2217088"/>
                  </a:lnTo>
                  <a:lnTo>
                    <a:pt x="3424343" y="2220584"/>
                  </a:lnTo>
                  <a:lnTo>
                    <a:pt x="3397680" y="2224079"/>
                  </a:lnTo>
                  <a:lnTo>
                    <a:pt x="3370065" y="2226939"/>
                  </a:lnTo>
                  <a:lnTo>
                    <a:pt x="3341815" y="2229163"/>
                  </a:lnTo>
                  <a:lnTo>
                    <a:pt x="3313565" y="2231070"/>
                  </a:lnTo>
                  <a:lnTo>
                    <a:pt x="3284680" y="2232341"/>
                  </a:lnTo>
                  <a:lnTo>
                    <a:pt x="3255478" y="2233294"/>
                  </a:lnTo>
                  <a:lnTo>
                    <a:pt x="3225959" y="2233612"/>
                  </a:lnTo>
                  <a:lnTo>
                    <a:pt x="3195487" y="2233294"/>
                  </a:lnTo>
                  <a:lnTo>
                    <a:pt x="3165650" y="2232341"/>
                  </a:lnTo>
                  <a:lnTo>
                    <a:pt x="3136130" y="2231070"/>
                  </a:lnTo>
                  <a:lnTo>
                    <a:pt x="3106928" y="2229163"/>
                  </a:lnTo>
                  <a:lnTo>
                    <a:pt x="3078678" y="2226303"/>
                  </a:lnTo>
                  <a:lnTo>
                    <a:pt x="3050428" y="2223761"/>
                  </a:lnTo>
                  <a:lnTo>
                    <a:pt x="3022813" y="2220266"/>
                  </a:lnTo>
                  <a:lnTo>
                    <a:pt x="2996150" y="2216135"/>
                  </a:lnTo>
                  <a:lnTo>
                    <a:pt x="2970122" y="2211368"/>
                  </a:lnTo>
                  <a:lnTo>
                    <a:pt x="2944729" y="2206602"/>
                  </a:lnTo>
                  <a:lnTo>
                    <a:pt x="2919971" y="2201199"/>
                  </a:lnTo>
                  <a:lnTo>
                    <a:pt x="2895847" y="2195797"/>
                  </a:lnTo>
                  <a:lnTo>
                    <a:pt x="2872994" y="2189442"/>
                  </a:lnTo>
                  <a:lnTo>
                    <a:pt x="2850775" y="2182769"/>
                  </a:lnTo>
                  <a:lnTo>
                    <a:pt x="2829190" y="2175460"/>
                  </a:lnTo>
                  <a:lnTo>
                    <a:pt x="2808876" y="2168469"/>
                  </a:lnTo>
                  <a:lnTo>
                    <a:pt x="2789196" y="2160525"/>
                  </a:lnTo>
                  <a:lnTo>
                    <a:pt x="2770469" y="2152580"/>
                  </a:lnTo>
                  <a:lnTo>
                    <a:pt x="2753328" y="2144001"/>
                  </a:lnTo>
                  <a:lnTo>
                    <a:pt x="2736823" y="2135103"/>
                  </a:lnTo>
                  <a:lnTo>
                    <a:pt x="2721269" y="2126205"/>
                  </a:lnTo>
                  <a:lnTo>
                    <a:pt x="2706986" y="2116990"/>
                  </a:lnTo>
                  <a:lnTo>
                    <a:pt x="2693972" y="2107139"/>
                  </a:lnTo>
                  <a:lnTo>
                    <a:pt x="2688258" y="2102372"/>
                  </a:lnTo>
                  <a:lnTo>
                    <a:pt x="2682227" y="2097288"/>
                  </a:lnTo>
                  <a:lnTo>
                    <a:pt x="2676831" y="2092522"/>
                  </a:lnTo>
                  <a:lnTo>
                    <a:pt x="2671753" y="2087437"/>
                  </a:lnTo>
                  <a:lnTo>
                    <a:pt x="2666991" y="2082353"/>
                  </a:lnTo>
                  <a:lnTo>
                    <a:pt x="2662548" y="2076951"/>
                  </a:lnTo>
                  <a:lnTo>
                    <a:pt x="2658104" y="2071549"/>
                  </a:lnTo>
                  <a:lnTo>
                    <a:pt x="2654612" y="2066464"/>
                  </a:lnTo>
                  <a:lnTo>
                    <a:pt x="2651121" y="2061062"/>
                  </a:lnTo>
                  <a:lnTo>
                    <a:pt x="2647947" y="2055342"/>
                  </a:lnTo>
                  <a:lnTo>
                    <a:pt x="2645090" y="2050258"/>
                  </a:lnTo>
                  <a:lnTo>
                    <a:pt x="2642868" y="2044856"/>
                  </a:lnTo>
                  <a:lnTo>
                    <a:pt x="2640329" y="2039454"/>
                  </a:lnTo>
                  <a:lnTo>
                    <a:pt x="2638742" y="2033416"/>
                  </a:lnTo>
                  <a:lnTo>
                    <a:pt x="2637789" y="2027696"/>
                  </a:lnTo>
                  <a:lnTo>
                    <a:pt x="2636520" y="2022294"/>
                  </a:lnTo>
                  <a:lnTo>
                    <a:pt x="2636202" y="2016256"/>
                  </a:lnTo>
                  <a:lnTo>
                    <a:pt x="2635885" y="2010854"/>
                  </a:lnTo>
                  <a:lnTo>
                    <a:pt x="2635250" y="2010854"/>
                  </a:lnTo>
                  <a:lnTo>
                    <a:pt x="2635250" y="1862137"/>
                  </a:lnTo>
                  <a:close/>
                  <a:moveTo>
                    <a:pt x="3815353" y="1849331"/>
                  </a:moveTo>
                  <a:lnTo>
                    <a:pt x="3816061" y="1854393"/>
                  </a:lnTo>
                  <a:lnTo>
                    <a:pt x="3816350" y="1860279"/>
                  </a:lnTo>
                  <a:lnTo>
                    <a:pt x="3816061" y="1862137"/>
                  </a:lnTo>
                  <a:lnTo>
                    <a:pt x="3816061" y="1859040"/>
                  </a:lnTo>
                  <a:lnTo>
                    <a:pt x="3815773" y="1853154"/>
                  </a:lnTo>
                  <a:lnTo>
                    <a:pt x="3815353" y="1849331"/>
                  </a:lnTo>
                  <a:close/>
                  <a:moveTo>
                    <a:pt x="2636143" y="1848861"/>
                  </a:moveTo>
                  <a:lnTo>
                    <a:pt x="2635885" y="1853247"/>
                  </a:lnTo>
                  <a:lnTo>
                    <a:pt x="2635250" y="1859280"/>
                  </a:lnTo>
                  <a:lnTo>
                    <a:pt x="2635250" y="1854517"/>
                  </a:lnTo>
                  <a:lnTo>
                    <a:pt x="2636143" y="1848861"/>
                  </a:lnTo>
                  <a:close/>
                  <a:moveTo>
                    <a:pt x="3814618" y="1842622"/>
                  </a:moveTo>
                  <a:lnTo>
                    <a:pt x="3815195" y="1847888"/>
                  </a:lnTo>
                  <a:lnTo>
                    <a:pt x="3815353" y="1849331"/>
                  </a:lnTo>
                  <a:lnTo>
                    <a:pt x="3815195" y="1848198"/>
                  </a:lnTo>
                  <a:lnTo>
                    <a:pt x="3814618" y="1842622"/>
                  </a:lnTo>
                  <a:close/>
                  <a:moveTo>
                    <a:pt x="2638425" y="1836737"/>
                  </a:moveTo>
                  <a:lnTo>
                    <a:pt x="2636838" y="1842770"/>
                  </a:lnTo>
                  <a:lnTo>
                    <a:pt x="2636202" y="1848485"/>
                  </a:lnTo>
                  <a:lnTo>
                    <a:pt x="2636143" y="1848861"/>
                  </a:lnTo>
                  <a:lnTo>
                    <a:pt x="2636202" y="1847850"/>
                  </a:lnTo>
                  <a:lnTo>
                    <a:pt x="2636838" y="1842452"/>
                  </a:lnTo>
                  <a:lnTo>
                    <a:pt x="2638425" y="1836737"/>
                  </a:lnTo>
                  <a:close/>
                  <a:moveTo>
                    <a:pt x="3187700" y="1751012"/>
                  </a:moveTo>
                  <a:lnTo>
                    <a:pt x="3187700" y="1827212"/>
                  </a:lnTo>
                  <a:lnTo>
                    <a:pt x="3172031" y="1824063"/>
                  </a:lnTo>
                  <a:lnTo>
                    <a:pt x="3153163" y="1820285"/>
                  </a:lnTo>
                  <a:lnTo>
                    <a:pt x="3144209" y="1818396"/>
                  </a:lnTo>
                  <a:lnTo>
                    <a:pt x="3136535" y="1816191"/>
                  </a:lnTo>
                  <a:lnTo>
                    <a:pt x="3129179" y="1813987"/>
                  </a:lnTo>
                  <a:lnTo>
                    <a:pt x="3122144" y="1811153"/>
                  </a:lnTo>
                  <a:lnTo>
                    <a:pt x="3115749" y="1808005"/>
                  </a:lnTo>
                  <a:lnTo>
                    <a:pt x="3109673" y="1804541"/>
                  </a:lnTo>
                  <a:lnTo>
                    <a:pt x="3106475" y="1801707"/>
                  </a:lnTo>
                  <a:lnTo>
                    <a:pt x="3103917" y="1799503"/>
                  </a:lnTo>
                  <a:lnTo>
                    <a:pt x="3101998" y="1796669"/>
                  </a:lnTo>
                  <a:lnTo>
                    <a:pt x="3100399" y="1793835"/>
                  </a:lnTo>
                  <a:lnTo>
                    <a:pt x="3099120" y="1791001"/>
                  </a:lnTo>
                  <a:lnTo>
                    <a:pt x="3098800" y="1788167"/>
                  </a:lnTo>
                  <a:lnTo>
                    <a:pt x="3098800" y="1785334"/>
                  </a:lnTo>
                  <a:lnTo>
                    <a:pt x="3099120" y="1782500"/>
                  </a:lnTo>
                  <a:lnTo>
                    <a:pt x="3099759" y="1779351"/>
                  </a:lnTo>
                  <a:lnTo>
                    <a:pt x="3101358" y="1777147"/>
                  </a:lnTo>
                  <a:lnTo>
                    <a:pt x="3103597" y="1774313"/>
                  </a:lnTo>
                  <a:lnTo>
                    <a:pt x="3105835" y="1771794"/>
                  </a:lnTo>
                  <a:lnTo>
                    <a:pt x="3108713" y="1769275"/>
                  </a:lnTo>
                  <a:lnTo>
                    <a:pt x="3112231" y="1767386"/>
                  </a:lnTo>
                  <a:lnTo>
                    <a:pt x="3116068" y="1765182"/>
                  </a:lnTo>
                  <a:lnTo>
                    <a:pt x="3120545" y="1763607"/>
                  </a:lnTo>
                  <a:lnTo>
                    <a:pt x="3127581" y="1760773"/>
                  </a:lnTo>
                  <a:lnTo>
                    <a:pt x="3135255" y="1758884"/>
                  </a:lnTo>
                  <a:lnTo>
                    <a:pt x="3143250" y="1756680"/>
                  </a:lnTo>
                  <a:lnTo>
                    <a:pt x="3151564" y="1755106"/>
                  </a:lnTo>
                  <a:lnTo>
                    <a:pt x="3160199" y="1753531"/>
                  </a:lnTo>
                  <a:lnTo>
                    <a:pt x="3169472" y="1752587"/>
                  </a:lnTo>
                  <a:lnTo>
                    <a:pt x="3178426" y="1751642"/>
                  </a:lnTo>
                  <a:lnTo>
                    <a:pt x="3187700" y="1751012"/>
                  </a:lnTo>
                  <a:close/>
                  <a:moveTo>
                    <a:pt x="3203106" y="1692876"/>
                  </a:moveTo>
                  <a:lnTo>
                    <a:pt x="3200250" y="1693193"/>
                  </a:lnTo>
                  <a:lnTo>
                    <a:pt x="3197710" y="1693827"/>
                  </a:lnTo>
                  <a:lnTo>
                    <a:pt x="3194854" y="1694144"/>
                  </a:lnTo>
                  <a:lnTo>
                    <a:pt x="3192949" y="1694778"/>
                  </a:lnTo>
                  <a:lnTo>
                    <a:pt x="3191045" y="1696045"/>
                  </a:lnTo>
                  <a:lnTo>
                    <a:pt x="3189458" y="1697313"/>
                  </a:lnTo>
                  <a:lnTo>
                    <a:pt x="3188506" y="1698581"/>
                  </a:lnTo>
                  <a:lnTo>
                    <a:pt x="3188188" y="1699532"/>
                  </a:lnTo>
                  <a:lnTo>
                    <a:pt x="3188188" y="1720450"/>
                  </a:lnTo>
                  <a:lnTo>
                    <a:pt x="3171684" y="1721718"/>
                  </a:lnTo>
                  <a:lnTo>
                    <a:pt x="3155179" y="1723620"/>
                  </a:lnTo>
                  <a:lnTo>
                    <a:pt x="3139309" y="1726155"/>
                  </a:lnTo>
                  <a:lnTo>
                    <a:pt x="3123756" y="1728691"/>
                  </a:lnTo>
                  <a:lnTo>
                    <a:pt x="3108838" y="1731860"/>
                  </a:lnTo>
                  <a:lnTo>
                    <a:pt x="3095190" y="1735347"/>
                  </a:lnTo>
                  <a:lnTo>
                    <a:pt x="3081542" y="1739784"/>
                  </a:lnTo>
                  <a:lnTo>
                    <a:pt x="3069480" y="1744538"/>
                  </a:lnTo>
                  <a:lnTo>
                    <a:pt x="3061228" y="1748342"/>
                  </a:lnTo>
                  <a:lnTo>
                    <a:pt x="3053293" y="1752462"/>
                  </a:lnTo>
                  <a:lnTo>
                    <a:pt x="3046310" y="1756582"/>
                  </a:lnTo>
                  <a:lnTo>
                    <a:pt x="3040280" y="1761019"/>
                  </a:lnTo>
                  <a:lnTo>
                    <a:pt x="3034884" y="1765774"/>
                  </a:lnTo>
                  <a:lnTo>
                    <a:pt x="3030440" y="1770528"/>
                  </a:lnTo>
                  <a:lnTo>
                    <a:pt x="3026949" y="1775282"/>
                  </a:lnTo>
                  <a:lnTo>
                    <a:pt x="3024092" y="1780353"/>
                  </a:lnTo>
                  <a:lnTo>
                    <a:pt x="3022505" y="1785107"/>
                  </a:lnTo>
                  <a:lnTo>
                    <a:pt x="3021235" y="1790179"/>
                  </a:lnTo>
                  <a:lnTo>
                    <a:pt x="3021235" y="1794933"/>
                  </a:lnTo>
                  <a:lnTo>
                    <a:pt x="3022505" y="1800004"/>
                  </a:lnTo>
                  <a:lnTo>
                    <a:pt x="3024092" y="1805075"/>
                  </a:lnTo>
                  <a:lnTo>
                    <a:pt x="3026949" y="1809829"/>
                  </a:lnTo>
                  <a:lnTo>
                    <a:pt x="3030758" y="1814583"/>
                  </a:lnTo>
                  <a:lnTo>
                    <a:pt x="3035519" y="1819338"/>
                  </a:lnTo>
                  <a:lnTo>
                    <a:pt x="3040597" y="1823775"/>
                  </a:lnTo>
                  <a:lnTo>
                    <a:pt x="3046310" y="1827578"/>
                  </a:lnTo>
                  <a:lnTo>
                    <a:pt x="3052976" y="1831065"/>
                  </a:lnTo>
                  <a:lnTo>
                    <a:pt x="3059958" y="1835185"/>
                  </a:lnTo>
                  <a:lnTo>
                    <a:pt x="3067893" y="1838354"/>
                  </a:lnTo>
                  <a:lnTo>
                    <a:pt x="3076146" y="1841524"/>
                  </a:lnTo>
                  <a:lnTo>
                    <a:pt x="3084716" y="1844059"/>
                  </a:lnTo>
                  <a:lnTo>
                    <a:pt x="3094555" y="1846595"/>
                  </a:lnTo>
                  <a:lnTo>
                    <a:pt x="3130104" y="1853885"/>
                  </a:lnTo>
                  <a:lnTo>
                    <a:pt x="3188188" y="1865929"/>
                  </a:lnTo>
                  <a:lnTo>
                    <a:pt x="3188188" y="1956259"/>
                  </a:lnTo>
                  <a:lnTo>
                    <a:pt x="3173588" y="1954357"/>
                  </a:lnTo>
                  <a:lnTo>
                    <a:pt x="3159305" y="1952455"/>
                  </a:lnTo>
                  <a:lnTo>
                    <a:pt x="3152005" y="1951187"/>
                  </a:lnTo>
                  <a:lnTo>
                    <a:pt x="3144070" y="1949603"/>
                  </a:lnTo>
                  <a:lnTo>
                    <a:pt x="3127565" y="1945799"/>
                  </a:lnTo>
                  <a:lnTo>
                    <a:pt x="3111695" y="1941362"/>
                  </a:lnTo>
                  <a:lnTo>
                    <a:pt x="3098681" y="1936608"/>
                  </a:lnTo>
                  <a:lnTo>
                    <a:pt x="3095190" y="1935657"/>
                  </a:lnTo>
                  <a:lnTo>
                    <a:pt x="3091699" y="1934072"/>
                  </a:lnTo>
                  <a:lnTo>
                    <a:pt x="3088842" y="1932805"/>
                  </a:lnTo>
                  <a:lnTo>
                    <a:pt x="3088524" y="1932488"/>
                  </a:lnTo>
                  <a:lnTo>
                    <a:pt x="3084398" y="1929952"/>
                  </a:lnTo>
                  <a:lnTo>
                    <a:pt x="3082176" y="1928684"/>
                  </a:lnTo>
                  <a:lnTo>
                    <a:pt x="3079637" y="1927733"/>
                  </a:lnTo>
                  <a:lnTo>
                    <a:pt x="3077415" y="1926783"/>
                  </a:lnTo>
                  <a:lnTo>
                    <a:pt x="3074559" y="1926149"/>
                  </a:lnTo>
                  <a:lnTo>
                    <a:pt x="3068211" y="1925198"/>
                  </a:lnTo>
                  <a:lnTo>
                    <a:pt x="3061863" y="1924881"/>
                  </a:lnTo>
                  <a:lnTo>
                    <a:pt x="3055197" y="1925515"/>
                  </a:lnTo>
                  <a:lnTo>
                    <a:pt x="3048532" y="1926466"/>
                  </a:lnTo>
                  <a:lnTo>
                    <a:pt x="3042184" y="1928050"/>
                  </a:lnTo>
                  <a:lnTo>
                    <a:pt x="3035836" y="1929952"/>
                  </a:lnTo>
                  <a:lnTo>
                    <a:pt x="3030123" y="1932488"/>
                  </a:lnTo>
                  <a:lnTo>
                    <a:pt x="3025044" y="1934706"/>
                  </a:lnTo>
                  <a:lnTo>
                    <a:pt x="3020918" y="1937559"/>
                  </a:lnTo>
                  <a:lnTo>
                    <a:pt x="3017427" y="1940728"/>
                  </a:lnTo>
                  <a:lnTo>
                    <a:pt x="3016157" y="1941679"/>
                  </a:lnTo>
                  <a:lnTo>
                    <a:pt x="3015522" y="1943264"/>
                  </a:lnTo>
                  <a:lnTo>
                    <a:pt x="3015205" y="1944849"/>
                  </a:lnTo>
                  <a:lnTo>
                    <a:pt x="3015205" y="1946116"/>
                  </a:lnTo>
                  <a:lnTo>
                    <a:pt x="3015205" y="1947701"/>
                  </a:lnTo>
                  <a:lnTo>
                    <a:pt x="3015840" y="1948969"/>
                  </a:lnTo>
                  <a:lnTo>
                    <a:pt x="3017109" y="1950554"/>
                  </a:lnTo>
                  <a:lnTo>
                    <a:pt x="3018696" y="1951504"/>
                  </a:lnTo>
                  <a:lnTo>
                    <a:pt x="3025044" y="1955625"/>
                  </a:lnTo>
                  <a:lnTo>
                    <a:pt x="3032027" y="1959428"/>
                  </a:lnTo>
                  <a:lnTo>
                    <a:pt x="3039962" y="1962915"/>
                  </a:lnTo>
                  <a:lnTo>
                    <a:pt x="3048532" y="1966084"/>
                  </a:lnTo>
                  <a:lnTo>
                    <a:pt x="3057737" y="1969253"/>
                  </a:lnTo>
                  <a:lnTo>
                    <a:pt x="3067576" y="1972106"/>
                  </a:lnTo>
                  <a:lnTo>
                    <a:pt x="3077733" y="1974959"/>
                  </a:lnTo>
                  <a:lnTo>
                    <a:pt x="3088842" y="1977177"/>
                  </a:lnTo>
                  <a:lnTo>
                    <a:pt x="3100268" y="1979713"/>
                  </a:lnTo>
                  <a:lnTo>
                    <a:pt x="3111695" y="1981614"/>
                  </a:lnTo>
                  <a:lnTo>
                    <a:pt x="3123756" y="1983516"/>
                  </a:lnTo>
                  <a:lnTo>
                    <a:pt x="3136452" y="1985101"/>
                  </a:lnTo>
                  <a:lnTo>
                    <a:pt x="3149148" y="1986369"/>
                  </a:lnTo>
                  <a:lnTo>
                    <a:pt x="3162162" y="1987636"/>
                  </a:lnTo>
                  <a:lnTo>
                    <a:pt x="3188188" y="1989538"/>
                  </a:lnTo>
                  <a:lnTo>
                    <a:pt x="3188188" y="2009823"/>
                  </a:lnTo>
                  <a:lnTo>
                    <a:pt x="3188506" y="2011407"/>
                  </a:lnTo>
                  <a:lnTo>
                    <a:pt x="3189458" y="2012675"/>
                  </a:lnTo>
                  <a:lnTo>
                    <a:pt x="3191045" y="2013626"/>
                  </a:lnTo>
                  <a:lnTo>
                    <a:pt x="3192949" y="2014577"/>
                  </a:lnTo>
                  <a:lnTo>
                    <a:pt x="3194854" y="2015528"/>
                  </a:lnTo>
                  <a:lnTo>
                    <a:pt x="3197710" y="2015845"/>
                  </a:lnTo>
                  <a:lnTo>
                    <a:pt x="3200250" y="2016162"/>
                  </a:lnTo>
                  <a:lnTo>
                    <a:pt x="3203106" y="2016479"/>
                  </a:lnTo>
                  <a:lnTo>
                    <a:pt x="3254843" y="2016479"/>
                  </a:lnTo>
                  <a:lnTo>
                    <a:pt x="3258017" y="2016162"/>
                  </a:lnTo>
                  <a:lnTo>
                    <a:pt x="3260556" y="2015845"/>
                  </a:lnTo>
                  <a:lnTo>
                    <a:pt x="3263413" y="2015528"/>
                  </a:lnTo>
                  <a:lnTo>
                    <a:pt x="3265317" y="2014577"/>
                  </a:lnTo>
                  <a:lnTo>
                    <a:pt x="3267539" y="2013626"/>
                  </a:lnTo>
                  <a:lnTo>
                    <a:pt x="3269126" y="2012675"/>
                  </a:lnTo>
                  <a:lnTo>
                    <a:pt x="3269761" y="2011407"/>
                  </a:lnTo>
                  <a:lnTo>
                    <a:pt x="3270078" y="2009823"/>
                  </a:lnTo>
                  <a:lnTo>
                    <a:pt x="3270078" y="1988587"/>
                  </a:lnTo>
                  <a:lnTo>
                    <a:pt x="3286265" y="1987636"/>
                  </a:lnTo>
                  <a:lnTo>
                    <a:pt x="3302136" y="1986369"/>
                  </a:lnTo>
                  <a:lnTo>
                    <a:pt x="3317371" y="1984467"/>
                  </a:lnTo>
                  <a:lnTo>
                    <a:pt x="3331971" y="1981931"/>
                  </a:lnTo>
                  <a:lnTo>
                    <a:pt x="3345937" y="1979079"/>
                  </a:lnTo>
                  <a:lnTo>
                    <a:pt x="3358950" y="1976543"/>
                  </a:lnTo>
                  <a:lnTo>
                    <a:pt x="3370694" y="1973057"/>
                  </a:lnTo>
                  <a:lnTo>
                    <a:pt x="3381486" y="1968937"/>
                  </a:lnTo>
                  <a:lnTo>
                    <a:pt x="3390056" y="1965450"/>
                  </a:lnTo>
                  <a:lnTo>
                    <a:pt x="3398308" y="1961964"/>
                  </a:lnTo>
                  <a:lnTo>
                    <a:pt x="3405291" y="1957843"/>
                  </a:lnTo>
                  <a:lnTo>
                    <a:pt x="3411956" y="1953723"/>
                  </a:lnTo>
                  <a:lnTo>
                    <a:pt x="3417670" y="1949286"/>
                  </a:lnTo>
                  <a:lnTo>
                    <a:pt x="3422748" y="1944849"/>
                  </a:lnTo>
                  <a:lnTo>
                    <a:pt x="3427192" y="1940094"/>
                  </a:lnTo>
                  <a:lnTo>
                    <a:pt x="3430683" y="1935657"/>
                  </a:lnTo>
                  <a:lnTo>
                    <a:pt x="3433540" y="1930903"/>
                  </a:lnTo>
                  <a:lnTo>
                    <a:pt x="3435444" y="1926149"/>
                  </a:lnTo>
                  <a:lnTo>
                    <a:pt x="3436396" y="1921078"/>
                  </a:lnTo>
                  <a:lnTo>
                    <a:pt x="3437031" y="1916323"/>
                  </a:lnTo>
                  <a:lnTo>
                    <a:pt x="3436079" y="1910935"/>
                  </a:lnTo>
                  <a:lnTo>
                    <a:pt x="3434492" y="1905864"/>
                  </a:lnTo>
                  <a:lnTo>
                    <a:pt x="3432270" y="1901110"/>
                  </a:lnTo>
                  <a:lnTo>
                    <a:pt x="3429096" y="1896039"/>
                  </a:lnTo>
                  <a:lnTo>
                    <a:pt x="3426557" y="1893820"/>
                  </a:lnTo>
                  <a:lnTo>
                    <a:pt x="3424335" y="1890968"/>
                  </a:lnTo>
                  <a:lnTo>
                    <a:pt x="3418304" y="1886530"/>
                  </a:lnTo>
                  <a:lnTo>
                    <a:pt x="3411639" y="1882093"/>
                  </a:lnTo>
                  <a:lnTo>
                    <a:pt x="3404339" y="1877973"/>
                  </a:lnTo>
                  <a:lnTo>
                    <a:pt x="3395451" y="1874169"/>
                  </a:lnTo>
                  <a:lnTo>
                    <a:pt x="3385929" y="1870683"/>
                  </a:lnTo>
                  <a:lnTo>
                    <a:pt x="3375772" y="1866880"/>
                  </a:lnTo>
                  <a:lnTo>
                    <a:pt x="3365298" y="1863710"/>
                  </a:lnTo>
                  <a:lnTo>
                    <a:pt x="3354189" y="1860541"/>
                  </a:lnTo>
                  <a:lnTo>
                    <a:pt x="3342763" y="1858005"/>
                  </a:lnTo>
                  <a:lnTo>
                    <a:pt x="3318640" y="1852300"/>
                  </a:lnTo>
                  <a:lnTo>
                    <a:pt x="3294200" y="1847546"/>
                  </a:lnTo>
                  <a:lnTo>
                    <a:pt x="3270078" y="1843426"/>
                  </a:lnTo>
                  <a:lnTo>
                    <a:pt x="3270078" y="1752779"/>
                  </a:lnTo>
                  <a:lnTo>
                    <a:pt x="3291026" y="1755631"/>
                  </a:lnTo>
                  <a:lnTo>
                    <a:pt x="3298961" y="1756582"/>
                  </a:lnTo>
                  <a:lnTo>
                    <a:pt x="3306896" y="1758801"/>
                  </a:lnTo>
                  <a:lnTo>
                    <a:pt x="3323719" y="1762921"/>
                  </a:lnTo>
                  <a:lnTo>
                    <a:pt x="3339589" y="1767992"/>
                  </a:lnTo>
                  <a:lnTo>
                    <a:pt x="3352920" y="1772746"/>
                  </a:lnTo>
                  <a:lnTo>
                    <a:pt x="3360537" y="1775599"/>
                  </a:lnTo>
                  <a:lnTo>
                    <a:pt x="3363076" y="1777184"/>
                  </a:lnTo>
                  <a:lnTo>
                    <a:pt x="3367203" y="1779402"/>
                  </a:lnTo>
                  <a:lnTo>
                    <a:pt x="3369424" y="1780670"/>
                  </a:lnTo>
                  <a:lnTo>
                    <a:pt x="3371964" y="1781938"/>
                  </a:lnTo>
                  <a:lnTo>
                    <a:pt x="3374186" y="1783206"/>
                  </a:lnTo>
                  <a:lnTo>
                    <a:pt x="3377042" y="1783523"/>
                  </a:lnTo>
                  <a:lnTo>
                    <a:pt x="3383390" y="1784157"/>
                  </a:lnTo>
                  <a:lnTo>
                    <a:pt x="3389738" y="1784790"/>
                  </a:lnTo>
                  <a:lnTo>
                    <a:pt x="3396404" y="1784157"/>
                  </a:lnTo>
                  <a:lnTo>
                    <a:pt x="3403069" y="1783206"/>
                  </a:lnTo>
                  <a:lnTo>
                    <a:pt x="3409417" y="1781621"/>
                  </a:lnTo>
                  <a:lnTo>
                    <a:pt x="3415765" y="1779402"/>
                  </a:lnTo>
                  <a:lnTo>
                    <a:pt x="3421478" y="1777184"/>
                  </a:lnTo>
                  <a:lnTo>
                    <a:pt x="3426557" y="1774965"/>
                  </a:lnTo>
                  <a:lnTo>
                    <a:pt x="3430683" y="1772113"/>
                  </a:lnTo>
                  <a:lnTo>
                    <a:pt x="3434174" y="1769260"/>
                  </a:lnTo>
                  <a:lnTo>
                    <a:pt x="3435127" y="1767675"/>
                  </a:lnTo>
                  <a:lnTo>
                    <a:pt x="3436079" y="1766091"/>
                  </a:lnTo>
                  <a:lnTo>
                    <a:pt x="3436396" y="1765140"/>
                  </a:lnTo>
                  <a:lnTo>
                    <a:pt x="3436396" y="1763555"/>
                  </a:lnTo>
                  <a:lnTo>
                    <a:pt x="3436079" y="1761970"/>
                  </a:lnTo>
                  <a:lnTo>
                    <a:pt x="3435761" y="1760702"/>
                  </a:lnTo>
                  <a:lnTo>
                    <a:pt x="3434492" y="1759118"/>
                  </a:lnTo>
                  <a:lnTo>
                    <a:pt x="3432905" y="1757850"/>
                  </a:lnTo>
                  <a:lnTo>
                    <a:pt x="3428144" y="1754997"/>
                  </a:lnTo>
                  <a:lnTo>
                    <a:pt x="3423065" y="1752145"/>
                  </a:lnTo>
                  <a:lnTo>
                    <a:pt x="3417352" y="1749292"/>
                  </a:lnTo>
                  <a:lnTo>
                    <a:pt x="3410369" y="1746440"/>
                  </a:lnTo>
                  <a:lnTo>
                    <a:pt x="3403386" y="1743587"/>
                  </a:lnTo>
                  <a:lnTo>
                    <a:pt x="3396404" y="1741369"/>
                  </a:lnTo>
                  <a:lnTo>
                    <a:pt x="3380534" y="1736614"/>
                  </a:lnTo>
                  <a:lnTo>
                    <a:pt x="3363711" y="1732177"/>
                  </a:lnTo>
                  <a:lnTo>
                    <a:pt x="3346572" y="1728374"/>
                  </a:lnTo>
                  <a:lnTo>
                    <a:pt x="3329749" y="1725204"/>
                  </a:lnTo>
                  <a:lnTo>
                    <a:pt x="3313562" y="1723303"/>
                  </a:lnTo>
                  <a:lnTo>
                    <a:pt x="3292296" y="1720767"/>
                  </a:lnTo>
                  <a:lnTo>
                    <a:pt x="3270078" y="1719182"/>
                  </a:lnTo>
                  <a:lnTo>
                    <a:pt x="3270078" y="1699532"/>
                  </a:lnTo>
                  <a:lnTo>
                    <a:pt x="3269761" y="1698581"/>
                  </a:lnTo>
                  <a:lnTo>
                    <a:pt x="3269126" y="1697313"/>
                  </a:lnTo>
                  <a:lnTo>
                    <a:pt x="3267539" y="1696045"/>
                  </a:lnTo>
                  <a:lnTo>
                    <a:pt x="3265317" y="1694778"/>
                  </a:lnTo>
                  <a:lnTo>
                    <a:pt x="3263413" y="1694144"/>
                  </a:lnTo>
                  <a:lnTo>
                    <a:pt x="3260556" y="1693827"/>
                  </a:lnTo>
                  <a:lnTo>
                    <a:pt x="3258017" y="1693193"/>
                  </a:lnTo>
                  <a:lnTo>
                    <a:pt x="3254843" y="1692876"/>
                  </a:lnTo>
                  <a:lnTo>
                    <a:pt x="3203106" y="1692876"/>
                  </a:lnTo>
                  <a:close/>
                  <a:moveTo>
                    <a:pt x="3225959" y="1673225"/>
                  </a:moveTo>
                  <a:lnTo>
                    <a:pt x="3251986" y="1673542"/>
                  </a:lnTo>
                  <a:lnTo>
                    <a:pt x="3278013" y="1674493"/>
                  </a:lnTo>
                  <a:lnTo>
                    <a:pt x="3303722" y="1675444"/>
                  </a:lnTo>
                  <a:lnTo>
                    <a:pt x="3328480" y="1677028"/>
                  </a:lnTo>
                  <a:lnTo>
                    <a:pt x="3353237" y="1679247"/>
                  </a:lnTo>
                  <a:lnTo>
                    <a:pt x="3377360" y="1681466"/>
                  </a:lnTo>
                  <a:lnTo>
                    <a:pt x="3401165" y="1684318"/>
                  </a:lnTo>
                  <a:lnTo>
                    <a:pt x="3424335" y="1687805"/>
                  </a:lnTo>
                  <a:lnTo>
                    <a:pt x="3446870" y="1691291"/>
                  </a:lnTo>
                  <a:lnTo>
                    <a:pt x="3468771" y="1695411"/>
                  </a:lnTo>
                  <a:lnTo>
                    <a:pt x="3490037" y="1699532"/>
                  </a:lnTo>
                  <a:lnTo>
                    <a:pt x="3510668" y="1704286"/>
                  </a:lnTo>
                  <a:lnTo>
                    <a:pt x="3530664" y="1709357"/>
                  </a:lnTo>
                  <a:lnTo>
                    <a:pt x="3550026" y="1715062"/>
                  </a:lnTo>
                  <a:lnTo>
                    <a:pt x="3568752" y="1720450"/>
                  </a:lnTo>
                  <a:lnTo>
                    <a:pt x="3586527" y="1726789"/>
                  </a:lnTo>
                  <a:lnTo>
                    <a:pt x="3603349" y="1733128"/>
                  </a:lnTo>
                  <a:lnTo>
                    <a:pt x="3619219" y="1739467"/>
                  </a:lnTo>
                  <a:lnTo>
                    <a:pt x="3634454" y="1746440"/>
                  </a:lnTo>
                  <a:lnTo>
                    <a:pt x="3648738" y="1753413"/>
                  </a:lnTo>
                  <a:lnTo>
                    <a:pt x="3661751" y="1760702"/>
                  </a:lnTo>
                  <a:lnTo>
                    <a:pt x="3673812" y="1768626"/>
                  </a:lnTo>
                  <a:lnTo>
                    <a:pt x="3685239" y="1776550"/>
                  </a:lnTo>
                  <a:lnTo>
                    <a:pt x="3695713" y="1784157"/>
                  </a:lnTo>
                  <a:lnTo>
                    <a:pt x="3704600" y="1792397"/>
                  </a:lnTo>
                  <a:lnTo>
                    <a:pt x="3708726" y="1796834"/>
                  </a:lnTo>
                  <a:lnTo>
                    <a:pt x="3712535" y="1800955"/>
                  </a:lnTo>
                  <a:lnTo>
                    <a:pt x="3716027" y="1805075"/>
                  </a:lnTo>
                  <a:lnTo>
                    <a:pt x="3719518" y="1809512"/>
                  </a:lnTo>
                  <a:lnTo>
                    <a:pt x="3722375" y="1813950"/>
                  </a:lnTo>
                  <a:lnTo>
                    <a:pt x="3725231" y="1818704"/>
                  </a:lnTo>
                  <a:lnTo>
                    <a:pt x="3727453" y="1822824"/>
                  </a:lnTo>
                  <a:lnTo>
                    <a:pt x="3729357" y="1827261"/>
                  </a:lnTo>
                  <a:lnTo>
                    <a:pt x="3731579" y="1832015"/>
                  </a:lnTo>
                  <a:lnTo>
                    <a:pt x="3733166" y="1836136"/>
                  </a:lnTo>
                  <a:lnTo>
                    <a:pt x="3733801" y="1840890"/>
                  </a:lnTo>
                  <a:lnTo>
                    <a:pt x="3735071" y="1845644"/>
                  </a:lnTo>
                  <a:lnTo>
                    <a:pt x="3735388" y="1850081"/>
                  </a:lnTo>
                  <a:lnTo>
                    <a:pt x="3735388" y="1854836"/>
                  </a:lnTo>
                  <a:lnTo>
                    <a:pt x="3735388" y="1859590"/>
                  </a:lnTo>
                  <a:lnTo>
                    <a:pt x="3735071" y="1864344"/>
                  </a:lnTo>
                  <a:lnTo>
                    <a:pt x="3733801" y="1869098"/>
                  </a:lnTo>
                  <a:lnTo>
                    <a:pt x="3733166" y="1873219"/>
                  </a:lnTo>
                  <a:lnTo>
                    <a:pt x="3731579" y="1877973"/>
                  </a:lnTo>
                  <a:lnTo>
                    <a:pt x="3729357" y="1882727"/>
                  </a:lnTo>
                  <a:lnTo>
                    <a:pt x="3727453" y="1887164"/>
                  </a:lnTo>
                  <a:lnTo>
                    <a:pt x="3725231" y="1891285"/>
                  </a:lnTo>
                  <a:lnTo>
                    <a:pt x="3722375" y="1895722"/>
                  </a:lnTo>
                  <a:lnTo>
                    <a:pt x="3719518" y="1900476"/>
                  </a:lnTo>
                  <a:lnTo>
                    <a:pt x="3716027" y="1904913"/>
                  </a:lnTo>
                  <a:lnTo>
                    <a:pt x="3712535" y="1908717"/>
                  </a:lnTo>
                  <a:lnTo>
                    <a:pt x="3708726" y="1913154"/>
                  </a:lnTo>
                  <a:lnTo>
                    <a:pt x="3704600" y="1917274"/>
                  </a:lnTo>
                  <a:lnTo>
                    <a:pt x="3695713" y="1925515"/>
                  </a:lnTo>
                  <a:lnTo>
                    <a:pt x="3685239" y="1933438"/>
                  </a:lnTo>
                  <a:lnTo>
                    <a:pt x="3673812" y="1941362"/>
                  </a:lnTo>
                  <a:lnTo>
                    <a:pt x="3661751" y="1948969"/>
                  </a:lnTo>
                  <a:lnTo>
                    <a:pt x="3648738" y="1956259"/>
                  </a:lnTo>
                  <a:lnTo>
                    <a:pt x="3634454" y="1963548"/>
                  </a:lnTo>
                  <a:lnTo>
                    <a:pt x="3619219" y="1970521"/>
                  </a:lnTo>
                  <a:lnTo>
                    <a:pt x="3603349" y="1976860"/>
                  </a:lnTo>
                  <a:lnTo>
                    <a:pt x="3586527" y="1983199"/>
                  </a:lnTo>
                  <a:lnTo>
                    <a:pt x="3568752" y="1989538"/>
                  </a:lnTo>
                  <a:lnTo>
                    <a:pt x="3550026" y="1994926"/>
                  </a:lnTo>
                  <a:lnTo>
                    <a:pt x="3530664" y="2000631"/>
                  </a:lnTo>
                  <a:lnTo>
                    <a:pt x="3510668" y="2005702"/>
                  </a:lnTo>
                  <a:lnTo>
                    <a:pt x="3490037" y="2010457"/>
                  </a:lnTo>
                  <a:lnTo>
                    <a:pt x="3468771" y="2014577"/>
                  </a:lnTo>
                  <a:lnTo>
                    <a:pt x="3446870" y="2018697"/>
                  </a:lnTo>
                  <a:lnTo>
                    <a:pt x="3424335" y="2022184"/>
                  </a:lnTo>
                  <a:lnTo>
                    <a:pt x="3401165" y="2025670"/>
                  </a:lnTo>
                  <a:lnTo>
                    <a:pt x="3377360" y="2028523"/>
                  </a:lnTo>
                  <a:lnTo>
                    <a:pt x="3353237" y="2030741"/>
                  </a:lnTo>
                  <a:lnTo>
                    <a:pt x="3328480" y="2032643"/>
                  </a:lnTo>
                  <a:lnTo>
                    <a:pt x="3303722" y="2034228"/>
                  </a:lnTo>
                  <a:lnTo>
                    <a:pt x="3278013" y="2035495"/>
                  </a:lnTo>
                  <a:lnTo>
                    <a:pt x="3251986" y="2036446"/>
                  </a:lnTo>
                  <a:lnTo>
                    <a:pt x="3225959" y="2036763"/>
                  </a:lnTo>
                  <a:lnTo>
                    <a:pt x="3199615" y="2036446"/>
                  </a:lnTo>
                  <a:lnTo>
                    <a:pt x="3173905" y="2035495"/>
                  </a:lnTo>
                  <a:lnTo>
                    <a:pt x="3148196" y="2034228"/>
                  </a:lnTo>
                  <a:lnTo>
                    <a:pt x="3123121" y="2032643"/>
                  </a:lnTo>
                  <a:lnTo>
                    <a:pt x="3098681" y="2030741"/>
                  </a:lnTo>
                  <a:lnTo>
                    <a:pt x="3074241" y="2028523"/>
                  </a:lnTo>
                  <a:lnTo>
                    <a:pt x="3050436" y="2025670"/>
                  </a:lnTo>
                  <a:lnTo>
                    <a:pt x="3027584" y="2022184"/>
                  </a:lnTo>
                  <a:lnTo>
                    <a:pt x="3004731" y="2018697"/>
                  </a:lnTo>
                  <a:lnTo>
                    <a:pt x="2983147" y="2014577"/>
                  </a:lnTo>
                  <a:lnTo>
                    <a:pt x="2961564" y="2010457"/>
                  </a:lnTo>
                  <a:lnTo>
                    <a:pt x="2940933" y="2005702"/>
                  </a:lnTo>
                  <a:lnTo>
                    <a:pt x="2920937" y="2000631"/>
                  </a:lnTo>
                  <a:lnTo>
                    <a:pt x="2901575" y="1994926"/>
                  </a:lnTo>
                  <a:lnTo>
                    <a:pt x="2883483" y="1989538"/>
                  </a:lnTo>
                  <a:lnTo>
                    <a:pt x="2865709" y="1983199"/>
                  </a:lnTo>
                  <a:lnTo>
                    <a:pt x="2848569" y="1976860"/>
                  </a:lnTo>
                  <a:lnTo>
                    <a:pt x="2832382" y="1970521"/>
                  </a:lnTo>
                  <a:lnTo>
                    <a:pt x="2817464" y="1963548"/>
                  </a:lnTo>
                  <a:lnTo>
                    <a:pt x="2803181" y="1956259"/>
                  </a:lnTo>
                  <a:lnTo>
                    <a:pt x="2789850" y="1948969"/>
                  </a:lnTo>
                  <a:lnTo>
                    <a:pt x="2777789" y="1941362"/>
                  </a:lnTo>
                  <a:lnTo>
                    <a:pt x="2766362" y="1933438"/>
                  </a:lnTo>
                  <a:lnTo>
                    <a:pt x="2755888" y="1925515"/>
                  </a:lnTo>
                  <a:lnTo>
                    <a:pt x="2747001" y="1917274"/>
                  </a:lnTo>
                  <a:lnTo>
                    <a:pt x="2742875" y="1913154"/>
                  </a:lnTo>
                  <a:lnTo>
                    <a:pt x="2739066" y="1908717"/>
                  </a:lnTo>
                  <a:lnTo>
                    <a:pt x="2735574" y="1904913"/>
                  </a:lnTo>
                  <a:lnTo>
                    <a:pt x="2732400" y="1900476"/>
                  </a:lnTo>
                  <a:lnTo>
                    <a:pt x="2729226" y="1895722"/>
                  </a:lnTo>
                  <a:lnTo>
                    <a:pt x="2726370" y="1891285"/>
                  </a:lnTo>
                  <a:lnTo>
                    <a:pt x="2724148" y="1887164"/>
                  </a:lnTo>
                  <a:lnTo>
                    <a:pt x="2722244" y="1882727"/>
                  </a:lnTo>
                  <a:lnTo>
                    <a:pt x="2720022" y="1877973"/>
                  </a:lnTo>
                  <a:lnTo>
                    <a:pt x="2718435" y="1873219"/>
                  </a:lnTo>
                  <a:lnTo>
                    <a:pt x="2717800" y="1869098"/>
                  </a:lnTo>
                  <a:lnTo>
                    <a:pt x="2716530" y="1864344"/>
                  </a:lnTo>
                  <a:lnTo>
                    <a:pt x="2716213" y="1859590"/>
                  </a:lnTo>
                  <a:lnTo>
                    <a:pt x="2716213" y="1854836"/>
                  </a:lnTo>
                  <a:lnTo>
                    <a:pt x="2716213" y="1850081"/>
                  </a:lnTo>
                  <a:lnTo>
                    <a:pt x="2716530" y="1845644"/>
                  </a:lnTo>
                  <a:lnTo>
                    <a:pt x="2717800" y="1840890"/>
                  </a:lnTo>
                  <a:lnTo>
                    <a:pt x="2718435" y="1836136"/>
                  </a:lnTo>
                  <a:lnTo>
                    <a:pt x="2720022" y="1832015"/>
                  </a:lnTo>
                  <a:lnTo>
                    <a:pt x="2722244" y="1827261"/>
                  </a:lnTo>
                  <a:lnTo>
                    <a:pt x="2724148" y="1822824"/>
                  </a:lnTo>
                  <a:lnTo>
                    <a:pt x="2726370" y="1818704"/>
                  </a:lnTo>
                  <a:lnTo>
                    <a:pt x="2729226" y="1813950"/>
                  </a:lnTo>
                  <a:lnTo>
                    <a:pt x="2732400" y="1809512"/>
                  </a:lnTo>
                  <a:lnTo>
                    <a:pt x="2735574" y="1805075"/>
                  </a:lnTo>
                  <a:lnTo>
                    <a:pt x="2739066" y="1800955"/>
                  </a:lnTo>
                  <a:lnTo>
                    <a:pt x="2742875" y="1796834"/>
                  </a:lnTo>
                  <a:lnTo>
                    <a:pt x="2747001" y="1792397"/>
                  </a:lnTo>
                  <a:lnTo>
                    <a:pt x="2755888" y="1784157"/>
                  </a:lnTo>
                  <a:lnTo>
                    <a:pt x="2766362" y="1776550"/>
                  </a:lnTo>
                  <a:lnTo>
                    <a:pt x="2777789" y="1768626"/>
                  </a:lnTo>
                  <a:lnTo>
                    <a:pt x="2789850" y="1760702"/>
                  </a:lnTo>
                  <a:lnTo>
                    <a:pt x="2803181" y="1753413"/>
                  </a:lnTo>
                  <a:lnTo>
                    <a:pt x="2817464" y="1746440"/>
                  </a:lnTo>
                  <a:lnTo>
                    <a:pt x="2832382" y="1739467"/>
                  </a:lnTo>
                  <a:lnTo>
                    <a:pt x="2848569" y="1733128"/>
                  </a:lnTo>
                  <a:lnTo>
                    <a:pt x="2865709" y="1726789"/>
                  </a:lnTo>
                  <a:lnTo>
                    <a:pt x="2883483" y="1720450"/>
                  </a:lnTo>
                  <a:lnTo>
                    <a:pt x="2901575" y="1715062"/>
                  </a:lnTo>
                  <a:lnTo>
                    <a:pt x="2920937" y="1709357"/>
                  </a:lnTo>
                  <a:lnTo>
                    <a:pt x="2940933" y="1704286"/>
                  </a:lnTo>
                  <a:lnTo>
                    <a:pt x="2961564" y="1699532"/>
                  </a:lnTo>
                  <a:lnTo>
                    <a:pt x="2983147" y="1695411"/>
                  </a:lnTo>
                  <a:lnTo>
                    <a:pt x="3004731" y="1691291"/>
                  </a:lnTo>
                  <a:lnTo>
                    <a:pt x="3027584" y="1687805"/>
                  </a:lnTo>
                  <a:lnTo>
                    <a:pt x="3050436" y="1684318"/>
                  </a:lnTo>
                  <a:lnTo>
                    <a:pt x="3074241" y="1681466"/>
                  </a:lnTo>
                  <a:lnTo>
                    <a:pt x="3098681" y="1679247"/>
                  </a:lnTo>
                  <a:lnTo>
                    <a:pt x="3123121" y="1677028"/>
                  </a:lnTo>
                  <a:lnTo>
                    <a:pt x="3148196" y="1675444"/>
                  </a:lnTo>
                  <a:lnTo>
                    <a:pt x="3173905" y="1674493"/>
                  </a:lnTo>
                  <a:lnTo>
                    <a:pt x="3199615" y="1673542"/>
                  </a:lnTo>
                  <a:lnTo>
                    <a:pt x="3225959" y="1673225"/>
                  </a:lnTo>
                  <a:close/>
                  <a:moveTo>
                    <a:pt x="3454389" y="0"/>
                  </a:moveTo>
                  <a:lnTo>
                    <a:pt x="3461374" y="0"/>
                  </a:lnTo>
                  <a:lnTo>
                    <a:pt x="3468995" y="635"/>
                  </a:lnTo>
                  <a:lnTo>
                    <a:pt x="3475981" y="1587"/>
                  </a:lnTo>
                  <a:lnTo>
                    <a:pt x="3482966" y="3174"/>
                  </a:lnTo>
                  <a:lnTo>
                    <a:pt x="3490270" y="5079"/>
                  </a:lnTo>
                  <a:lnTo>
                    <a:pt x="3497255" y="7300"/>
                  </a:lnTo>
                  <a:lnTo>
                    <a:pt x="3503923" y="9839"/>
                  </a:lnTo>
                  <a:lnTo>
                    <a:pt x="3510591" y="13013"/>
                  </a:lnTo>
                  <a:lnTo>
                    <a:pt x="3517259" y="16505"/>
                  </a:lnTo>
                  <a:lnTo>
                    <a:pt x="3523610" y="20314"/>
                  </a:lnTo>
                  <a:lnTo>
                    <a:pt x="3529643" y="24757"/>
                  </a:lnTo>
                  <a:lnTo>
                    <a:pt x="3535676" y="29518"/>
                  </a:lnTo>
                  <a:lnTo>
                    <a:pt x="3541074" y="34596"/>
                  </a:lnTo>
                  <a:lnTo>
                    <a:pt x="3546472" y="39992"/>
                  </a:lnTo>
                  <a:lnTo>
                    <a:pt x="3551235" y="45705"/>
                  </a:lnTo>
                  <a:lnTo>
                    <a:pt x="3555998" y="51418"/>
                  </a:lnTo>
                  <a:lnTo>
                    <a:pt x="3560443" y="57766"/>
                  </a:lnTo>
                  <a:lnTo>
                    <a:pt x="3564254" y="64113"/>
                  </a:lnTo>
                  <a:lnTo>
                    <a:pt x="3567746" y="70779"/>
                  </a:lnTo>
                  <a:lnTo>
                    <a:pt x="3570922" y="77444"/>
                  </a:lnTo>
                  <a:lnTo>
                    <a:pt x="3573462" y="84109"/>
                  </a:lnTo>
                  <a:lnTo>
                    <a:pt x="3575684" y="91410"/>
                  </a:lnTo>
                  <a:lnTo>
                    <a:pt x="3577590" y="98709"/>
                  </a:lnTo>
                  <a:lnTo>
                    <a:pt x="3579177" y="106009"/>
                  </a:lnTo>
                  <a:lnTo>
                    <a:pt x="3580448" y="113309"/>
                  </a:lnTo>
                  <a:lnTo>
                    <a:pt x="3580765" y="120927"/>
                  </a:lnTo>
                  <a:lnTo>
                    <a:pt x="3581400" y="128544"/>
                  </a:lnTo>
                  <a:lnTo>
                    <a:pt x="3580765" y="136162"/>
                  </a:lnTo>
                  <a:lnTo>
                    <a:pt x="3530913" y="1012801"/>
                  </a:lnTo>
                  <a:lnTo>
                    <a:pt x="3529960" y="1019149"/>
                  </a:lnTo>
                  <a:lnTo>
                    <a:pt x="3529326" y="1025814"/>
                  </a:lnTo>
                  <a:lnTo>
                    <a:pt x="3528055" y="1032162"/>
                  </a:lnTo>
                  <a:lnTo>
                    <a:pt x="3526785" y="1038510"/>
                  </a:lnTo>
                  <a:lnTo>
                    <a:pt x="3524880" y="1044541"/>
                  </a:lnTo>
                  <a:lnTo>
                    <a:pt x="3522975" y="1050254"/>
                  </a:lnTo>
                  <a:lnTo>
                    <a:pt x="3520434" y="1056284"/>
                  </a:lnTo>
                  <a:lnTo>
                    <a:pt x="3518212" y="1062315"/>
                  </a:lnTo>
                  <a:lnTo>
                    <a:pt x="3515354" y="1067710"/>
                  </a:lnTo>
                  <a:lnTo>
                    <a:pt x="3512179" y="1072789"/>
                  </a:lnTo>
                  <a:lnTo>
                    <a:pt x="3508686" y="1077867"/>
                  </a:lnTo>
                  <a:lnTo>
                    <a:pt x="3505193" y="1083263"/>
                  </a:lnTo>
                  <a:lnTo>
                    <a:pt x="3501700" y="1087706"/>
                  </a:lnTo>
                  <a:lnTo>
                    <a:pt x="3497572" y="1092467"/>
                  </a:lnTo>
                  <a:lnTo>
                    <a:pt x="3493445" y="1096910"/>
                  </a:lnTo>
                  <a:lnTo>
                    <a:pt x="3488999" y="1101354"/>
                  </a:lnTo>
                  <a:lnTo>
                    <a:pt x="3484554" y="1105163"/>
                  </a:lnTo>
                  <a:lnTo>
                    <a:pt x="3479791" y="1108654"/>
                  </a:lnTo>
                  <a:lnTo>
                    <a:pt x="3474710" y="1112463"/>
                  </a:lnTo>
                  <a:lnTo>
                    <a:pt x="3469630" y="1115319"/>
                  </a:lnTo>
                  <a:lnTo>
                    <a:pt x="3464550" y="1118493"/>
                  </a:lnTo>
                  <a:lnTo>
                    <a:pt x="3459152" y="1121350"/>
                  </a:lnTo>
                  <a:lnTo>
                    <a:pt x="3453436" y="1123889"/>
                  </a:lnTo>
                  <a:lnTo>
                    <a:pt x="3448038" y="1126111"/>
                  </a:lnTo>
                  <a:lnTo>
                    <a:pt x="3442005" y="1128015"/>
                  </a:lnTo>
                  <a:lnTo>
                    <a:pt x="3435972" y="1129602"/>
                  </a:lnTo>
                  <a:lnTo>
                    <a:pt x="3430256" y="1130871"/>
                  </a:lnTo>
                  <a:lnTo>
                    <a:pt x="3423906" y="1132141"/>
                  </a:lnTo>
                  <a:lnTo>
                    <a:pt x="3417873" y="1132776"/>
                  </a:lnTo>
                  <a:lnTo>
                    <a:pt x="3411522" y="1133093"/>
                  </a:lnTo>
                  <a:lnTo>
                    <a:pt x="3405490" y="1133093"/>
                  </a:lnTo>
                  <a:lnTo>
                    <a:pt x="3398504" y="1132776"/>
                  </a:lnTo>
                  <a:lnTo>
                    <a:pt x="3392471" y="1132458"/>
                  </a:lnTo>
                  <a:lnTo>
                    <a:pt x="3386120" y="1131189"/>
                  </a:lnTo>
                  <a:lnTo>
                    <a:pt x="3379770" y="1129919"/>
                  </a:lnTo>
                  <a:lnTo>
                    <a:pt x="3373736" y="1128332"/>
                  </a:lnTo>
                  <a:lnTo>
                    <a:pt x="3368021" y="1126745"/>
                  </a:lnTo>
                  <a:lnTo>
                    <a:pt x="3361988" y="1124524"/>
                  </a:lnTo>
                  <a:lnTo>
                    <a:pt x="3356590" y="1122302"/>
                  </a:lnTo>
                  <a:lnTo>
                    <a:pt x="3350874" y="1119763"/>
                  </a:lnTo>
                  <a:lnTo>
                    <a:pt x="3345476" y="1116589"/>
                  </a:lnTo>
                  <a:lnTo>
                    <a:pt x="3340396" y="1113415"/>
                  </a:lnTo>
                  <a:lnTo>
                    <a:pt x="3334998" y="1109924"/>
                  </a:lnTo>
                  <a:lnTo>
                    <a:pt x="3330553" y="1106432"/>
                  </a:lnTo>
                  <a:lnTo>
                    <a:pt x="3325790" y="1102306"/>
                  </a:lnTo>
                  <a:lnTo>
                    <a:pt x="3321344" y="1098497"/>
                  </a:lnTo>
                  <a:lnTo>
                    <a:pt x="3316899" y="1094054"/>
                  </a:lnTo>
                  <a:lnTo>
                    <a:pt x="3312771" y="1089293"/>
                  </a:lnTo>
                  <a:lnTo>
                    <a:pt x="3308961" y="1084849"/>
                  </a:lnTo>
                  <a:lnTo>
                    <a:pt x="3305150" y="1080089"/>
                  </a:lnTo>
                  <a:lnTo>
                    <a:pt x="3301975" y="1074693"/>
                  </a:lnTo>
                  <a:lnTo>
                    <a:pt x="3298482" y="1069615"/>
                  </a:lnTo>
                  <a:lnTo>
                    <a:pt x="3295625" y="1064219"/>
                  </a:lnTo>
                  <a:lnTo>
                    <a:pt x="3293084" y="1058823"/>
                  </a:lnTo>
                  <a:lnTo>
                    <a:pt x="3290544" y="1053110"/>
                  </a:lnTo>
                  <a:lnTo>
                    <a:pt x="3288639" y="1047397"/>
                  </a:lnTo>
                  <a:lnTo>
                    <a:pt x="3286734" y="1041367"/>
                  </a:lnTo>
                  <a:lnTo>
                    <a:pt x="3285146" y="1035019"/>
                  </a:lnTo>
                  <a:lnTo>
                    <a:pt x="3283558" y="1028988"/>
                  </a:lnTo>
                  <a:lnTo>
                    <a:pt x="3282606" y="1022640"/>
                  </a:lnTo>
                  <a:lnTo>
                    <a:pt x="3281971" y="1015975"/>
                  </a:lnTo>
                  <a:lnTo>
                    <a:pt x="3281654" y="1009627"/>
                  </a:lnTo>
                  <a:lnTo>
                    <a:pt x="3281018" y="1003597"/>
                  </a:lnTo>
                  <a:lnTo>
                    <a:pt x="3281654" y="996614"/>
                  </a:lnTo>
                  <a:lnTo>
                    <a:pt x="3306103" y="573529"/>
                  </a:lnTo>
                  <a:lnTo>
                    <a:pt x="3299118" y="568768"/>
                  </a:lnTo>
                  <a:lnTo>
                    <a:pt x="2057582" y="2162081"/>
                  </a:lnTo>
                  <a:lnTo>
                    <a:pt x="2052502" y="2168112"/>
                  </a:lnTo>
                  <a:lnTo>
                    <a:pt x="2047422" y="2173825"/>
                  </a:lnTo>
                  <a:lnTo>
                    <a:pt x="2042024" y="2178903"/>
                  </a:lnTo>
                  <a:lnTo>
                    <a:pt x="2036626" y="2183981"/>
                  </a:lnTo>
                  <a:lnTo>
                    <a:pt x="2030592" y="2188742"/>
                  </a:lnTo>
                  <a:lnTo>
                    <a:pt x="2024877" y="2193186"/>
                  </a:lnTo>
                  <a:lnTo>
                    <a:pt x="2018844" y="2197629"/>
                  </a:lnTo>
                  <a:lnTo>
                    <a:pt x="2012493" y="2201121"/>
                  </a:lnTo>
                  <a:lnTo>
                    <a:pt x="2006143" y="2204612"/>
                  </a:lnTo>
                  <a:lnTo>
                    <a:pt x="1999475" y="2207786"/>
                  </a:lnTo>
                  <a:lnTo>
                    <a:pt x="1992807" y="2210642"/>
                  </a:lnTo>
                  <a:lnTo>
                    <a:pt x="1986139" y="2213182"/>
                  </a:lnTo>
                  <a:lnTo>
                    <a:pt x="1979470" y="2215403"/>
                  </a:lnTo>
                  <a:lnTo>
                    <a:pt x="1972485" y="2217308"/>
                  </a:lnTo>
                  <a:lnTo>
                    <a:pt x="1965499" y="2218577"/>
                  </a:lnTo>
                  <a:lnTo>
                    <a:pt x="1958514" y="2219529"/>
                  </a:lnTo>
                  <a:lnTo>
                    <a:pt x="1951528" y="2220482"/>
                  </a:lnTo>
                  <a:lnTo>
                    <a:pt x="1944225" y="2221116"/>
                  </a:lnTo>
                  <a:lnTo>
                    <a:pt x="1937239" y="2221116"/>
                  </a:lnTo>
                  <a:lnTo>
                    <a:pt x="1929619" y="2221116"/>
                  </a:lnTo>
                  <a:lnTo>
                    <a:pt x="1922633" y="2220482"/>
                  </a:lnTo>
                  <a:lnTo>
                    <a:pt x="1915647" y="2219529"/>
                  </a:lnTo>
                  <a:lnTo>
                    <a:pt x="1908344" y="2218577"/>
                  </a:lnTo>
                  <a:lnTo>
                    <a:pt x="1901358" y="2216990"/>
                  </a:lnTo>
                  <a:lnTo>
                    <a:pt x="1894690" y="2214769"/>
                  </a:lnTo>
                  <a:lnTo>
                    <a:pt x="1887387" y="2212547"/>
                  </a:lnTo>
                  <a:lnTo>
                    <a:pt x="1880402" y="2210008"/>
                  </a:lnTo>
                  <a:lnTo>
                    <a:pt x="1873734" y="2207151"/>
                  </a:lnTo>
                  <a:lnTo>
                    <a:pt x="1867066" y="2203977"/>
                  </a:lnTo>
                  <a:lnTo>
                    <a:pt x="1860715" y="2199851"/>
                  </a:lnTo>
                  <a:lnTo>
                    <a:pt x="1854047" y="2196042"/>
                  </a:lnTo>
                  <a:lnTo>
                    <a:pt x="1847696" y="2191599"/>
                  </a:lnTo>
                  <a:lnTo>
                    <a:pt x="1229469" y="1731062"/>
                  </a:lnTo>
                  <a:lnTo>
                    <a:pt x="271487" y="2768937"/>
                  </a:lnTo>
                  <a:lnTo>
                    <a:pt x="266406" y="2774967"/>
                  </a:lnTo>
                  <a:lnTo>
                    <a:pt x="260691" y="2780680"/>
                  </a:lnTo>
                  <a:lnTo>
                    <a:pt x="254975" y="2785759"/>
                  </a:lnTo>
                  <a:lnTo>
                    <a:pt x="248942" y="2791154"/>
                  </a:lnTo>
                  <a:lnTo>
                    <a:pt x="242592" y="2795915"/>
                  </a:lnTo>
                  <a:lnTo>
                    <a:pt x="236241" y="2800041"/>
                  </a:lnTo>
                  <a:lnTo>
                    <a:pt x="230208" y="2804167"/>
                  </a:lnTo>
                  <a:lnTo>
                    <a:pt x="223223" y="2807659"/>
                  </a:lnTo>
                  <a:lnTo>
                    <a:pt x="216554" y="2810833"/>
                  </a:lnTo>
                  <a:lnTo>
                    <a:pt x="209886" y="2814007"/>
                  </a:lnTo>
                  <a:lnTo>
                    <a:pt x="202901" y="2816228"/>
                  </a:lnTo>
                  <a:lnTo>
                    <a:pt x="195915" y="2818767"/>
                  </a:lnTo>
                  <a:lnTo>
                    <a:pt x="188612" y="2820354"/>
                  </a:lnTo>
                  <a:lnTo>
                    <a:pt x="181309" y="2821941"/>
                  </a:lnTo>
                  <a:lnTo>
                    <a:pt x="174006" y="2822894"/>
                  </a:lnTo>
                  <a:lnTo>
                    <a:pt x="166703" y="2823846"/>
                  </a:lnTo>
                  <a:lnTo>
                    <a:pt x="159082" y="2824163"/>
                  </a:lnTo>
                  <a:lnTo>
                    <a:pt x="152096" y="2824163"/>
                  </a:lnTo>
                  <a:lnTo>
                    <a:pt x="144476" y="2823846"/>
                  </a:lnTo>
                  <a:lnTo>
                    <a:pt x="136855" y="2823528"/>
                  </a:lnTo>
                  <a:lnTo>
                    <a:pt x="129552" y="2822259"/>
                  </a:lnTo>
                  <a:lnTo>
                    <a:pt x="122249" y="2820672"/>
                  </a:lnTo>
                  <a:lnTo>
                    <a:pt x="114945" y="2819085"/>
                  </a:lnTo>
                  <a:lnTo>
                    <a:pt x="107642" y="2816546"/>
                  </a:lnTo>
                  <a:lnTo>
                    <a:pt x="100657" y="2814324"/>
                  </a:lnTo>
                  <a:lnTo>
                    <a:pt x="93671" y="2811467"/>
                  </a:lnTo>
                  <a:lnTo>
                    <a:pt x="87003" y="2807976"/>
                  </a:lnTo>
                  <a:lnTo>
                    <a:pt x="80335" y="2804485"/>
                  </a:lnTo>
                  <a:lnTo>
                    <a:pt x="73349" y="2800359"/>
                  </a:lnTo>
                  <a:lnTo>
                    <a:pt x="66681" y="2796233"/>
                  </a:lnTo>
                  <a:lnTo>
                    <a:pt x="60331" y="2791472"/>
                  </a:lnTo>
                  <a:lnTo>
                    <a:pt x="54298" y="2785759"/>
                  </a:lnTo>
                  <a:lnTo>
                    <a:pt x="48265" y="2780680"/>
                  </a:lnTo>
                  <a:lnTo>
                    <a:pt x="42867" y="2774967"/>
                  </a:lnTo>
                  <a:lnTo>
                    <a:pt x="37469" y="2768937"/>
                  </a:lnTo>
                  <a:lnTo>
                    <a:pt x="32388" y="2762906"/>
                  </a:lnTo>
                  <a:lnTo>
                    <a:pt x="28260" y="2756876"/>
                  </a:lnTo>
                  <a:lnTo>
                    <a:pt x="23815" y="2749893"/>
                  </a:lnTo>
                  <a:lnTo>
                    <a:pt x="19687" y="2743228"/>
                  </a:lnTo>
                  <a:lnTo>
                    <a:pt x="16194" y="2736563"/>
                  </a:lnTo>
                  <a:lnTo>
                    <a:pt x="13019" y="2729580"/>
                  </a:lnTo>
                  <a:lnTo>
                    <a:pt x="10479" y="2722280"/>
                  </a:lnTo>
                  <a:lnTo>
                    <a:pt x="7938" y="2715297"/>
                  </a:lnTo>
                  <a:lnTo>
                    <a:pt x="5716" y="2708315"/>
                  </a:lnTo>
                  <a:lnTo>
                    <a:pt x="3811" y="2700697"/>
                  </a:lnTo>
                  <a:lnTo>
                    <a:pt x="2540" y="2693080"/>
                  </a:lnTo>
                  <a:lnTo>
                    <a:pt x="1270" y="2685780"/>
                  </a:lnTo>
                  <a:lnTo>
                    <a:pt x="635" y="2678162"/>
                  </a:lnTo>
                  <a:lnTo>
                    <a:pt x="0" y="2670228"/>
                  </a:lnTo>
                  <a:lnTo>
                    <a:pt x="0" y="2662927"/>
                  </a:lnTo>
                  <a:lnTo>
                    <a:pt x="0" y="2655310"/>
                  </a:lnTo>
                  <a:lnTo>
                    <a:pt x="953" y="2648010"/>
                  </a:lnTo>
                  <a:lnTo>
                    <a:pt x="1588" y="2640075"/>
                  </a:lnTo>
                  <a:lnTo>
                    <a:pt x="3176" y="2632458"/>
                  </a:lnTo>
                  <a:lnTo>
                    <a:pt x="4763" y="2625158"/>
                  </a:lnTo>
                  <a:lnTo>
                    <a:pt x="6668" y="2617858"/>
                  </a:lnTo>
                  <a:lnTo>
                    <a:pt x="9526" y="2610558"/>
                  </a:lnTo>
                  <a:lnTo>
                    <a:pt x="12384" y="2603258"/>
                  </a:lnTo>
                  <a:lnTo>
                    <a:pt x="15559" y="2596275"/>
                  </a:lnTo>
                  <a:lnTo>
                    <a:pt x="19052" y="2588975"/>
                  </a:lnTo>
                  <a:lnTo>
                    <a:pt x="22545" y="2582310"/>
                  </a:lnTo>
                  <a:lnTo>
                    <a:pt x="26990" y="2575644"/>
                  </a:lnTo>
                  <a:lnTo>
                    <a:pt x="31753" y="2569297"/>
                  </a:lnTo>
                  <a:lnTo>
                    <a:pt x="36516" y="2562631"/>
                  </a:lnTo>
                  <a:lnTo>
                    <a:pt x="1086264" y="1414621"/>
                  </a:lnTo>
                  <a:lnTo>
                    <a:pt x="1091027" y="1408908"/>
                  </a:lnTo>
                  <a:lnTo>
                    <a:pt x="1096742" y="1403829"/>
                  </a:lnTo>
                  <a:lnTo>
                    <a:pt x="1101823" y="1398751"/>
                  </a:lnTo>
                  <a:lnTo>
                    <a:pt x="1107221" y="1393990"/>
                  </a:lnTo>
                  <a:lnTo>
                    <a:pt x="1113254" y="1389229"/>
                  </a:lnTo>
                  <a:lnTo>
                    <a:pt x="1119287" y="1385103"/>
                  </a:lnTo>
                  <a:lnTo>
                    <a:pt x="1125002" y="1381295"/>
                  </a:lnTo>
                  <a:lnTo>
                    <a:pt x="1131353" y="1377803"/>
                  </a:lnTo>
                  <a:lnTo>
                    <a:pt x="1137703" y="1374629"/>
                  </a:lnTo>
                  <a:lnTo>
                    <a:pt x="1144054" y="1371455"/>
                  </a:lnTo>
                  <a:lnTo>
                    <a:pt x="1150722" y="1368599"/>
                  </a:lnTo>
                  <a:lnTo>
                    <a:pt x="1157390" y="1366694"/>
                  </a:lnTo>
                  <a:lnTo>
                    <a:pt x="1164058" y="1364790"/>
                  </a:lnTo>
                  <a:lnTo>
                    <a:pt x="1170726" y="1362568"/>
                  </a:lnTo>
                  <a:lnTo>
                    <a:pt x="1177394" y="1361616"/>
                  </a:lnTo>
                  <a:lnTo>
                    <a:pt x="1184698" y="1360347"/>
                  </a:lnTo>
                  <a:lnTo>
                    <a:pt x="1191683" y="1360029"/>
                  </a:lnTo>
                  <a:lnTo>
                    <a:pt x="1198351" y="1359712"/>
                  </a:lnTo>
                  <a:lnTo>
                    <a:pt x="1205654" y="1359077"/>
                  </a:lnTo>
                  <a:lnTo>
                    <a:pt x="1212640" y="1359712"/>
                  </a:lnTo>
                  <a:lnTo>
                    <a:pt x="1219626" y="1360347"/>
                  </a:lnTo>
                  <a:lnTo>
                    <a:pt x="1226294" y="1361299"/>
                  </a:lnTo>
                  <a:lnTo>
                    <a:pt x="1233597" y="1362251"/>
                  </a:lnTo>
                  <a:lnTo>
                    <a:pt x="1240582" y="1363838"/>
                  </a:lnTo>
                  <a:lnTo>
                    <a:pt x="1247251" y="1365742"/>
                  </a:lnTo>
                  <a:lnTo>
                    <a:pt x="1253919" y="1368281"/>
                  </a:lnTo>
                  <a:lnTo>
                    <a:pt x="1260904" y="1371138"/>
                  </a:lnTo>
                  <a:lnTo>
                    <a:pt x="1267572" y="1373677"/>
                  </a:lnTo>
                  <a:lnTo>
                    <a:pt x="1274240" y="1376851"/>
                  </a:lnTo>
                  <a:lnTo>
                    <a:pt x="1280591" y="1380977"/>
                  </a:lnTo>
                  <a:lnTo>
                    <a:pt x="1286942" y="1384786"/>
                  </a:lnTo>
                  <a:lnTo>
                    <a:pt x="1292975" y="1389229"/>
                  </a:lnTo>
                  <a:lnTo>
                    <a:pt x="1907709" y="1846910"/>
                  </a:lnTo>
                  <a:lnTo>
                    <a:pt x="3043507" y="389124"/>
                  </a:lnTo>
                  <a:lnTo>
                    <a:pt x="3023186" y="374841"/>
                  </a:lnTo>
                  <a:lnTo>
                    <a:pt x="2660568" y="470377"/>
                  </a:lnTo>
                  <a:lnTo>
                    <a:pt x="2654853" y="471646"/>
                  </a:lnTo>
                  <a:lnTo>
                    <a:pt x="2648502" y="472598"/>
                  </a:lnTo>
                  <a:lnTo>
                    <a:pt x="2642152" y="473551"/>
                  </a:lnTo>
                  <a:lnTo>
                    <a:pt x="2635801" y="473868"/>
                  </a:lnTo>
                  <a:lnTo>
                    <a:pt x="2629450" y="474185"/>
                  </a:lnTo>
                  <a:lnTo>
                    <a:pt x="2623418" y="473868"/>
                  </a:lnTo>
                  <a:lnTo>
                    <a:pt x="2617384" y="473551"/>
                  </a:lnTo>
                  <a:lnTo>
                    <a:pt x="2611352" y="472598"/>
                  </a:lnTo>
                  <a:lnTo>
                    <a:pt x="2605318" y="471964"/>
                  </a:lnTo>
                  <a:lnTo>
                    <a:pt x="2599603" y="470377"/>
                  </a:lnTo>
                  <a:lnTo>
                    <a:pt x="2593570" y="468790"/>
                  </a:lnTo>
                  <a:lnTo>
                    <a:pt x="2587537" y="466885"/>
                  </a:lnTo>
                  <a:lnTo>
                    <a:pt x="2582139" y="464346"/>
                  </a:lnTo>
                  <a:lnTo>
                    <a:pt x="2576741" y="462124"/>
                  </a:lnTo>
                  <a:lnTo>
                    <a:pt x="2571660" y="459268"/>
                  </a:lnTo>
                  <a:lnTo>
                    <a:pt x="2565945" y="456094"/>
                  </a:lnTo>
                  <a:lnTo>
                    <a:pt x="2560864" y="452920"/>
                  </a:lnTo>
                  <a:lnTo>
                    <a:pt x="2556102" y="449429"/>
                  </a:lnTo>
                  <a:lnTo>
                    <a:pt x="2551339" y="445937"/>
                  </a:lnTo>
                  <a:lnTo>
                    <a:pt x="2546576" y="441811"/>
                  </a:lnTo>
                  <a:lnTo>
                    <a:pt x="2542448" y="437685"/>
                  </a:lnTo>
                  <a:lnTo>
                    <a:pt x="2538002" y="433242"/>
                  </a:lnTo>
                  <a:lnTo>
                    <a:pt x="2533875" y="428481"/>
                  </a:lnTo>
                  <a:lnTo>
                    <a:pt x="2530064" y="423402"/>
                  </a:lnTo>
                  <a:lnTo>
                    <a:pt x="2526572" y="418324"/>
                  </a:lnTo>
                  <a:lnTo>
                    <a:pt x="2523396" y="413246"/>
                  </a:lnTo>
                  <a:lnTo>
                    <a:pt x="2520221" y="407533"/>
                  </a:lnTo>
                  <a:lnTo>
                    <a:pt x="2517363" y="402137"/>
                  </a:lnTo>
                  <a:lnTo>
                    <a:pt x="2514823" y="396107"/>
                  </a:lnTo>
                  <a:lnTo>
                    <a:pt x="2512283" y="390394"/>
                  </a:lnTo>
                  <a:lnTo>
                    <a:pt x="2510378" y="384046"/>
                  </a:lnTo>
                  <a:lnTo>
                    <a:pt x="2508472" y="377698"/>
                  </a:lnTo>
                  <a:lnTo>
                    <a:pt x="2507202" y="371350"/>
                  </a:lnTo>
                  <a:lnTo>
                    <a:pt x="2505932" y="364685"/>
                  </a:lnTo>
                  <a:lnTo>
                    <a:pt x="2505297" y="358337"/>
                  </a:lnTo>
                  <a:lnTo>
                    <a:pt x="2504980" y="351989"/>
                  </a:lnTo>
                  <a:lnTo>
                    <a:pt x="2504344" y="345641"/>
                  </a:lnTo>
                  <a:lnTo>
                    <a:pt x="2504344" y="339293"/>
                  </a:lnTo>
                  <a:lnTo>
                    <a:pt x="2505297" y="332946"/>
                  </a:lnTo>
                  <a:lnTo>
                    <a:pt x="2505615" y="326915"/>
                  </a:lnTo>
                  <a:lnTo>
                    <a:pt x="2506885" y="320567"/>
                  </a:lnTo>
                  <a:lnTo>
                    <a:pt x="2508155" y="314537"/>
                  </a:lnTo>
                  <a:lnTo>
                    <a:pt x="2509425" y="308506"/>
                  </a:lnTo>
                  <a:lnTo>
                    <a:pt x="2511648" y="302793"/>
                  </a:lnTo>
                  <a:lnTo>
                    <a:pt x="2513870" y="296763"/>
                  </a:lnTo>
                  <a:lnTo>
                    <a:pt x="2516410" y="291367"/>
                  </a:lnTo>
                  <a:lnTo>
                    <a:pt x="2518633" y="285654"/>
                  </a:lnTo>
                  <a:lnTo>
                    <a:pt x="2521808" y="280576"/>
                  </a:lnTo>
                  <a:lnTo>
                    <a:pt x="2524984" y="275180"/>
                  </a:lnTo>
                  <a:lnTo>
                    <a:pt x="2528159" y="270102"/>
                  </a:lnTo>
                  <a:lnTo>
                    <a:pt x="2531970" y="265341"/>
                  </a:lnTo>
                  <a:lnTo>
                    <a:pt x="2535462" y="260580"/>
                  </a:lnTo>
                  <a:lnTo>
                    <a:pt x="2539908" y="256136"/>
                  </a:lnTo>
                  <a:lnTo>
                    <a:pt x="2544353" y="251693"/>
                  </a:lnTo>
                  <a:lnTo>
                    <a:pt x="2548481" y="247567"/>
                  </a:lnTo>
                  <a:lnTo>
                    <a:pt x="2553244" y="243441"/>
                  </a:lnTo>
                  <a:lnTo>
                    <a:pt x="2558642" y="239949"/>
                  </a:lnTo>
                  <a:lnTo>
                    <a:pt x="2563722" y="236458"/>
                  </a:lnTo>
                  <a:lnTo>
                    <a:pt x="2568803" y="233284"/>
                  </a:lnTo>
                  <a:lnTo>
                    <a:pt x="2574201" y="230428"/>
                  </a:lnTo>
                  <a:lnTo>
                    <a:pt x="2579916" y="227889"/>
                  </a:lnTo>
                  <a:lnTo>
                    <a:pt x="2585632" y="225349"/>
                  </a:lnTo>
                  <a:lnTo>
                    <a:pt x="2591982" y="223445"/>
                  </a:lnTo>
                  <a:lnTo>
                    <a:pt x="2598015" y="221541"/>
                  </a:lnTo>
                  <a:lnTo>
                    <a:pt x="3425176" y="4126"/>
                  </a:lnTo>
                  <a:lnTo>
                    <a:pt x="3432162" y="2222"/>
                  </a:lnTo>
                  <a:lnTo>
                    <a:pt x="3439782" y="952"/>
                  </a:lnTo>
                  <a:lnTo>
                    <a:pt x="3446768" y="318"/>
                  </a:lnTo>
                  <a:lnTo>
                    <a:pt x="3454389" y="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1">
                <a:solidFill>
                  <a:srgbClr val="FFFFFF"/>
                </a:solidFill>
                <a:latin typeface="Arial"/>
                <a:ea typeface="Arial"/>
                <a:cs typeface="Arial"/>
                <a:sym typeface="Arial"/>
              </a:endParaRPr>
            </a:p>
          </p:txBody>
        </p:sp>
      </p:grpSp>
      <p:sp>
        <p:nvSpPr>
          <p:cNvPr id="77" name="Google Shape;77;p2"/>
          <p:cNvSpPr/>
          <p:nvPr/>
        </p:nvSpPr>
        <p:spPr>
          <a:xfrm>
            <a:off x="0" y="0"/>
            <a:ext cx="9144000" cy="1035642"/>
          </a:xfrm>
          <a:prstGeom prst="rect">
            <a:avLst/>
          </a:prstGeom>
          <a:solidFill>
            <a:srgbClr val="70AAF9"/>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78" name="Google Shape;78;p2"/>
          <p:cNvSpPr/>
          <p:nvPr/>
        </p:nvSpPr>
        <p:spPr>
          <a:xfrm>
            <a:off x="1884144" y="-85525"/>
            <a:ext cx="5216814" cy="1177245"/>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US" sz="7200" b="1">
                <a:solidFill>
                  <a:srgbClr val="B7D4FC"/>
                </a:solidFill>
                <a:latin typeface="Arial"/>
                <a:ea typeface="Arial"/>
                <a:cs typeface="Arial"/>
                <a:sym typeface="Arial"/>
              </a:rPr>
              <a:t>CONTENTS</a:t>
            </a:r>
            <a:endParaRPr/>
          </a:p>
        </p:txBody>
      </p:sp>
      <p:grpSp>
        <p:nvGrpSpPr>
          <p:cNvPr id="79" name="Google Shape;79;p2"/>
          <p:cNvGrpSpPr/>
          <p:nvPr/>
        </p:nvGrpSpPr>
        <p:grpSpPr>
          <a:xfrm>
            <a:off x="3131840" y="635794"/>
            <a:ext cx="2798078" cy="585788"/>
            <a:chOff x="3725790" y="847725"/>
            <a:chExt cx="3730770" cy="781050"/>
          </a:xfrm>
        </p:grpSpPr>
        <p:grpSp>
          <p:nvGrpSpPr>
            <p:cNvPr id="80" name="Google Shape;80;p2"/>
            <p:cNvGrpSpPr/>
            <p:nvPr/>
          </p:nvGrpSpPr>
          <p:grpSpPr>
            <a:xfrm>
              <a:off x="3725790" y="1019175"/>
              <a:ext cx="627135" cy="609600"/>
              <a:chOff x="3725790" y="1019175"/>
              <a:chExt cx="627135" cy="609600"/>
            </a:xfrm>
          </p:grpSpPr>
          <p:sp>
            <p:nvSpPr>
              <p:cNvPr id="81" name="Google Shape;81;p2"/>
              <p:cNvSpPr/>
              <p:nvPr/>
            </p:nvSpPr>
            <p:spPr>
              <a:xfrm>
                <a:off x="3725790" y="1019175"/>
                <a:ext cx="627135" cy="609600"/>
              </a:xfrm>
              <a:custGeom>
                <a:avLst/>
                <a:gdLst/>
                <a:ahLst/>
                <a:cxnLst/>
                <a:rect l="l" t="t" r="r" b="b"/>
                <a:pathLst>
                  <a:path w="627135" h="609600" extrusionOk="0">
                    <a:moveTo>
                      <a:pt x="0" y="0"/>
                    </a:moveTo>
                    <a:lnTo>
                      <a:pt x="627135" y="0"/>
                    </a:lnTo>
                    <a:lnTo>
                      <a:pt x="627135" y="609600"/>
                    </a:lnTo>
                    <a:lnTo>
                      <a:pt x="1783" y="609600"/>
                    </a:lnTo>
                    <a:lnTo>
                      <a:pt x="305666" y="300804"/>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82" name="Google Shape;82;p2"/>
              <p:cNvSpPr/>
              <p:nvPr/>
            </p:nvSpPr>
            <p:spPr>
              <a:xfrm rot="-5400000" flipH="1">
                <a:off x="4181475" y="1457325"/>
                <a:ext cx="171450" cy="171450"/>
              </a:xfrm>
              <a:prstGeom prst="rtTriangle">
                <a:avLst/>
              </a:prstGeom>
              <a:solidFill>
                <a:srgbClr val="031F4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grpSp>
          <p:nvGrpSpPr>
            <p:cNvPr id="83" name="Google Shape;83;p2"/>
            <p:cNvGrpSpPr/>
            <p:nvPr/>
          </p:nvGrpSpPr>
          <p:grpSpPr>
            <a:xfrm flipH="1">
              <a:off x="6829425" y="1019175"/>
              <a:ext cx="627135" cy="609600"/>
              <a:chOff x="3725790" y="1019175"/>
              <a:chExt cx="627135" cy="609600"/>
            </a:xfrm>
          </p:grpSpPr>
          <p:sp>
            <p:nvSpPr>
              <p:cNvPr id="84" name="Google Shape;84;p2"/>
              <p:cNvSpPr/>
              <p:nvPr/>
            </p:nvSpPr>
            <p:spPr>
              <a:xfrm>
                <a:off x="3725790" y="1019175"/>
                <a:ext cx="627135" cy="609600"/>
              </a:xfrm>
              <a:custGeom>
                <a:avLst/>
                <a:gdLst/>
                <a:ahLst/>
                <a:cxnLst/>
                <a:rect l="l" t="t" r="r" b="b"/>
                <a:pathLst>
                  <a:path w="627135" h="609600" extrusionOk="0">
                    <a:moveTo>
                      <a:pt x="0" y="0"/>
                    </a:moveTo>
                    <a:lnTo>
                      <a:pt x="627135" y="0"/>
                    </a:lnTo>
                    <a:lnTo>
                      <a:pt x="627135" y="609600"/>
                    </a:lnTo>
                    <a:lnTo>
                      <a:pt x="1783" y="609600"/>
                    </a:lnTo>
                    <a:lnTo>
                      <a:pt x="305666" y="300804"/>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85" name="Google Shape;85;p2"/>
              <p:cNvSpPr/>
              <p:nvPr/>
            </p:nvSpPr>
            <p:spPr>
              <a:xfrm rot="-5400000" flipH="1">
                <a:off x="4181475" y="1457325"/>
                <a:ext cx="171450" cy="171450"/>
              </a:xfrm>
              <a:prstGeom prst="rtTriangle">
                <a:avLst/>
              </a:prstGeom>
              <a:solidFill>
                <a:srgbClr val="031F4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sp>
          <p:nvSpPr>
            <p:cNvPr id="86" name="Google Shape;86;p2"/>
            <p:cNvSpPr/>
            <p:nvPr/>
          </p:nvSpPr>
          <p:spPr>
            <a:xfrm>
              <a:off x="4181475" y="847725"/>
              <a:ext cx="2819400" cy="609600"/>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sp>
        <p:nvSpPr>
          <p:cNvPr id="87" name="Google Shape;87;p2"/>
          <p:cNvSpPr txBox="1"/>
          <p:nvPr/>
        </p:nvSpPr>
        <p:spPr>
          <a:xfrm>
            <a:off x="3497285" y="658051"/>
            <a:ext cx="2074927" cy="377026"/>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US" sz="2000" b="0">
                <a:solidFill>
                  <a:schemeClr val="lt1"/>
                </a:solidFill>
                <a:latin typeface="Arial"/>
                <a:ea typeface="Arial"/>
                <a:cs typeface="Arial"/>
                <a:sym typeface="Arial"/>
              </a:rPr>
              <a:t>table of Contents</a:t>
            </a:r>
            <a:endParaRPr sz="2000" b="0">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fade">
                                      <p:cBhvr>
                                        <p:cTn id="7" dur="500"/>
                                        <p:tgtEl>
                                          <p:spTgt spid="77"/>
                                        </p:tgtEl>
                                      </p:cBhvr>
                                    </p:animEffect>
                                  </p:childTnLst>
                                </p:cTn>
                              </p:par>
                            </p:childTnLst>
                          </p:cTn>
                        </p:par>
                        <p:par>
                          <p:cTn id="8" fill="hold">
                            <p:stCondLst>
                              <p:cond delay="500"/>
                            </p:stCondLst>
                            <p:childTnLst>
                              <p:par>
                                <p:cTn id="9" presetID="2" presetClass="entr" presetSubtype="1" fill="hold" nodeType="afterEffect">
                                  <p:stCondLst>
                                    <p:cond delay="0"/>
                                  </p:stCondLst>
                                  <p:childTnLst>
                                    <p:set>
                                      <p:cBhvr>
                                        <p:cTn id="10" dur="1" fill="hold">
                                          <p:stCondLst>
                                            <p:cond delay="0"/>
                                          </p:stCondLst>
                                        </p:cTn>
                                        <p:tgtEl>
                                          <p:spTgt spid="78"/>
                                        </p:tgtEl>
                                        <p:attrNameLst>
                                          <p:attrName>style.visibility</p:attrName>
                                        </p:attrNameLst>
                                      </p:cBhvr>
                                      <p:to>
                                        <p:strVal val="visible"/>
                                      </p:to>
                                    </p:set>
                                    <p:anim calcmode="lin" valueType="num">
                                      <p:cBhvr additive="base">
                                        <p:cTn id="11" dur="500"/>
                                        <p:tgtEl>
                                          <p:spTgt spid="78"/>
                                        </p:tgtEl>
                                        <p:attrNameLst>
                                          <p:attrName>ppt_y</p:attrName>
                                        </p:attrNameLst>
                                      </p:cBhvr>
                                      <p:tavLst>
                                        <p:tav tm="0">
                                          <p:val>
                                            <p:strVal val="#ppt_y-1"/>
                                          </p:val>
                                        </p:tav>
                                        <p:tav tm="100000">
                                          <p:val>
                                            <p:strVal val="#ppt_y"/>
                                          </p:val>
                                        </p:tav>
                                      </p:tavLst>
                                    </p:anim>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9"/>
                                        </p:tgtEl>
                                        <p:attrNameLst>
                                          <p:attrName>style.visibility</p:attrName>
                                        </p:attrNameLst>
                                      </p:cBhvr>
                                      <p:to>
                                        <p:strVal val="visible"/>
                                      </p:to>
                                    </p:set>
                                    <p:animEffect transition="in" filter="fade">
                                      <p:cBhvr>
                                        <p:cTn id="15" dur="500"/>
                                        <p:tgtEl>
                                          <p:spTgt spid="7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87"/>
                                        </p:tgtEl>
                                        <p:attrNameLst>
                                          <p:attrName>style.visibility</p:attrName>
                                        </p:attrNameLst>
                                      </p:cBhvr>
                                      <p:to>
                                        <p:strVal val="visible"/>
                                      </p:to>
                                    </p:set>
                                    <p:animEffect transition="in" filter="fade">
                                      <p:cBhvr>
                                        <p:cTn id="19" dur="500"/>
                                        <p:tgtEl>
                                          <p:spTgt spid="87"/>
                                        </p:tgtEl>
                                      </p:cBhvr>
                                    </p:animEffect>
                                  </p:childTnLst>
                                </p:cTn>
                              </p:par>
                            </p:childTnLst>
                          </p:cTn>
                        </p:par>
                        <p:par>
                          <p:cTn id="20" fill="hold">
                            <p:stCondLst>
                              <p:cond delay="2000"/>
                            </p:stCondLst>
                            <p:childTnLst>
                              <p:par>
                                <p:cTn id="21" presetID="23" presetClass="entr" presetSubtype="16" fill="hold" nodeType="afterEffect">
                                  <p:stCondLst>
                                    <p:cond delay="0"/>
                                  </p:stCondLst>
                                  <p:childTnLst>
                                    <p:set>
                                      <p:cBhvr>
                                        <p:cTn id="22" dur="1" fill="hold">
                                          <p:stCondLst>
                                            <p:cond delay="0"/>
                                          </p:stCondLst>
                                        </p:cTn>
                                        <p:tgtEl>
                                          <p:spTgt spid="62"/>
                                        </p:tgtEl>
                                        <p:attrNameLst>
                                          <p:attrName>style.visibility</p:attrName>
                                        </p:attrNameLst>
                                      </p:cBhvr>
                                      <p:to>
                                        <p:strVal val="visible"/>
                                      </p:to>
                                    </p:set>
                                    <p:anim calcmode="lin" valueType="num">
                                      <p:cBhvr additive="base">
                                        <p:cTn id="23" dur="500"/>
                                        <p:tgtEl>
                                          <p:spTgt spid="62"/>
                                        </p:tgtEl>
                                        <p:attrNameLst>
                                          <p:attrName>ppt_w</p:attrName>
                                        </p:attrNameLst>
                                      </p:cBhvr>
                                      <p:tavLst>
                                        <p:tav tm="0">
                                          <p:val>
                                            <p:strVal val="0"/>
                                          </p:val>
                                        </p:tav>
                                        <p:tav tm="100000">
                                          <p:val>
                                            <p:strVal val="#ppt_w"/>
                                          </p:val>
                                        </p:tav>
                                      </p:tavLst>
                                    </p:anim>
                                    <p:anim calcmode="lin" valueType="num">
                                      <p:cBhvr additive="base">
                                        <p:cTn id="24" dur="500"/>
                                        <p:tgtEl>
                                          <p:spTgt spid="62"/>
                                        </p:tgtEl>
                                        <p:attrNameLst>
                                          <p:attrName>ppt_h</p:attrName>
                                        </p:attrNameLst>
                                      </p:cBhvr>
                                      <p:tavLst>
                                        <p:tav tm="0">
                                          <p:val>
                                            <p:strVal val="0"/>
                                          </p:val>
                                        </p:tav>
                                        <p:tav tm="100000">
                                          <p:val>
                                            <p:strVal val="#ppt_h"/>
                                          </p:val>
                                        </p:tav>
                                      </p:tavLst>
                                    </p:anim>
                                  </p:childTnLst>
                                </p:cTn>
                              </p:par>
                              <p:par>
                                <p:cTn id="25" presetID="23" presetClass="entr" presetSubtype="16" fill="hold" nodeType="withEffect">
                                  <p:stCondLst>
                                    <p:cond delay="300"/>
                                  </p:stCondLst>
                                  <p:childTnLst>
                                    <p:set>
                                      <p:cBhvr>
                                        <p:cTn id="26" dur="1" fill="hold">
                                          <p:stCondLst>
                                            <p:cond delay="0"/>
                                          </p:stCondLst>
                                        </p:cTn>
                                        <p:tgtEl>
                                          <p:spTgt spid="65"/>
                                        </p:tgtEl>
                                        <p:attrNameLst>
                                          <p:attrName>style.visibility</p:attrName>
                                        </p:attrNameLst>
                                      </p:cBhvr>
                                      <p:to>
                                        <p:strVal val="visible"/>
                                      </p:to>
                                    </p:set>
                                    <p:anim calcmode="lin" valueType="num">
                                      <p:cBhvr additive="base">
                                        <p:cTn id="27" dur="500"/>
                                        <p:tgtEl>
                                          <p:spTgt spid="65"/>
                                        </p:tgtEl>
                                        <p:attrNameLst>
                                          <p:attrName>ppt_w</p:attrName>
                                        </p:attrNameLst>
                                      </p:cBhvr>
                                      <p:tavLst>
                                        <p:tav tm="0">
                                          <p:val>
                                            <p:strVal val="0"/>
                                          </p:val>
                                        </p:tav>
                                        <p:tav tm="100000">
                                          <p:val>
                                            <p:strVal val="#ppt_w"/>
                                          </p:val>
                                        </p:tav>
                                      </p:tavLst>
                                    </p:anim>
                                    <p:anim calcmode="lin" valueType="num">
                                      <p:cBhvr additive="base">
                                        <p:cTn id="28" dur="500"/>
                                        <p:tgtEl>
                                          <p:spTgt spid="65"/>
                                        </p:tgtEl>
                                        <p:attrNameLst>
                                          <p:attrName>ppt_h</p:attrName>
                                        </p:attrNameLst>
                                      </p:cBhvr>
                                      <p:tavLst>
                                        <p:tav tm="0">
                                          <p:val>
                                            <p:strVal val="0"/>
                                          </p:val>
                                        </p:tav>
                                        <p:tav tm="100000">
                                          <p:val>
                                            <p:strVal val="#ppt_h"/>
                                          </p:val>
                                        </p:tav>
                                      </p:tavLst>
                                    </p:anim>
                                  </p:childTnLst>
                                </p:cTn>
                              </p:par>
                              <p:par>
                                <p:cTn id="29" presetID="23" presetClass="entr" presetSubtype="16" fill="hold" nodeType="withEffect">
                                  <p:stCondLst>
                                    <p:cond delay="900"/>
                                  </p:stCondLst>
                                  <p:childTnLst>
                                    <p:set>
                                      <p:cBhvr>
                                        <p:cTn id="30" dur="1" fill="hold">
                                          <p:stCondLst>
                                            <p:cond delay="0"/>
                                          </p:stCondLst>
                                        </p:cTn>
                                        <p:tgtEl>
                                          <p:spTgt spid="68"/>
                                        </p:tgtEl>
                                        <p:attrNameLst>
                                          <p:attrName>style.visibility</p:attrName>
                                        </p:attrNameLst>
                                      </p:cBhvr>
                                      <p:to>
                                        <p:strVal val="visible"/>
                                      </p:to>
                                    </p:set>
                                    <p:anim calcmode="lin" valueType="num">
                                      <p:cBhvr additive="base">
                                        <p:cTn id="31" dur="500"/>
                                        <p:tgtEl>
                                          <p:spTgt spid="68"/>
                                        </p:tgtEl>
                                        <p:attrNameLst>
                                          <p:attrName>ppt_w</p:attrName>
                                        </p:attrNameLst>
                                      </p:cBhvr>
                                      <p:tavLst>
                                        <p:tav tm="0">
                                          <p:val>
                                            <p:strVal val="0"/>
                                          </p:val>
                                        </p:tav>
                                        <p:tav tm="100000">
                                          <p:val>
                                            <p:strVal val="#ppt_w"/>
                                          </p:val>
                                        </p:tav>
                                      </p:tavLst>
                                    </p:anim>
                                    <p:anim calcmode="lin" valueType="num">
                                      <p:cBhvr additive="base">
                                        <p:cTn id="32" dur="500"/>
                                        <p:tgtEl>
                                          <p:spTgt spid="68"/>
                                        </p:tgtEl>
                                        <p:attrNameLst>
                                          <p:attrName>ppt_h</p:attrName>
                                        </p:attrNameLst>
                                      </p:cBhvr>
                                      <p:tavLst>
                                        <p:tav tm="0">
                                          <p:val>
                                            <p:strVal val="0"/>
                                          </p:val>
                                        </p:tav>
                                        <p:tav tm="100000">
                                          <p:val>
                                            <p:strVal val="#ppt_h"/>
                                          </p:val>
                                        </p:tav>
                                      </p:tavLst>
                                    </p:anim>
                                  </p:childTnLst>
                                </p:cTn>
                              </p:par>
                              <p:par>
                                <p:cTn id="33" presetID="23" presetClass="entr" presetSubtype="16" fill="hold" nodeType="withEffect">
                                  <p:stCondLst>
                                    <p:cond delay="1400"/>
                                  </p:stCondLst>
                                  <p:childTnLst>
                                    <p:set>
                                      <p:cBhvr>
                                        <p:cTn id="34" dur="1" fill="hold">
                                          <p:stCondLst>
                                            <p:cond delay="0"/>
                                          </p:stCondLst>
                                        </p:cTn>
                                        <p:tgtEl>
                                          <p:spTgt spid="71"/>
                                        </p:tgtEl>
                                        <p:attrNameLst>
                                          <p:attrName>style.visibility</p:attrName>
                                        </p:attrNameLst>
                                      </p:cBhvr>
                                      <p:to>
                                        <p:strVal val="visible"/>
                                      </p:to>
                                    </p:set>
                                    <p:anim calcmode="lin" valueType="num">
                                      <p:cBhvr additive="base">
                                        <p:cTn id="35" dur="500"/>
                                        <p:tgtEl>
                                          <p:spTgt spid="71"/>
                                        </p:tgtEl>
                                        <p:attrNameLst>
                                          <p:attrName>ppt_w</p:attrName>
                                        </p:attrNameLst>
                                      </p:cBhvr>
                                      <p:tavLst>
                                        <p:tav tm="0">
                                          <p:val>
                                            <p:strVal val="0"/>
                                          </p:val>
                                        </p:tav>
                                        <p:tav tm="100000">
                                          <p:val>
                                            <p:strVal val="#ppt_w"/>
                                          </p:val>
                                        </p:tav>
                                      </p:tavLst>
                                    </p:anim>
                                    <p:anim calcmode="lin" valueType="num">
                                      <p:cBhvr additive="base">
                                        <p:cTn id="36" dur="500"/>
                                        <p:tgtEl>
                                          <p:spTgt spid="71"/>
                                        </p:tgtEl>
                                        <p:attrNameLst>
                                          <p:attrName>ppt_h</p:attrName>
                                        </p:attrNameLst>
                                      </p:cBhvr>
                                      <p:tavLst>
                                        <p:tav tm="0">
                                          <p:val>
                                            <p:strVal val="0"/>
                                          </p:val>
                                        </p:tav>
                                        <p:tav tm="100000">
                                          <p:val>
                                            <p:strVal val="#ppt_h"/>
                                          </p:val>
                                        </p:tav>
                                      </p:tavLst>
                                    </p:anim>
                                  </p:childTnLst>
                                </p:cTn>
                              </p:par>
                              <p:par>
                                <p:cTn id="37" presetID="10" presetClass="entr" presetSubtype="0" fill="hold" nodeType="withEffect">
                                  <p:stCondLst>
                                    <p:cond delay="0"/>
                                  </p:stCondLst>
                                  <p:childTnLst>
                                    <p:set>
                                      <p:cBhvr>
                                        <p:cTn id="38" dur="1" fill="hold">
                                          <p:stCondLst>
                                            <p:cond delay="0"/>
                                          </p:stCondLst>
                                        </p:cTn>
                                        <p:tgtEl>
                                          <p:spTgt spid="52"/>
                                        </p:tgtEl>
                                        <p:attrNameLst>
                                          <p:attrName>style.visibility</p:attrName>
                                        </p:attrNameLst>
                                      </p:cBhvr>
                                      <p:to>
                                        <p:strVal val="visible"/>
                                      </p:to>
                                    </p:set>
                                    <p:animEffect transition="in" filter="fade">
                                      <p:cBhvr>
                                        <p:cTn id="39" dur="1000"/>
                                        <p:tgtEl>
                                          <p:spTgt spid="52"/>
                                        </p:tgtEl>
                                      </p:cBhvr>
                                    </p:animEffect>
                                  </p:childTnLst>
                                </p:cTn>
                              </p:par>
                              <p:par>
                                <p:cTn id="40" presetID="10" presetClass="entr" presetSubtype="0" fill="hold" nodeType="withEffect">
                                  <p:stCondLst>
                                    <p:cond delay="0"/>
                                  </p:stCondLst>
                                  <p:childTnLst>
                                    <p:set>
                                      <p:cBhvr>
                                        <p:cTn id="41" dur="1" fill="hold">
                                          <p:stCondLst>
                                            <p:cond delay="0"/>
                                          </p:stCondLst>
                                        </p:cTn>
                                        <p:tgtEl>
                                          <p:spTgt spid="56"/>
                                        </p:tgtEl>
                                        <p:attrNameLst>
                                          <p:attrName>style.visibility</p:attrName>
                                        </p:attrNameLst>
                                      </p:cBhvr>
                                      <p:to>
                                        <p:strVal val="visible"/>
                                      </p:to>
                                    </p:set>
                                    <p:animEffect transition="in" filter="fade">
                                      <p:cBhvr>
                                        <p:cTn id="42" dur="1000"/>
                                        <p:tgtEl>
                                          <p:spTgt spid="56"/>
                                        </p:tgtEl>
                                      </p:cBhvr>
                                    </p:animEffect>
                                  </p:childTnLst>
                                </p:cTn>
                              </p:par>
                              <p:par>
                                <p:cTn id="43" presetID="10" presetClass="entr" presetSubtype="0" fill="hold" nodeType="withEffect">
                                  <p:stCondLst>
                                    <p:cond delay="800"/>
                                  </p:stCondLst>
                                  <p:childTnLst>
                                    <p:set>
                                      <p:cBhvr>
                                        <p:cTn id="44" dur="1" fill="hold">
                                          <p:stCondLst>
                                            <p:cond delay="0"/>
                                          </p:stCondLst>
                                        </p:cTn>
                                        <p:tgtEl>
                                          <p:spTgt spid="53"/>
                                        </p:tgtEl>
                                        <p:attrNameLst>
                                          <p:attrName>style.visibility</p:attrName>
                                        </p:attrNameLst>
                                      </p:cBhvr>
                                      <p:to>
                                        <p:strVal val="visible"/>
                                      </p:to>
                                    </p:set>
                                    <p:animEffect transition="in" filter="fade">
                                      <p:cBhvr>
                                        <p:cTn id="45" dur="1000"/>
                                        <p:tgtEl>
                                          <p:spTgt spid="53"/>
                                        </p:tgtEl>
                                      </p:cBhvr>
                                    </p:animEffect>
                                  </p:childTnLst>
                                </p:cTn>
                              </p:par>
                              <p:par>
                                <p:cTn id="46" presetID="10" presetClass="entr" presetSubtype="0" fill="hold" nodeType="withEffect">
                                  <p:stCondLst>
                                    <p:cond delay="800"/>
                                  </p:stCondLst>
                                  <p:childTnLst>
                                    <p:set>
                                      <p:cBhvr>
                                        <p:cTn id="47" dur="1" fill="hold">
                                          <p:stCondLst>
                                            <p:cond delay="0"/>
                                          </p:stCondLst>
                                        </p:cTn>
                                        <p:tgtEl>
                                          <p:spTgt spid="57"/>
                                        </p:tgtEl>
                                        <p:attrNameLst>
                                          <p:attrName>style.visibility</p:attrName>
                                        </p:attrNameLst>
                                      </p:cBhvr>
                                      <p:to>
                                        <p:strVal val="visible"/>
                                      </p:to>
                                    </p:set>
                                    <p:animEffect transition="in" filter="fade">
                                      <p:cBhvr>
                                        <p:cTn id="48" dur="1000"/>
                                        <p:tgtEl>
                                          <p:spTgt spid="57"/>
                                        </p:tgtEl>
                                      </p:cBhvr>
                                    </p:animEffect>
                                  </p:childTnLst>
                                </p:cTn>
                              </p:par>
                              <p:par>
                                <p:cTn id="49" presetID="10" presetClass="entr" presetSubtype="0" fill="hold" nodeType="withEffect">
                                  <p:stCondLst>
                                    <p:cond delay="1400"/>
                                  </p:stCondLst>
                                  <p:childTnLst>
                                    <p:set>
                                      <p:cBhvr>
                                        <p:cTn id="50" dur="1" fill="hold">
                                          <p:stCondLst>
                                            <p:cond delay="0"/>
                                          </p:stCondLst>
                                        </p:cTn>
                                        <p:tgtEl>
                                          <p:spTgt spid="54"/>
                                        </p:tgtEl>
                                        <p:attrNameLst>
                                          <p:attrName>style.visibility</p:attrName>
                                        </p:attrNameLst>
                                      </p:cBhvr>
                                      <p:to>
                                        <p:strVal val="visible"/>
                                      </p:to>
                                    </p:set>
                                    <p:animEffect transition="in" filter="fade">
                                      <p:cBhvr>
                                        <p:cTn id="51" dur="1000"/>
                                        <p:tgtEl>
                                          <p:spTgt spid="54"/>
                                        </p:tgtEl>
                                      </p:cBhvr>
                                    </p:animEffect>
                                  </p:childTnLst>
                                </p:cTn>
                              </p:par>
                              <p:par>
                                <p:cTn id="52" presetID="10" presetClass="entr" presetSubtype="0" fill="hold" nodeType="withEffect">
                                  <p:stCondLst>
                                    <p:cond delay="140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1000"/>
                                        <p:tgtEl>
                                          <p:spTgt spid="58"/>
                                        </p:tgtEl>
                                      </p:cBhvr>
                                    </p:animEffect>
                                  </p:childTnLst>
                                </p:cTn>
                              </p:par>
                              <p:par>
                                <p:cTn id="55" presetID="10" presetClass="entr" presetSubtype="0" fill="hold" nodeType="withEffect">
                                  <p:stCondLst>
                                    <p:cond delay="1900"/>
                                  </p:stCondLst>
                                  <p:childTnLst>
                                    <p:set>
                                      <p:cBhvr>
                                        <p:cTn id="56" dur="1" fill="hold">
                                          <p:stCondLst>
                                            <p:cond delay="0"/>
                                          </p:stCondLst>
                                        </p:cTn>
                                        <p:tgtEl>
                                          <p:spTgt spid="55"/>
                                        </p:tgtEl>
                                        <p:attrNameLst>
                                          <p:attrName>style.visibility</p:attrName>
                                        </p:attrNameLst>
                                      </p:cBhvr>
                                      <p:to>
                                        <p:strVal val="visible"/>
                                      </p:to>
                                    </p:set>
                                    <p:animEffect transition="in" filter="fade">
                                      <p:cBhvr>
                                        <p:cTn id="57" dur="1000"/>
                                        <p:tgtEl>
                                          <p:spTgt spid="55"/>
                                        </p:tgtEl>
                                      </p:cBhvr>
                                    </p:animEffect>
                                  </p:childTnLst>
                                </p:cTn>
                              </p:par>
                              <p:par>
                                <p:cTn id="58" presetID="10" presetClass="entr" presetSubtype="0" fill="hold" nodeType="withEffect">
                                  <p:stCondLst>
                                    <p:cond delay="1900"/>
                                  </p:stCondLst>
                                  <p:childTnLst>
                                    <p:set>
                                      <p:cBhvr>
                                        <p:cTn id="59" dur="1" fill="hold">
                                          <p:stCondLst>
                                            <p:cond delay="0"/>
                                          </p:stCondLst>
                                        </p:cTn>
                                        <p:tgtEl>
                                          <p:spTgt spid="59"/>
                                        </p:tgtEl>
                                        <p:attrNameLst>
                                          <p:attrName>style.visibility</p:attrName>
                                        </p:attrNameLst>
                                      </p:cBhvr>
                                      <p:to>
                                        <p:strVal val="visible"/>
                                      </p:to>
                                    </p:set>
                                    <p:animEffect transition="in" filter="fade">
                                      <p:cBhvr>
                                        <p:cTn id="60" dur="1000"/>
                                        <p:tgtEl>
                                          <p:spTgt spid="59"/>
                                        </p:tgtEl>
                                      </p:cBhvr>
                                    </p:animEffect>
                                  </p:childTnLst>
                                </p:cTn>
                              </p:par>
                              <p:par>
                                <p:cTn id="61" presetID="23" presetClass="entr" presetSubtype="16" fill="hold" nodeType="withEffect">
                                  <p:stCondLst>
                                    <p:cond delay="2000"/>
                                  </p:stCondLst>
                                  <p:childTnLst>
                                    <p:set>
                                      <p:cBhvr>
                                        <p:cTn id="62" dur="1" fill="hold">
                                          <p:stCondLst>
                                            <p:cond delay="0"/>
                                          </p:stCondLst>
                                        </p:cTn>
                                        <p:tgtEl>
                                          <p:spTgt spid="74"/>
                                        </p:tgtEl>
                                        <p:attrNameLst>
                                          <p:attrName>style.visibility</p:attrName>
                                        </p:attrNameLst>
                                      </p:cBhvr>
                                      <p:to>
                                        <p:strVal val="visible"/>
                                      </p:to>
                                    </p:set>
                                    <p:anim calcmode="lin" valueType="num">
                                      <p:cBhvr additive="base">
                                        <p:cTn id="63" dur="500"/>
                                        <p:tgtEl>
                                          <p:spTgt spid="74"/>
                                        </p:tgtEl>
                                        <p:attrNameLst>
                                          <p:attrName>ppt_w</p:attrName>
                                        </p:attrNameLst>
                                      </p:cBhvr>
                                      <p:tavLst>
                                        <p:tav tm="0">
                                          <p:val>
                                            <p:strVal val="0"/>
                                          </p:val>
                                        </p:tav>
                                        <p:tav tm="100000">
                                          <p:val>
                                            <p:strVal val="#ppt_w"/>
                                          </p:val>
                                        </p:tav>
                                      </p:tavLst>
                                    </p:anim>
                                    <p:anim calcmode="lin" valueType="num">
                                      <p:cBhvr additive="base">
                                        <p:cTn id="64" dur="500"/>
                                        <p:tgtEl>
                                          <p:spTgt spid="74"/>
                                        </p:tgtEl>
                                        <p:attrNameLst>
                                          <p:attrName>ppt_h</p:attrName>
                                        </p:attrNameLst>
                                      </p:cBhvr>
                                      <p:tavLst>
                                        <p:tav tm="0">
                                          <p:val>
                                            <p:strVal val="0"/>
                                          </p:val>
                                        </p:tav>
                                        <p:tav tm="100000">
                                          <p:val>
                                            <p:strVal val="#ppt_h"/>
                                          </p:val>
                                        </p:tav>
                                      </p:tavLst>
                                    </p:anim>
                                  </p:childTnLst>
                                </p:cTn>
                              </p:par>
                              <p:par>
                                <p:cTn id="65" presetID="10" presetClass="entr" presetSubtype="0" fill="hold" nodeType="withEffect">
                                  <p:stCondLst>
                                    <p:cond delay="2100"/>
                                  </p:stCondLst>
                                  <p:childTnLst>
                                    <p:set>
                                      <p:cBhvr>
                                        <p:cTn id="66" dur="1" fill="hold">
                                          <p:stCondLst>
                                            <p:cond delay="0"/>
                                          </p:stCondLst>
                                        </p:cTn>
                                        <p:tgtEl>
                                          <p:spTgt spid="60"/>
                                        </p:tgtEl>
                                        <p:attrNameLst>
                                          <p:attrName>style.visibility</p:attrName>
                                        </p:attrNameLst>
                                      </p:cBhvr>
                                      <p:to>
                                        <p:strVal val="visible"/>
                                      </p:to>
                                    </p:set>
                                    <p:animEffect transition="in" filter="fade">
                                      <p:cBhvr>
                                        <p:cTn id="67" dur="1000"/>
                                        <p:tgtEl>
                                          <p:spTgt spid="60"/>
                                        </p:tgtEl>
                                      </p:cBhvr>
                                    </p:animEffect>
                                  </p:childTnLst>
                                </p:cTn>
                              </p:par>
                              <p:par>
                                <p:cTn id="68" presetID="10" presetClass="entr" presetSubtype="0" fill="hold" nodeType="withEffect">
                                  <p:stCondLst>
                                    <p:cond delay="2100"/>
                                  </p:stCondLst>
                                  <p:childTnLst>
                                    <p:set>
                                      <p:cBhvr>
                                        <p:cTn id="69" dur="1" fill="hold">
                                          <p:stCondLst>
                                            <p:cond delay="0"/>
                                          </p:stCondLst>
                                        </p:cTn>
                                        <p:tgtEl>
                                          <p:spTgt spid="61"/>
                                        </p:tgtEl>
                                        <p:attrNameLst>
                                          <p:attrName>style.visibility</p:attrName>
                                        </p:attrNameLst>
                                      </p:cBhvr>
                                      <p:to>
                                        <p:strVal val="visible"/>
                                      </p:to>
                                    </p:set>
                                    <p:animEffect transition="in" filter="fade">
                                      <p:cBhvr>
                                        <p:cTn id="70" dur="10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grpSp>
        <p:nvGrpSpPr>
          <p:cNvPr id="614" name="Google Shape;614;p20"/>
          <p:cNvGrpSpPr/>
          <p:nvPr/>
        </p:nvGrpSpPr>
        <p:grpSpPr>
          <a:xfrm>
            <a:off x="2597569" y="1131590"/>
            <a:ext cx="2265718" cy="810252"/>
            <a:chOff x="3666731" y="1984470"/>
            <a:chExt cx="2636520" cy="1447800"/>
          </a:xfrm>
        </p:grpSpPr>
        <p:sp>
          <p:nvSpPr>
            <p:cNvPr id="615" name="Google Shape;615;p20"/>
            <p:cNvSpPr/>
            <p:nvPr/>
          </p:nvSpPr>
          <p:spPr>
            <a:xfrm>
              <a:off x="3666731" y="1984470"/>
              <a:ext cx="2636520" cy="1447800"/>
            </a:xfrm>
            <a:custGeom>
              <a:avLst/>
              <a:gdLst/>
              <a:ahLst/>
              <a:cxnLst/>
              <a:rect l="l" t="t" r="r" b="b"/>
              <a:pathLst>
                <a:path w="2636520" h="1447800" extrusionOk="0">
                  <a:moveTo>
                    <a:pt x="0" y="0"/>
                  </a:moveTo>
                  <a:lnTo>
                    <a:pt x="2103122" y="0"/>
                  </a:lnTo>
                  <a:lnTo>
                    <a:pt x="2636520" y="723900"/>
                  </a:lnTo>
                  <a:lnTo>
                    <a:pt x="2103122" y="1447800"/>
                  </a:lnTo>
                  <a:lnTo>
                    <a:pt x="0" y="1447800"/>
                  </a:lnTo>
                  <a:lnTo>
                    <a:pt x="0" y="1442632"/>
                  </a:lnTo>
                  <a:lnTo>
                    <a:pt x="529590" y="723900"/>
                  </a:lnTo>
                  <a:lnTo>
                    <a:pt x="0" y="5168"/>
                  </a:lnTo>
                  <a:close/>
                </a:path>
              </a:pathLst>
            </a:cu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200" b="1">
                <a:solidFill>
                  <a:srgbClr val="052E65"/>
                </a:solidFill>
                <a:latin typeface="Arial"/>
                <a:ea typeface="Arial"/>
                <a:cs typeface="Arial"/>
                <a:sym typeface="Arial"/>
              </a:endParaRPr>
            </a:p>
          </p:txBody>
        </p:sp>
        <p:sp>
          <p:nvSpPr>
            <p:cNvPr id="616" name="Google Shape;616;p20"/>
            <p:cNvSpPr txBox="1"/>
            <p:nvPr/>
          </p:nvSpPr>
          <p:spPr>
            <a:xfrm>
              <a:off x="4022761" y="2392147"/>
              <a:ext cx="2230360" cy="632444"/>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700" b="1">
                  <a:solidFill>
                    <a:srgbClr val="F2F2F2"/>
                  </a:solidFill>
                  <a:latin typeface="Arial"/>
                  <a:ea typeface="Arial"/>
                  <a:cs typeface="Arial"/>
                  <a:sym typeface="Arial"/>
                </a:rPr>
                <a:t>Second quarter</a:t>
              </a:r>
              <a:endParaRPr sz="1700" b="1" baseline="-25000">
                <a:solidFill>
                  <a:srgbClr val="F2F2F2"/>
                </a:solidFill>
                <a:latin typeface="Arial"/>
                <a:ea typeface="Arial"/>
                <a:cs typeface="Arial"/>
                <a:sym typeface="Arial"/>
              </a:endParaRPr>
            </a:p>
          </p:txBody>
        </p:sp>
      </p:grpSp>
      <p:grpSp>
        <p:nvGrpSpPr>
          <p:cNvPr id="617" name="Google Shape;617;p20"/>
          <p:cNvGrpSpPr/>
          <p:nvPr/>
        </p:nvGrpSpPr>
        <p:grpSpPr>
          <a:xfrm>
            <a:off x="703860" y="1131590"/>
            <a:ext cx="2265718" cy="810252"/>
            <a:chOff x="1436370" y="1984470"/>
            <a:chExt cx="2636520" cy="1447800"/>
          </a:xfrm>
        </p:grpSpPr>
        <p:sp>
          <p:nvSpPr>
            <p:cNvPr id="618" name="Google Shape;618;p20"/>
            <p:cNvSpPr/>
            <p:nvPr/>
          </p:nvSpPr>
          <p:spPr>
            <a:xfrm>
              <a:off x="1436370" y="1984470"/>
              <a:ext cx="2636520" cy="1447800"/>
            </a:xfrm>
            <a:custGeom>
              <a:avLst/>
              <a:gdLst/>
              <a:ahLst/>
              <a:cxnLst/>
              <a:rect l="l" t="t" r="r" b="b"/>
              <a:pathLst>
                <a:path w="2636520" h="1447800" extrusionOk="0">
                  <a:moveTo>
                    <a:pt x="0" y="0"/>
                  </a:moveTo>
                  <a:lnTo>
                    <a:pt x="2103122" y="0"/>
                  </a:lnTo>
                  <a:lnTo>
                    <a:pt x="2636520" y="723900"/>
                  </a:lnTo>
                  <a:lnTo>
                    <a:pt x="2103122" y="1447800"/>
                  </a:lnTo>
                  <a:lnTo>
                    <a:pt x="0" y="1447800"/>
                  </a:lnTo>
                  <a:lnTo>
                    <a:pt x="0" y="1442632"/>
                  </a:lnTo>
                  <a:lnTo>
                    <a:pt x="529590" y="723900"/>
                  </a:lnTo>
                  <a:lnTo>
                    <a:pt x="0" y="5168"/>
                  </a:lnTo>
                  <a:close/>
                </a:path>
              </a:pathLst>
            </a:cu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200" b="1">
                <a:solidFill>
                  <a:srgbClr val="052E65"/>
                </a:solidFill>
                <a:latin typeface="Arial"/>
                <a:ea typeface="Arial"/>
                <a:cs typeface="Arial"/>
                <a:sym typeface="Arial"/>
              </a:endParaRPr>
            </a:p>
          </p:txBody>
        </p:sp>
        <p:sp>
          <p:nvSpPr>
            <p:cNvPr id="619" name="Google Shape;619;p20"/>
            <p:cNvSpPr txBox="1"/>
            <p:nvPr/>
          </p:nvSpPr>
          <p:spPr>
            <a:xfrm>
              <a:off x="1778930" y="2369176"/>
              <a:ext cx="2293960" cy="678389"/>
            </a:xfrm>
            <a:prstGeom prst="rect">
              <a:avLst/>
            </a:prstGeom>
            <a:noFill/>
            <a:ln>
              <a:noFill/>
            </a:ln>
          </p:spPr>
          <p:txBody>
            <a:bodyPr spcFirstLastPara="1" wrap="square" lIns="91425" tIns="45700" rIns="91425" bIns="45700" anchor="ctr" anchorCtr="0">
              <a:spAutoFit/>
            </a:bodyPr>
            <a:lstStyle/>
            <a:p>
              <a:pPr marL="0" marR="0" lvl="0" indent="0" algn="ctr" rtl="0">
                <a:lnSpc>
                  <a:spcPct val="120000"/>
                </a:lnSpc>
                <a:spcBef>
                  <a:spcPts val="0"/>
                </a:spcBef>
                <a:spcAft>
                  <a:spcPts val="0"/>
                </a:spcAft>
                <a:buNone/>
              </a:pPr>
              <a:r>
                <a:rPr lang="en-US" sz="1700" b="1">
                  <a:solidFill>
                    <a:srgbClr val="F2F2F2"/>
                  </a:solidFill>
                  <a:latin typeface="Arial"/>
                  <a:ea typeface="Arial"/>
                  <a:cs typeface="Arial"/>
                  <a:sym typeface="Arial"/>
                </a:rPr>
                <a:t>the first season</a:t>
              </a:r>
              <a:endParaRPr sz="1700" b="1" baseline="-25000">
                <a:solidFill>
                  <a:srgbClr val="F2F2F2"/>
                </a:solidFill>
                <a:latin typeface="Arial"/>
                <a:ea typeface="Arial"/>
                <a:cs typeface="Arial"/>
                <a:sym typeface="Arial"/>
              </a:endParaRPr>
            </a:p>
          </p:txBody>
        </p:sp>
      </p:grpSp>
      <p:grpSp>
        <p:nvGrpSpPr>
          <p:cNvPr id="620" name="Google Shape;620;p20"/>
          <p:cNvGrpSpPr/>
          <p:nvPr/>
        </p:nvGrpSpPr>
        <p:grpSpPr>
          <a:xfrm>
            <a:off x="6384988" y="1131590"/>
            <a:ext cx="2265718" cy="810252"/>
            <a:chOff x="8127453" y="1984470"/>
            <a:chExt cx="2636520" cy="1447800"/>
          </a:xfrm>
        </p:grpSpPr>
        <p:sp>
          <p:nvSpPr>
            <p:cNvPr id="621" name="Google Shape;621;p20"/>
            <p:cNvSpPr/>
            <p:nvPr/>
          </p:nvSpPr>
          <p:spPr>
            <a:xfrm>
              <a:off x="8127453" y="1984470"/>
              <a:ext cx="2636520" cy="1447800"/>
            </a:xfrm>
            <a:custGeom>
              <a:avLst/>
              <a:gdLst/>
              <a:ahLst/>
              <a:cxnLst/>
              <a:rect l="l" t="t" r="r" b="b"/>
              <a:pathLst>
                <a:path w="2636520" h="1447800" extrusionOk="0">
                  <a:moveTo>
                    <a:pt x="0" y="0"/>
                  </a:moveTo>
                  <a:lnTo>
                    <a:pt x="2103122" y="0"/>
                  </a:lnTo>
                  <a:lnTo>
                    <a:pt x="2636520" y="723900"/>
                  </a:lnTo>
                  <a:lnTo>
                    <a:pt x="2103122" y="1447800"/>
                  </a:lnTo>
                  <a:lnTo>
                    <a:pt x="0" y="1447800"/>
                  </a:lnTo>
                  <a:lnTo>
                    <a:pt x="0" y="1442632"/>
                  </a:lnTo>
                  <a:lnTo>
                    <a:pt x="529590" y="723900"/>
                  </a:lnTo>
                  <a:lnTo>
                    <a:pt x="0" y="5168"/>
                  </a:lnTo>
                  <a:close/>
                </a:path>
              </a:pathLst>
            </a:cu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200" b="1">
                <a:solidFill>
                  <a:srgbClr val="052E65"/>
                </a:solidFill>
                <a:latin typeface="Arial"/>
                <a:ea typeface="Arial"/>
                <a:cs typeface="Arial"/>
                <a:sym typeface="Arial"/>
              </a:endParaRPr>
            </a:p>
          </p:txBody>
        </p:sp>
        <p:sp>
          <p:nvSpPr>
            <p:cNvPr id="622" name="Google Shape;622;p20"/>
            <p:cNvSpPr txBox="1"/>
            <p:nvPr/>
          </p:nvSpPr>
          <p:spPr>
            <a:xfrm>
              <a:off x="8439017" y="2369176"/>
              <a:ext cx="2230360" cy="678389"/>
            </a:xfrm>
            <a:prstGeom prst="rect">
              <a:avLst/>
            </a:prstGeom>
            <a:noFill/>
            <a:ln>
              <a:noFill/>
            </a:ln>
          </p:spPr>
          <p:txBody>
            <a:bodyPr spcFirstLastPara="1" wrap="square" lIns="91425" tIns="45700" rIns="91425" bIns="45700" anchor="ctr" anchorCtr="0">
              <a:spAutoFit/>
            </a:bodyPr>
            <a:lstStyle/>
            <a:p>
              <a:pPr marL="0" marR="0" lvl="0" indent="0" algn="ctr" rtl="0">
                <a:lnSpc>
                  <a:spcPct val="120000"/>
                </a:lnSpc>
                <a:spcBef>
                  <a:spcPts val="0"/>
                </a:spcBef>
                <a:spcAft>
                  <a:spcPts val="0"/>
                </a:spcAft>
                <a:buNone/>
              </a:pPr>
              <a:r>
                <a:rPr lang="en-US" sz="1700" b="1">
                  <a:solidFill>
                    <a:srgbClr val="F2F2F2"/>
                  </a:solidFill>
                  <a:latin typeface="Arial"/>
                  <a:ea typeface="Arial"/>
                  <a:cs typeface="Arial"/>
                  <a:sym typeface="Arial"/>
                </a:rPr>
                <a:t>Fourth quarter</a:t>
              </a:r>
              <a:endParaRPr sz="1700" b="1" baseline="-25000">
                <a:solidFill>
                  <a:srgbClr val="F2F2F2"/>
                </a:solidFill>
                <a:latin typeface="Arial"/>
                <a:ea typeface="Arial"/>
                <a:cs typeface="Arial"/>
                <a:sym typeface="Arial"/>
              </a:endParaRPr>
            </a:p>
          </p:txBody>
        </p:sp>
      </p:grpSp>
      <p:grpSp>
        <p:nvGrpSpPr>
          <p:cNvPr id="623" name="Google Shape;623;p20"/>
          <p:cNvGrpSpPr/>
          <p:nvPr/>
        </p:nvGrpSpPr>
        <p:grpSpPr>
          <a:xfrm>
            <a:off x="4491279" y="1131590"/>
            <a:ext cx="2265718" cy="810252"/>
            <a:chOff x="5897092" y="1984470"/>
            <a:chExt cx="2636520" cy="1447800"/>
          </a:xfrm>
        </p:grpSpPr>
        <p:sp>
          <p:nvSpPr>
            <p:cNvPr id="624" name="Google Shape;624;p20"/>
            <p:cNvSpPr/>
            <p:nvPr/>
          </p:nvSpPr>
          <p:spPr>
            <a:xfrm>
              <a:off x="5897092" y="1984470"/>
              <a:ext cx="2636520" cy="1447800"/>
            </a:xfrm>
            <a:custGeom>
              <a:avLst/>
              <a:gdLst/>
              <a:ahLst/>
              <a:cxnLst/>
              <a:rect l="l" t="t" r="r" b="b"/>
              <a:pathLst>
                <a:path w="2636520" h="1447800" extrusionOk="0">
                  <a:moveTo>
                    <a:pt x="0" y="0"/>
                  </a:moveTo>
                  <a:lnTo>
                    <a:pt x="2103122" y="0"/>
                  </a:lnTo>
                  <a:lnTo>
                    <a:pt x="2636520" y="723900"/>
                  </a:lnTo>
                  <a:lnTo>
                    <a:pt x="2103122" y="1447800"/>
                  </a:lnTo>
                  <a:lnTo>
                    <a:pt x="0" y="1447800"/>
                  </a:lnTo>
                  <a:lnTo>
                    <a:pt x="0" y="1442632"/>
                  </a:lnTo>
                  <a:lnTo>
                    <a:pt x="529590" y="723900"/>
                  </a:lnTo>
                  <a:lnTo>
                    <a:pt x="0" y="5168"/>
                  </a:lnTo>
                  <a:close/>
                </a:path>
              </a:pathLst>
            </a:cu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200" b="1">
                <a:solidFill>
                  <a:srgbClr val="052E65"/>
                </a:solidFill>
                <a:latin typeface="Arial"/>
                <a:ea typeface="Arial"/>
                <a:cs typeface="Arial"/>
                <a:sym typeface="Arial"/>
              </a:endParaRPr>
            </a:p>
          </p:txBody>
        </p:sp>
        <p:sp>
          <p:nvSpPr>
            <p:cNvPr id="625" name="Google Shape;625;p20"/>
            <p:cNvSpPr txBox="1"/>
            <p:nvPr/>
          </p:nvSpPr>
          <p:spPr>
            <a:xfrm>
              <a:off x="6305200" y="2346202"/>
              <a:ext cx="2205654" cy="678389"/>
            </a:xfrm>
            <a:prstGeom prst="rect">
              <a:avLst/>
            </a:prstGeom>
            <a:noFill/>
            <a:ln>
              <a:noFill/>
            </a:ln>
          </p:spPr>
          <p:txBody>
            <a:bodyPr spcFirstLastPara="1" wrap="square" lIns="91425" tIns="45700" rIns="91425" bIns="45700" anchor="ctr" anchorCtr="0">
              <a:spAutoFit/>
            </a:bodyPr>
            <a:lstStyle/>
            <a:p>
              <a:pPr marL="0" marR="0" lvl="0" indent="0" algn="ctr" rtl="0">
                <a:lnSpc>
                  <a:spcPct val="120000"/>
                </a:lnSpc>
                <a:spcBef>
                  <a:spcPts val="0"/>
                </a:spcBef>
                <a:spcAft>
                  <a:spcPts val="0"/>
                </a:spcAft>
                <a:buNone/>
              </a:pPr>
              <a:r>
                <a:rPr lang="en-US" sz="1700" b="1">
                  <a:solidFill>
                    <a:srgbClr val="F2F2F2"/>
                  </a:solidFill>
                  <a:latin typeface="Arial"/>
                  <a:ea typeface="Arial"/>
                  <a:cs typeface="Arial"/>
                  <a:sym typeface="Arial"/>
                </a:rPr>
                <a:t>the third quater</a:t>
              </a:r>
              <a:endParaRPr sz="1700" b="1" baseline="-25000">
                <a:solidFill>
                  <a:srgbClr val="F2F2F2"/>
                </a:solidFill>
                <a:latin typeface="Arial"/>
                <a:ea typeface="Arial"/>
                <a:cs typeface="Arial"/>
                <a:sym typeface="Arial"/>
              </a:endParaRPr>
            </a:p>
          </p:txBody>
        </p:sp>
      </p:grpSp>
      <p:sp>
        <p:nvSpPr>
          <p:cNvPr id="626" name="Google Shape;626;p20"/>
          <p:cNvSpPr/>
          <p:nvPr/>
        </p:nvSpPr>
        <p:spPr>
          <a:xfrm>
            <a:off x="467544" y="4193123"/>
            <a:ext cx="8314923" cy="722993"/>
          </a:xfrm>
          <a:prstGeom prst="rect">
            <a:avLst/>
          </a:prstGeom>
          <a:noFill/>
          <a:ln>
            <a:noFill/>
          </a:ln>
        </p:spPr>
        <p:txBody>
          <a:bodyPr spcFirstLastPara="1" wrap="square" lIns="77750" tIns="38875" rIns="77750" bIns="38875" anchor="t" anchorCtr="0">
            <a:spAutoFit/>
          </a:bodyPr>
          <a:lstStyle/>
          <a:p>
            <a:pPr marL="0" marR="0" lvl="0" indent="0" algn="ctr" rtl="0">
              <a:lnSpc>
                <a:spcPct val="120000"/>
              </a:lnSpc>
              <a:spcBef>
                <a:spcPts val="0"/>
              </a:spcBef>
              <a:spcAft>
                <a:spcPts val="0"/>
              </a:spcAft>
              <a:buClr>
                <a:schemeClr val="dk1"/>
              </a:buClr>
              <a:buSzPts val="1200"/>
              <a:buFont typeface="Arial"/>
              <a:buNone/>
            </a:pPr>
            <a:r>
              <a:rPr lang="en-US" sz="1200" b="1">
                <a:solidFill>
                  <a:schemeClr val="dk1"/>
                </a:solidFill>
                <a:latin typeface="Arial"/>
                <a:ea typeface="Arial"/>
                <a:cs typeface="Arial"/>
                <a:sym typeface="Arial"/>
              </a:rPr>
              <a:t>Your content is here, or by copying your text, select Paste in this box and choose to keep only the text. Enter a comprehensive description of the above chart here, your content is here, or by copying your text, select Paste in this box and choose to keep only the text.</a:t>
            </a:r>
            <a:endParaRPr sz="1200" b="1">
              <a:solidFill>
                <a:schemeClr val="dk1"/>
              </a:solidFill>
              <a:latin typeface="Arial"/>
              <a:ea typeface="Arial"/>
              <a:cs typeface="Arial"/>
              <a:sym typeface="Arial"/>
            </a:endParaRPr>
          </a:p>
        </p:txBody>
      </p:sp>
      <p:sp>
        <p:nvSpPr>
          <p:cNvPr id="627" name="Google Shape;627;p20"/>
          <p:cNvSpPr/>
          <p:nvPr/>
        </p:nvSpPr>
        <p:spPr>
          <a:xfrm>
            <a:off x="932566" y="2189985"/>
            <a:ext cx="1686309" cy="293965"/>
          </a:xfrm>
          <a:prstGeom prst="rect">
            <a:avLst/>
          </a:prstGeom>
          <a:noFill/>
          <a:ln>
            <a:noFill/>
          </a:ln>
        </p:spPr>
        <p:txBody>
          <a:bodyPr spcFirstLastPara="1" wrap="square" lIns="77750" tIns="38875" rIns="77750" bIns="38875" anchor="t" anchorCtr="0">
            <a:sp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Click to add a title</a:t>
            </a:r>
            <a:endParaRPr/>
          </a:p>
        </p:txBody>
      </p:sp>
      <p:sp>
        <p:nvSpPr>
          <p:cNvPr id="628" name="Google Shape;628;p20"/>
          <p:cNvSpPr/>
          <p:nvPr/>
        </p:nvSpPr>
        <p:spPr>
          <a:xfrm>
            <a:off x="933221" y="2617642"/>
            <a:ext cx="1690267" cy="1354192"/>
          </a:xfrm>
          <a:prstGeom prst="rect">
            <a:avLst/>
          </a:prstGeom>
          <a:noFill/>
          <a:ln>
            <a:noFill/>
          </a:ln>
        </p:spPr>
        <p:txBody>
          <a:bodyPr spcFirstLastPara="1" wrap="square" lIns="77750" tIns="38875" rIns="77750" bIns="38875" anchor="t" anchorCtr="0">
            <a:spAutoFit/>
          </a:bodyPr>
          <a:lstStyle/>
          <a:p>
            <a:pPr marL="0" marR="0" lvl="0" indent="0" algn="ctr" rtl="0">
              <a:lnSpc>
                <a:spcPct val="120000"/>
              </a:lnSpc>
              <a:spcBef>
                <a:spcPts val="0"/>
              </a:spcBef>
              <a:spcAft>
                <a:spcPts val="0"/>
              </a:spcAft>
              <a:buClr>
                <a:schemeClr val="dk1"/>
              </a:buClr>
              <a:buSzPts val="1000"/>
              <a:buFont typeface="Arial"/>
              <a:buNone/>
            </a:pPr>
            <a:r>
              <a:rPr lang="en-US" sz="1000" b="1">
                <a:solidFill>
                  <a:schemeClr val="dk1"/>
                </a:solidFill>
                <a:latin typeface="Arial"/>
                <a:ea typeface="Arial"/>
                <a:cs typeface="Arial"/>
                <a:sym typeface="Arial"/>
              </a:rPr>
              <a:t>The description of the above chart is entered here, and the description of the above chart is entered here, and the description of the above chart is entered here.</a:t>
            </a:r>
            <a:endParaRPr sz="1050" b="1">
              <a:solidFill>
                <a:schemeClr val="dk1"/>
              </a:solidFill>
              <a:latin typeface="Arial"/>
              <a:ea typeface="Arial"/>
              <a:cs typeface="Arial"/>
              <a:sym typeface="Arial"/>
            </a:endParaRPr>
          </a:p>
        </p:txBody>
      </p:sp>
      <p:sp>
        <p:nvSpPr>
          <p:cNvPr id="629" name="Google Shape;629;p20"/>
          <p:cNvSpPr/>
          <p:nvPr/>
        </p:nvSpPr>
        <p:spPr>
          <a:xfrm>
            <a:off x="2852662" y="2189985"/>
            <a:ext cx="1686309" cy="293965"/>
          </a:xfrm>
          <a:prstGeom prst="rect">
            <a:avLst/>
          </a:prstGeom>
          <a:noFill/>
          <a:ln>
            <a:noFill/>
          </a:ln>
        </p:spPr>
        <p:txBody>
          <a:bodyPr spcFirstLastPara="1" wrap="square" lIns="77750" tIns="38875" rIns="77750" bIns="38875" anchor="t" anchorCtr="0">
            <a:sp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Click to add a title</a:t>
            </a:r>
            <a:endParaRPr/>
          </a:p>
        </p:txBody>
      </p:sp>
      <p:sp>
        <p:nvSpPr>
          <p:cNvPr id="630" name="Google Shape;630;p20"/>
          <p:cNvSpPr/>
          <p:nvPr/>
        </p:nvSpPr>
        <p:spPr>
          <a:xfrm>
            <a:off x="2891120" y="2617642"/>
            <a:ext cx="1661454" cy="1354192"/>
          </a:xfrm>
          <a:prstGeom prst="rect">
            <a:avLst/>
          </a:prstGeom>
          <a:noFill/>
          <a:ln>
            <a:noFill/>
          </a:ln>
        </p:spPr>
        <p:txBody>
          <a:bodyPr spcFirstLastPara="1" wrap="square" lIns="77750" tIns="38875" rIns="77750" bIns="38875" anchor="t" anchorCtr="0">
            <a:spAutoFit/>
          </a:bodyPr>
          <a:lstStyle/>
          <a:p>
            <a:pPr marL="0" marR="0" lvl="0" indent="0" algn="ctr" rtl="0">
              <a:lnSpc>
                <a:spcPct val="120000"/>
              </a:lnSpc>
              <a:spcBef>
                <a:spcPts val="0"/>
              </a:spcBef>
              <a:spcAft>
                <a:spcPts val="0"/>
              </a:spcAft>
              <a:buClr>
                <a:schemeClr val="dk1"/>
              </a:buClr>
              <a:buSzPts val="1000"/>
              <a:buFont typeface="Arial"/>
              <a:buNone/>
            </a:pPr>
            <a:r>
              <a:rPr lang="en-US" sz="1000" b="1">
                <a:solidFill>
                  <a:schemeClr val="dk1"/>
                </a:solidFill>
                <a:latin typeface="Arial"/>
                <a:ea typeface="Arial"/>
                <a:cs typeface="Arial"/>
                <a:sym typeface="Arial"/>
              </a:rPr>
              <a:t>The description of the above chart is entered here, and the description of the above chart is entered here, and the description of the above chart is entered here.</a:t>
            </a:r>
            <a:endParaRPr sz="1000" b="1">
              <a:solidFill>
                <a:schemeClr val="dk1"/>
              </a:solidFill>
              <a:latin typeface="Arial"/>
              <a:ea typeface="Arial"/>
              <a:cs typeface="Arial"/>
              <a:sym typeface="Arial"/>
            </a:endParaRPr>
          </a:p>
        </p:txBody>
      </p:sp>
      <p:sp>
        <p:nvSpPr>
          <p:cNvPr id="631" name="Google Shape;631;p20"/>
          <p:cNvSpPr/>
          <p:nvPr/>
        </p:nvSpPr>
        <p:spPr>
          <a:xfrm>
            <a:off x="4772759" y="2189985"/>
            <a:ext cx="1686309" cy="293965"/>
          </a:xfrm>
          <a:prstGeom prst="rect">
            <a:avLst/>
          </a:prstGeom>
          <a:noFill/>
          <a:ln>
            <a:noFill/>
          </a:ln>
        </p:spPr>
        <p:txBody>
          <a:bodyPr spcFirstLastPara="1" wrap="square" lIns="77750" tIns="38875" rIns="77750" bIns="38875" anchor="t" anchorCtr="0">
            <a:sp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Click to add a title</a:t>
            </a:r>
            <a:endParaRPr/>
          </a:p>
        </p:txBody>
      </p:sp>
      <p:sp>
        <p:nvSpPr>
          <p:cNvPr id="632" name="Google Shape;632;p20"/>
          <p:cNvSpPr/>
          <p:nvPr/>
        </p:nvSpPr>
        <p:spPr>
          <a:xfrm>
            <a:off x="4820208" y="2617642"/>
            <a:ext cx="1676731" cy="1354192"/>
          </a:xfrm>
          <a:prstGeom prst="rect">
            <a:avLst/>
          </a:prstGeom>
          <a:noFill/>
          <a:ln>
            <a:noFill/>
          </a:ln>
        </p:spPr>
        <p:txBody>
          <a:bodyPr spcFirstLastPara="1" wrap="square" lIns="77750" tIns="38875" rIns="77750" bIns="38875" anchor="t" anchorCtr="0">
            <a:spAutoFit/>
          </a:bodyPr>
          <a:lstStyle/>
          <a:p>
            <a:pPr marL="0" marR="0" lvl="0" indent="0" algn="ctr" rtl="0">
              <a:lnSpc>
                <a:spcPct val="120000"/>
              </a:lnSpc>
              <a:spcBef>
                <a:spcPts val="0"/>
              </a:spcBef>
              <a:spcAft>
                <a:spcPts val="0"/>
              </a:spcAft>
              <a:buClr>
                <a:schemeClr val="dk1"/>
              </a:buClr>
              <a:buSzPts val="1000"/>
              <a:buFont typeface="Arial"/>
              <a:buNone/>
            </a:pPr>
            <a:r>
              <a:rPr lang="en-US" sz="1000" b="1">
                <a:solidFill>
                  <a:schemeClr val="dk1"/>
                </a:solidFill>
                <a:latin typeface="Arial"/>
                <a:ea typeface="Arial"/>
                <a:cs typeface="Arial"/>
                <a:sym typeface="Arial"/>
              </a:rPr>
              <a:t>The description of the above chart is entered here, and the description of the above chart is entered here, and the description of the above chart is entered here.</a:t>
            </a:r>
            <a:endParaRPr sz="1000" b="1">
              <a:solidFill>
                <a:schemeClr val="dk1"/>
              </a:solidFill>
              <a:latin typeface="Arial"/>
              <a:ea typeface="Arial"/>
              <a:cs typeface="Arial"/>
              <a:sym typeface="Arial"/>
            </a:endParaRPr>
          </a:p>
        </p:txBody>
      </p:sp>
      <p:sp>
        <p:nvSpPr>
          <p:cNvPr id="633" name="Google Shape;633;p20"/>
          <p:cNvSpPr/>
          <p:nvPr/>
        </p:nvSpPr>
        <p:spPr>
          <a:xfrm>
            <a:off x="6692855" y="2189985"/>
            <a:ext cx="1686309" cy="293965"/>
          </a:xfrm>
          <a:prstGeom prst="rect">
            <a:avLst/>
          </a:prstGeom>
          <a:noFill/>
          <a:ln>
            <a:noFill/>
          </a:ln>
        </p:spPr>
        <p:txBody>
          <a:bodyPr spcFirstLastPara="1" wrap="square" lIns="77750" tIns="38875" rIns="77750" bIns="38875" anchor="t" anchorCtr="0">
            <a:sp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Click to add a title</a:t>
            </a:r>
            <a:endParaRPr/>
          </a:p>
        </p:txBody>
      </p:sp>
      <p:sp>
        <p:nvSpPr>
          <p:cNvPr id="634" name="Google Shape;634;p20"/>
          <p:cNvSpPr/>
          <p:nvPr/>
        </p:nvSpPr>
        <p:spPr>
          <a:xfrm>
            <a:off x="6764572" y="2617642"/>
            <a:ext cx="1661127" cy="1354192"/>
          </a:xfrm>
          <a:prstGeom prst="rect">
            <a:avLst/>
          </a:prstGeom>
          <a:noFill/>
          <a:ln>
            <a:noFill/>
          </a:ln>
        </p:spPr>
        <p:txBody>
          <a:bodyPr spcFirstLastPara="1" wrap="square" lIns="77750" tIns="38875" rIns="77750" bIns="38875" anchor="t" anchorCtr="0">
            <a:spAutoFit/>
          </a:bodyPr>
          <a:lstStyle/>
          <a:p>
            <a:pPr marL="0" marR="0" lvl="0" indent="0" algn="ctr" rtl="0">
              <a:lnSpc>
                <a:spcPct val="120000"/>
              </a:lnSpc>
              <a:spcBef>
                <a:spcPts val="0"/>
              </a:spcBef>
              <a:spcAft>
                <a:spcPts val="0"/>
              </a:spcAft>
              <a:buClr>
                <a:schemeClr val="dk1"/>
              </a:buClr>
              <a:buSzPts val="1000"/>
              <a:buFont typeface="Arial"/>
              <a:buNone/>
            </a:pPr>
            <a:r>
              <a:rPr lang="en-US" sz="1000" b="1">
                <a:solidFill>
                  <a:schemeClr val="dk1"/>
                </a:solidFill>
                <a:latin typeface="Arial"/>
                <a:ea typeface="Arial"/>
                <a:cs typeface="Arial"/>
                <a:sym typeface="Arial"/>
              </a:rPr>
              <a:t>The description of the above chart is entered here, and the description of the above chart is entered here, and the description of the above chart is entered here.</a:t>
            </a:r>
            <a:endParaRPr sz="1000" b="1">
              <a:solidFill>
                <a:schemeClr val="dk1"/>
              </a:solidFill>
              <a:latin typeface="Arial"/>
              <a:ea typeface="Arial"/>
              <a:cs typeface="Arial"/>
              <a:sym typeface="Arial"/>
            </a:endParaRPr>
          </a:p>
        </p:txBody>
      </p:sp>
      <p:cxnSp>
        <p:nvCxnSpPr>
          <p:cNvPr id="635" name="Google Shape;635;p20"/>
          <p:cNvCxnSpPr/>
          <p:nvPr/>
        </p:nvCxnSpPr>
        <p:spPr>
          <a:xfrm>
            <a:off x="478862" y="4083918"/>
            <a:ext cx="8292287" cy="0"/>
          </a:xfrm>
          <a:prstGeom prst="straightConnector1">
            <a:avLst/>
          </a:prstGeom>
          <a:noFill/>
          <a:ln w="9525" cap="flat" cmpd="sng">
            <a:solidFill>
              <a:srgbClr val="A5A5A5"/>
            </a:solidFill>
            <a:prstDash val="solid"/>
            <a:round/>
            <a:headEnd type="none" w="sm" len="sm"/>
            <a:tailEnd type="none" w="sm" len="sm"/>
          </a:ln>
        </p:spPr>
      </p:cxnSp>
      <p:sp>
        <p:nvSpPr>
          <p:cNvPr id="636" name="Google Shape;636;p20"/>
          <p:cNvSpPr txBox="1"/>
          <p:nvPr/>
        </p:nvSpPr>
        <p:spPr>
          <a:xfrm>
            <a:off x="542760" y="123478"/>
            <a:ext cx="3453176" cy="461643"/>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400" b="0" i="0">
                <a:solidFill>
                  <a:schemeClr val="dk1"/>
                </a:solidFill>
                <a:latin typeface="Arial"/>
                <a:ea typeface="Arial"/>
                <a:cs typeface="Arial"/>
                <a:sym typeface="Arial"/>
              </a:rPr>
              <a:t>Enter the title text here</a:t>
            </a:r>
            <a:endParaRPr sz="2400" b="0" i="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36"/>
                                        </p:tgtEl>
                                        <p:attrNameLst>
                                          <p:attrName>style.visibility</p:attrName>
                                        </p:attrNameLst>
                                      </p:cBhvr>
                                      <p:to>
                                        <p:strVal val="visible"/>
                                      </p:to>
                                    </p:set>
                                    <p:animEffect transition="in" filter="fade">
                                      <p:cBhvr>
                                        <p:cTn id="7" dur="1000"/>
                                        <p:tgtEl>
                                          <p:spTgt spid="636"/>
                                        </p:tgtEl>
                                      </p:cBhvr>
                                    </p:animEffect>
                                  </p:childTnLst>
                                </p:cTn>
                              </p:par>
                            </p:childTnLst>
                          </p:cTn>
                        </p:par>
                        <p:par>
                          <p:cTn id="8" fill="hold">
                            <p:stCondLst>
                              <p:cond delay="1000"/>
                            </p:stCondLst>
                            <p:childTnLst>
                              <p:par>
                                <p:cTn id="9" presetID="2" presetClass="entr" presetSubtype="8" fill="hold" nodeType="afterEffect">
                                  <p:stCondLst>
                                    <p:cond delay="0"/>
                                  </p:stCondLst>
                                  <p:childTnLst>
                                    <p:set>
                                      <p:cBhvr>
                                        <p:cTn id="10" dur="1" fill="hold">
                                          <p:stCondLst>
                                            <p:cond delay="0"/>
                                          </p:stCondLst>
                                        </p:cTn>
                                        <p:tgtEl>
                                          <p:spTgt spid="617"/>
                                        </p:tgtEl>
                                        <p:attrNameLst>
                                          <p:attrName>style.visibility</p:attrName>
                                        </p:attrNameLst>
                                      </p:cBhvr>
                                      <p:to>
                                        <p:strVal val="visible"/>
                                      </p:to>
                                    </p:set>
                                    <p:anim calcmode="lin" valueType="num">
                                      <p:cBhvr additive="base">
                                        <p:cTn id="11" dur="400"/>
                                        <p:tgtEl>
                                          <p:spTgt spid="617"/>
                                        </p:tgtEl>
                                        <p:attrNameLst>
                                          <p:attrName>ppt_x</p:attrName>
                                        </p:attrNameLst>
                                      </p:cBhvr>
                                      <p:tavLst>
                                        <p:tav tm="0">
                                          <p:val>
                                            <p:strVal val="#ppt_x-1"/>
                                          </p:val>
                                        </p:tav>
                                        <p:tav tm="100000">
                                          <p:val>
                                            <p:strVal val="#ppt_x"/>
                                          </p:val>
                                        </p:tav>
                                      </p:tavLst>
                                    </p:anim>
                                  </p:childTnLst>
                                </p:cTn>
                              </p:par>
                              <p:par>
                                <p:cTn id="12" presetID="10" presetClass="entr" presetSubtype="0" fill="hold" nodeType="withEffect">
                                  <p:stCondLst>
                                    <p:cond delay="500"/>
                                  </p:stCondLst>
                                  <p:childTnLst>
                                    <p:set>
                                      <p:cBhvr>
                                        <p:cTn id="13" dur="1" fill="hold">
                                          <p:stCondLst>
                                            <p:cond delay="0"/>
                                          </p:stCondLst>
                                        </p:cTn>
                                        <p:tgtEl>
                                          <p:spTgt spid="627"/>
                                        </p:tgtEl>
                                        <p:attrNameLst>
                                          <p:attrName>style.visibility</p:attrName>
                                        </p:attrNameLst>
                                      </p:cBhvr>
                                      <p:to>
                                        <p:strVal val="visible"/>
                                      </p:to>
                                    </p:set>
                                    <p:animEffect transition="in" filter="fade">
                                      <p:cBhvr>
                                        <p:cTn id="14" dur="400"/>
                                        <p:tgtEl>
                                          <p:spTgt spid="627"/>
                                        </p:tgtEl>
                                      </p:cBhvr>
                                    </p:animEffect>
                                  </p:childTnLst>
                                </p:cTn>
                              </p:par>
                              <p:par>
                                <p:cTn id="15" presetID="10" presetClass="entr" presetSubtype="0" fill="hold" nodeType="withEffect">
                                  <p:stCondLst>
                                    <p:cond delay="500"/>
                                  </p:stCondLst>
                                  <p:childTnLst>
                                    <p:set>
                                      <p:cBhvr>
                                        <p:cTn id="16" dur="1" fill="hold">
                                          <p:stCondLst>
                                            <p:cond delay="0"/>
                                          </p:stCondLst>
                                        </p:cTn>
                                        <p:tgtEl>
                                          <p:spTgt spid="628"/>
                                        </p:tgtEl>
                                        <p:attrNameLst>
                                          <p:attrName>style.visibility</p:attrName>
                                        </p:attrNameLst>
                                      </p:cBhvr>
                                      <p:to>
                                        <p:strVal val="visible"/>
                                      </p:to>
                                    </p:set>
                                    <p:animEffect transition="in" filter="fade">
                                      <p:cBhvr>
                                        <p:cTn id="17" dur="400"/>
                                        <p:tgtEl>
                                          <p:spTgt spid="628"/>
                                        </p:tgtEl>
                                      </p:cBhvr>
                                    </p:animEffect>
                                  </p:childTnLst>
                                </p:cTn>
                              </p:par>
                            </p:childTnLst>
                          </p:cTn>
                        </p:par>
                        <p:par>
                          <p:cTn id="18" fill="hold">
                            <p:stCondLst>
                              <p:cond delay="1400"/>
                            </p:stCondLst>
                            <p:childTnLst>
                              <p:par>
                                <p:cTn id="19" presetID="10" presetClass="entr" presetSubtype="0" fill="hold" nodeType="afterEffect">
                                  <p:stCondLst>
                                    <p:cond delay="0"/>
                                  </p:stCondLst>
                                  <p:childTnLst>
                                    <p:set>
                                      <p:cBhvr>
                                        <p:cTn id="20" dur="1" fill="hold">
                                          <p:stCondLst>
                                            <p:cond delay="0"/>
                                          </p:stCondLst>
                                        </p:cTn>
                                        <p:tgtEl>
                                          <p:spTgt spid="614"/>
                                        </p:tgtEl>
                                        <p:attrNameLst>
                                          <p:attrName>style.visibility</p:attrName>
                                        </p:attrNameLst>
                                      </p:cBhvr>
                                      <p:to>
                                        <p:strVal val="visible"/>
                                      </p:to>
                                    </p:set>
                                    <p:animEffect transition="in" filter="fade">
                                      <p:cBhvr>
                                        <p:cTn id="21" dur="400"/>
                                        <p:tgtEl>
                                          <p:spTgt spid="614"/>
                                        </p:tgtEl>
                                      </p:cBhvr>
                                    </p:animEffect>
                                  </p:childTnLst>
                                </p:cTn>
                              </p:par>
                              <p:par>
                                <p:cTn id="22" presetID="10" presetClass="entr" presetSubtype="0" fill="hold" nodeType="withEffect">
                                  <p:stCondLst>
                                    <p:cond delay="500"/>
                                  </p:stCondLst>
                                  <p:childTnLst>
                                    <p:set>
                                      <p:cBhvr>
                                        <p:cTn id="23" dur="1" fill="hold">
                                          <p:stCondLst>
                                            <p:cond delay="0"/>
                                          </p:stCondLst>
                                        </p:cTn>
                                        <p:tgtEl>
                                          <p:spTgt spid="629"/>
                                        </p:tgtEl>
                                        <p:attrNameLst>
                                          <p:attrName>style.visibility</p:attrName>
                                        </p:attrNameLst>
                                      </p:cBhvr>
                                      <p:to>
                                        <p:strVal val="visible"/>
                                      </p:to>
                                    </p:set>
                                    <p:animEffect transition="in" filter="fade">
                                      <p:cBhvr>
                                        <p:cTn id="24" dur="400"/>
                                        <p:tgtEl>
                                          <p:spTgt spid="629"/>
                                        </p:tgtEl>
                                      </p:cBhvr>
                                    </p:animEffect>
                                  </p:childTnLst>
                                </p:cTn>
                              </p:par>
                              <p:par>
                                <p:cTn id="25" presetID="10" presetClass="entr" presetSubtype="0" fill="hold" nodeType="withEffect">
                                  <p:stCondLst>
                                    <p:cond delay="500"/>
                                  </p:stCondLst>
                                  <p:childTnLst>
                                    <p:set>
                                      <p:cBhvr>
                                        <p:cTn id="26" dur="1" fill="hold">
                                          <p:stCondLst>
                                            <p:cond delay="0"/>
                                          </p:stCondLst>
                                        </p:cTn>
                                        <p:tgtEl>
                                          <p:spTgt spid="630"/>
                                        </p:tgtEl>
                                        <p:attrNameLst>
                                          <p:attrName>style.visibility</p:attrName>
                                        </p:attrNameLst>
                                      </p:cBhvr>
                                      <p:to>
                                        <p:strVal val="visible"/>
                                      </p:to>
                                    </p:set>
                                    <p:animEffect transition="in" filter="fade">
                                      <p:cBhvr>
                                        <p:cTn id="27" dur="400"/>
                                        <p:tgtEl>
                                          <p:spTgt spid="630"/>
                                        </p:tgtEl>
                                      </p:cBhvr>
                                    </p:animEffect>
                                  </p:childTnLst>
                                </p:cTn>
                              </p:par>
                            </p:childTnLst>
                          </p:cTn>
                        </p:par>
                        <p:par>
                          <p:cTn id="28" fill="hold">
                            <p:stCondLst>
                              <p:cond delay="1800"/>
                            </p:stCondLst>
                            <p:childTnLst>
                              <p:par>
                                <p:cTn id="29" presetID="10" presetClass="entr" presetSubtype="0" fill="hold" nodeType="afterEffect">
                                  <p:stCondLst>
                                    <p:cond delay="0"/>
                                  </p:stCondLst>
                                  <p:childTnLst>
                                    <p:set>
                                      <p:cBhvr>
                                        <p:cTn id="30" dur="1" fill="hold">
                                          <p:stCondLst>
                                            <p:cond delay="0"/>
                                          </p:stCondLst>
                                        </p:cTn>
                                        <p:tgtEl>
                                          <p:spTgt spid="623"/>
                                        </p:tgtEl>
                                        <p:attrNameLst>
                                          <p:attrName>style.visibility</p:attrName>
                                        </p:attrNameLst>
                                      </p:cBhvr>
                                      <p:to>
                                        <p:strVal val="visible"/>
                                      </p:to>
                                    </p:set>
                                    <p:animEffect transition="in" filter="fade">
                                      <p:cBhvr>
                                        <p:cTn id="31" dur="400"/>
                                        <p:tgtEl>
                                          <p:spTgt spid="623"/>
                                        </p:tgtEl>
                                      </p:cBhvr>
                                    </p:animEffect>
                                  </p:childTnLst>
                                </p:cTn>
                              </p:par>
                              <p:par>
                                <p:cTn id="32" presetID="10" presetClass="entr" presetSubtype="0" fill="hold" nodeType="withEffect">
                                  <p:stCondLst>
                                    <p:cond delay="500"/>
                                  </p:stCondLst>
                                  <p:childTnLst>
                                    <p:set>
                                      <p:cBhvr>
                                        <p:cTn id="33" dur="1" fill="hold">
                                          <p:stCondLst>
                                            <p:cond delay="0"/>
                                          </p:stCondLst>
                                        </p:cTn>
                                        <p:tgtEl>
                                          <p:spTgt spid="631"/>
                                        </p:tgtEl>
                                        <p:attrNameLst>
                                          <p:attrName>style.visibility</p:attrName>
                                        </p:attrNameLst>
                                      </p:cBhvr>
                                      <p:to>
                                        <p:strVal val="visible"/>
                                      </p:to>
                                    </p:set>
                                    <p:animEffect transition="in" filter="fade">
                                      <p:cBhvr>
                                        <p:cTn id="34" dur="400"/>
                                        <p:tgtEl>
                                          <p:spTgt spid="631"/>
                                        </p:tgtEl>
                                      </p:cBhvr>
                                    </p:animEffect>
                                  </p:childTnLst>
                                </p:cTn>
                              </p:par>
                              <p:par>
                                <p:cTn id="35" presetID="10" presetClass="entr" presetSubtype="0" fill="hold" nodeType="withEffect">
                                  <p:stCondLst>
                                    <p:cond delay="500"/>
                                  </p:stCondLst>
                                  <p:childTnLst>
                                    <p:set>
                                      <p:cBhvr>
                                        <p:cTn id="36" dur="1" fill="hold">
                                          <p:stCondLst>
                                            <p:cond delay="0"/>
                                          </p:stCondLst>
                                        </p:cTn>
                                        <p:tgtEl>
                                          <p:spTgt spid="632"/>
                                        </p:tgtEl>
                                        <p:attrNameLst>
                                          <p:attrName>style.visibility</p:attrName>
                                        </p:attrNameLst>
                                      </p:cBhvr>
                                      <p:to>
                                        <p:strVal val="visible"/>
                                      </p:to>
                                    </p:set>
                                    <p:animEffect transition="in" filter="fade">
                                      <p:cBhvr>
                                        <p:cTn id="37" dur="400"/>
                                        <p:tgtEl>
                                          <p:spTgt spid="632"/>
                                        </p:tgtEl>
                                      </p:cBhvr>
                                    </p:animEffect>
                                  </p:childTnLst>
                                </p:cTn>
                              </p:par>
                            </p:childTnLst>
                          </p:cTn>
                        </p:par>
                        <p:par>
                          <p:cTn id="38" fill="hold">
                            <p:stCondLst>
                              <p:cond delay="2200"/>
                            </p:stCondLst>
                            <p:childTnLst>
                              <p:par>
                                <p:cTn id="39" presetID="10" presetClass="entr" presetSubtype="0" fill="hold" nodeType="afterEffect">
                                  <p:stCondLst>
                                    <p:cond delay="0"/>
                                  </p:stCondLst>
                                  <p:childTnLst>
                                    <p:set>
                                      <p:cBhvr>
                                        <p:cTn id="40" dur="1" fill="hold">
                                          <p:stCondLst>
                                            <p:cond delay="0"/>
                                          </p:stCondLst>
                                        </p:cTn>
                                        <p:tgtEl>
                                          <p:spTgt spid="620"/>
                                        </p:tgtEl>
                                        <p:attrNameLst>
                                          <p:attrName>style.visibility</p:attrName>
                                        </p:attrNameLst>
                                      </p:cBhvr>
                                      <p:to>
                                        <p:strVal val="visible"/>
                                      </p:to>
                                    </p:set>
                                    <p:animEffect transition="in" filter="fade">
                                      <p:cBhvr>
                                        <p:cTn id="41" dur="400"/>
                                        <p:tgtEl>
                                          <p:spTgt spid="620"/>
                                        </p:tgtEl>
                                      </p:cBhvr>
                                    </p:animEffect>
                                  </p:childTnLst>
                                </p:cTn>
                              </p:par>
                              <p:par>
                                <p:cTn id="42" presetID="10" presetClass="entr" presetSubtype="0" fill="hold" nodeType="withEffect">
                                  <p:stCondLst>
                                    <p:cond delay="500"/>
                                  </p:stCondLst>
                                  <p:childTnLst>
                                    <p:set>
                                      <p:cBhvr>
                                        <p:cTn id="43" dur="1" fill="hold">
                                          <p:stCondLst>
                                            <p:cond delay="0"/>
                                          </p:stCondLst>
                                        </p:cTn>
                                        <p:tgtEl>
                                          <p:spTgt spid="633"/>
                                        </p:tgtEl>
                                        <p:attrNameLst>
                                          <p:attrName>style.visibility</p:attrName>
                                        </p:attrNameLst>
                                      </p:cBhvr>
                                      <p:to>
                                        <p:strVal val="visible"/>
                                      </p:to>
                                    </p:set>
                                    <p:animEffect transition="in" filter="fade">
                                      <p:cBhvr>
                                        <p:cTn id="44" dur="400"/>
                                        <p:tgtEl>
                                          <p:spTgt spid="633"/>
                                        </p:tgtEl>
                                      </p:cBhvr>
                                    </p:animEffect>
                                  </p:childTnLst>
                                </p:cTn>
                              </p:par>
                              <p:par>
                                <p:cTn id="45" presetID="10" presetClass="entr" presetSubtype="0" fill="hold" nodeType="withEffect">
                                  <p:stCondLst>
                                    <p:cond delay="500"/>
                                  </p:stCondLst>
                                  <p:childTnLst>
                                    <p:set>
                                      <p:cBhvr>
                                        <p:cTn id="46" dur="1" fill="hold">
                                          <p:stCondLst>
                                            <p:cond delay="0"/>
                                          </p:stCondLst>
                                        </p:cTn>
                                        <p:tgtEl>
                                          <p:spTgt spid="634"/>
                                        </p:tgtEl>
                                        <p:attrNameLst>
                                          <p:attrName>style.visibility</p:attrName>
                                        </p:attrNameLst>
                                      </p:cBhvr>
                                      <p:to>
                                        <p:strVal val="visible"/>
                                      </p:to>
                                    </p:set>
                                    <p:animEffect transition="in" filter="fade">
                                      <p:cBhvr>
                                        <p:cTn id="47" dur="400"/>
                                        <p:tgtEl>
                                          <p:spTgt spid="634"/>
                                        </p:tgtEl>
                                      </p:cBhvr>
                                    </p:animEffect>
                                  </p:childTnLst>
                                </p:cTn>
                              </p:par>
                            </p:childTnLst>
                          </p:cTn>
                        </p:par>
                        <p:par>
                          <p:cTn id="48" fill="hold">
                            <p:stCondLst>
                              <p:cond delay="2600"/>
                            </p:stCondLst>
                            <p:childTnLst>
                              <p:par>
                                <p:cTn id="49" presetID="10" presetClass="entr" presetSubtype="0" fill="hold" nodeType="afterEffect">
                                  <p:stCondLst>
                                    <p:cond delay="0"/>
                                  </p:stCondLst>
                                  <p:childTnLst>
                                    <p:set>
                                      <p:cBhvr>
                                        <p:cTn id="50" dur="1" fill="hold">
                                          <p:stCondLst>
                                            <p:cond delay="0"/>
                                          </p:stCondLst>
                                        </p:cTn>
                                        <p:tgtEl>
                                          <p:spTgt spid="635"/>
                                        </p:tgtEl>
                                        <p:attrNameLst>
                                          <p:attrName>style.visibility</p:attrName>
                                        </p:attrNameLst>
                                      </p:cBhvr>
                                      <p:to>
                                        <p:strVal val="visible"/>
                                      </p:to>
                                    </p:set>
                                    <p:animEffect transition="in" filter="fade">
                                      <p:cBhvr>
                                        <p:cTn id="51" dur="750"/>
                                        <p:tgtEl>
                                          <p:spTgt spid="635"/>
                                        </p:tgtEl>
                                      </p:cBhvr>
                                    </p:animEffect>
                                  </p:childTnLst>
                                </p:cTn>
                              </p:par>
                              <p:par>
                                <p:cTn id="52" presetID="23" presetClass="entr" presetSubtype="16" fill="hold" nodeType="withEffect">
                                  <p:stCondLst>
                                    <p:cond delay="250"/>
                                  </p:stCondLst>
                                  <p:childTnLst>
                                    <p:set>
                                      <p:cBhvr>
                                        <p:cTn id="53" dur="1" fill="hold">
                                          <p:stCondLst>
                                            <p:cond delay="0"/>
                                          </p:stCondLst>
                                        </p:cTn>
                                        <p:tgtEl>
                                          <p:spTgt spid="626"/>
                                        </p:tgtEl>
                                        <p:attrNameLst>
                                          <p:attrName>style.visibility</p:attrName>
                                        </p:attrNameLst>
                                      </p:cBhvr>
                                      <p:to>
                                        <p:strVal val="visible"/>
                                      </p:to>
                                    </p:set>
                                    <p:anim calcmode="lin" valueType="num">
                                      <p:cBhvr additive="base">
                                        <p:cTn id="54" dur="500"/>
                                        <p:tgtEl>
                                          <p:spTgt spid="626"/>
                                        </p:tgtEl>
                                        <p:attrNameLst>
                                          <p:attrName>ppt_w</p:attrName>
                                        </p:attrNameLst>
                                      </p:cBhvr>
                                      <p:tavLst>
                                        <p:tav tm="0">
                                          <p:val>
                                            <p:strVal val="0"/>
                                          </p:val>
                                        </p:tav>
                                        <p:tav tm="100000">
                                          <p:val>
                                            <p:strVal val="#ppt_w"/>
                                          </p:val>
                                        </p:tav>
                                      </p:tavLst>
                                    </p:anim>
                                    <p:anim calcmode="lin" valueType="num">
                                      <p:cBhvr additive="base">
                                        <p:cTn id="55" dur="500"/>
                                        <p:tgtEl>
                                          <p:spTgt spid="626"/>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2" name="Google Shape;642;p21"/>
          <p:cNvSpPr txBox="1"/>
          <p:nvPr/>
        </p:nvSpPr>
        <p:spPr>
          <a:xfrm>
            <a:off x="542759" y="123478"/>
            <a:ext cx="3429211" cy="461643"/>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400" b="0" i="0">
                <a:solidFill>
                  <a:schemeClr val="dk1"/>
                </a:solidFill>
                <a:latin typeface="Arial"/>
                <a:ea typeface="Arial"/>
                <a:cs typeface="Arial"/>
                <a:sym typeface="Arial"/>
              </a:rPr>
              <a:t>Enter the title text here</a:t>
            </a:r>
            <a:endParaRPr sz="2400" b="0" i="0">
              <a:solidFill>
                <a:schemeClr val="dk1"/>
              </a:solidFill>
              <a:latin typeface="Arial"/>
              <a:ea typeface="Arial"/>
              <a:cs typeface="Arial"/>
              <a:sym typeface="Arial"/>
            </a:endParaRPr>
          </a:p>
        </p:txBody>
      </p:sp>
      <p:grpSp>
        <p:nvGrpSpPr>
          <p:cNvPr id="643" name="Google Shape;643;p21"/>
          <p:cNvGrpSpPr/>
          <p:nvPr/>
        </p:nvGrpSpPr>
        <p:grpSpPr>
          <a:xfrm>
            <a:off x="3971971" y="1032257"/>
            <a:ext cx="4056413" cy="1075392"/>
            <a:chOff x="3347864" y="1152445"/>
            <a:chExt cx="4752528" cy="1080119"/>
          </a:xfrm>
        </p:grpSpPr>
        <p:sp>
          <p:nvSpPr>
            <p:cNvPr id="644" name="Google Shape;644;p21"/>
            <p:cNvSpPr/>
            <p:nvPr/>
          </p:nvSpPr>
          <p:spPr>
            <a:xfrm>
              <a:off x="3347864" y="1152445"/>
              <a:ext cx="4752528" cy="267178"/>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b="1">
                  <a:solidFill>
                    <a:srgbClr val="F8F8F8"/>
                  </a:solidFill>
                  <a:latin typeface="Arial"/>
                  <a:ea typeface="Arial"/>
                  <a:cs typeface="Arial"/>
                  <a:sym typeface="Arial"/>
                </a:rPr>
                <a:t>Project one show</a:t>
              </a:r>
              <a:endParaRPr/>
            </a:p>
          </p:txBody>
        </p:sp>
        <p:sp>
          <p:nvSpPr>
            <p:cNvPr id="645" name="Google Shape;645;p21"/>
            <p:cNvSpPr/>
            <p:nvPr/>
          </p:nvSpPr>
          <p:spPr>
            <a:xfrm>
              <a:off x="3347864" y="1419622"/>
              <a:ext cx="4752528" cy="812942"/>
            </a:xfrm>
            <a:prstGeom prst="rect">
              <a:avLst/>
            </a:prstGeom>
            <a:solidFill>
              <a:schemeClr val="lt2"/>
            </a:solidFill>
            <a:ln>
              <a:noFill/>
            </a:ln>
          </p:spPr>
          <p:txBody>
            <a:bodyPr spcFirstLastPara="1" wrap="square" lIns="91425" tIns="45700" rIns="91425" bIns="45700" anchor="ctr" anchorCtr="0">
              <a:noAutofit/>
            </a:bodyPr>
            <a:lstStyle/>
            <a:p>
              <a:pPr marL="0" marR="0" lvl="0" indent="0" algn="l" rtl="0">
                <a:lnSpc>
                  <a:spcPct val="130000"/>
                </a:lnSpc>
                <a:spcBef>
                  <a:spcPts val="0"/>
                </a:spcBef>
                <a:spcAft>
                  <a:spcPts val="0"/>
                </a:spcAft>
                <a:buNone/>
              </a:pPr>
              <a:r>
                <a:rPr lang="en-US" sz="1100" b="1">
                  <a:solidFill>
                    <a:srgbClr val="073E89"/>
                  </a:solidFill>
                  <a:latin typeface="Arial"/>
                  <a:ea typeface="Arial"/>
                  <a:cs typeface="Arial"/>
                  <a:sym typeface="Arial"/>
                </a:rPr>
                <a:t>Your content is here, or by copying your text, select Paste in this box, and choose to keep only the text, enter a comprehensive description of the above chart here.</a:t>
              </a:r>
              <a:endParaRPr sz="1100" b="1">
                <a:solidFill>
                  <a:schemeClr val="lt1"/>
                </a:solidFill>
                <a:latin typeface="Arial"/>
                <a:ea typeface="Arial"/>
                <a:cs typeface="Arial"/>
                <a:sym typeface="Arial"/>
              </a:endParaRPr>
            </a:p>
          </p:txBody>
        </p:sp>
      </p:grpSp>
      <p:grpSp>
        <p:nvGrpSpPr>
          <p:cNvPr id="646" name="Google Shape;646;p21"/>
          <p:cNvGrpSpPr/>
          <p:nvPr/>
        </p:nvGrpSpPr>
        <p:grpSpPr>
          <a:xfrm>
            <a:off x="3971971" y="2283232"/>
            <a:ext cx="4056413" cy="1075394"/>
            <a:chOff x="3347864" y="1152444"/>
            <a:chExt cx="4752528" cy="1080120"/>
          </a:xfrm>
        </p:grpSpPr>
        <p:sp>
          <p:nvSpPr>
            <p:cNvPr id="647" name="Google Shape;647;p21"/>
            <p:cNvSpPr/>
            <p:nvPr/>
          </p:nvSpPr>
          <p:spPr>
            <a:xfrm>
              <a:off x="3347864" y="1152444"/>
              <a:ext cx="4752528" cy="267178"/>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b="1">
                  <a:solidFill>
                    <a:srgbClr val="F8F8F8"/>
                  </a:solidFill>
                  <a:latin typeface="Arial"/>
                  <a:ea typeface="Arial"/>
                  <a:cs typeface="Arial"/>
                  <a:sym typeface="Arial"/>
                </a:rPr>
                <a:t>Project 2 show</a:t>
              </a:r>
              <a:endParaRPr/>
            </a:p>
          </p:txBody>
        </p:sp>
        <p:sp>
          <p:nvSpPr>
            <p:cNvPr id="648" name="Google Shape;648;p21"/>
            <p:cNvSpPr/>
            <p:nvPr/>
          </p:nvSpPr>
          <p:spPr>
            <a:xfrm>
              <a:off x="3347864" y="1419622"/>
              <a:ext cx="4752528" cy="812942"/>
            </a:xfrm>
            <a:prstGeom prst="rect">
              <a:avLst/>
            </a:prstGeom>
            <a:solidFill>
              <a:schemeClr val="lt2"/>
            </a:solidFill>
            <a:ln>
              <a:noFill/>
            </a:ln>
          </p:spPr>
          <p:txBody>
            <a:bodyPr spcFirstLastPara="1" wrap="square" lIns="91425" tIns="45700" rIns="91425" bIns="45700" anchor="ctr" anchorCtr="0">
              <a:noAutofit/>
            </a:bodyPr>
            <a:lstStyle/>
            <a:p>
              <a:pPr marL="0" marR="0" lvl="0" indent="0" algn="l" rtl="0">
                <a:lnSpc>
                  <a:spcPct val="130000"/>
                </a:lnSpc>
                <a:spcBef>
                  <a:spcPts val="0"/>
                </a:spcBef>
                <a:spcAft>
                  <a:spcPts val="0"/>
                </a:spcAft>
                <a:buNone/>
              </a:pPr>
              <a:r>
                <a:rPr lang="en-US" sz="1100" b="1">
                  <a:solidFill>
                    <a:srgbClr val="073E89"/>
                  </a:solidFill>
                  <a:latin typeface="Arial"/>
                  <a:ea typeface="Arial"/>
                  <a:cs typeface="Arial"/>
                  <a:sym typeface="Arial"/>
                </a:rPr>
                <a:t>Your content is here, or by copying your text, select Paste in this box, and choose to keep only the text, enter a comprehensive description of the above chart here.</a:t>
              </a:r>
              <a:endParaRPr sz="1100" b="1">
                <a:solidFill>
                  <a:schemeClr val="lt1"/>
                </a:solidFill>
                <a:latin typeface="Arial"/>
                <a:ea typeface="Arial"/>
                <a:cs typeface="Arial"/>
                <a:sym typeface="Arial"/>
              </a:endParaRPr>
            </a:p>
          </p:txBody>
        </p:sp>
      </p:grpSp>
      <p:grpSp>
        <p:nvGrpSpPr>
          <p:cNvPr id="649" name="Google Shape;649;p21"/>
          <p:cNvGrpSpPr/>
          <p:nvPr/>
        </p:nvGrpSpPr>
        <p:grpSpPr>
          <a:xfrm>
            <a:off x="3971971" y="3579376"/>
            <a:ext cx="4056413" cy="1075394"/>
            <a:chOff x="3347864" y="1152444"/>
            <a:chExt cx="4752528" cy="1080120"/>
          </a:xfrm>
        </p:grpSpPr>
        <p:sp>
          <p:nvSpPr>
            <p:cNvPr id="650" name="Google Shape;650;p21"/>
            <p:cNvSpPr/>
            <p:nvPr/>
          </p:nvSpPr>
          <p:spPr>
            <a:xfrm>
              <a:off x="3347864" y="1152444"/>
              <a:ext cx="4752528" cy="267178"/>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b="1">
                  <a:solidFill>
                    <a:srgbClr val="F8F8F8"/>
                  </a:solidFill>
                  <a:latin typeface="Arial"/>
                  <a:ea typeface="Arial"/>
                  <a:cs typeface="Arial"/>
                  <a:sym typeface="Arial"/>
                </a:rPr>
                <a:t>Project three show</a:t>
              </a:r>
              <a:endParaRPr/>
            </a:p>
          </p:txBody>
        </p:sp>
        <p:sp>
          <p:nvSpPr>
            <p:cNvPr id="651" name="Google Shape;651;p21"/>
            <p:cNvSpPr/>
            <p:nvPr/>
          </p:nvSpPr>
          <p:spPr>
            <a:xfrm>
              <a:off x="3347864" y="1419622"/>
              <a:ext cx="4752528" cy="812942"/>
            </a:xfrm>
            <a:prstGeom prst="rect">
              <a:avLst/>
            </a:prstGeom>
            <a:solidFill>
              <a:schemeClr val="lt2"/>
            </a:solidFill>
            <a:ln>
              <a:noFill/>
            </a:ln>
          </p:spPr>
          <p:txBody>
            <a:bodyPr spcFirstLastPara="1" wrap="square" lIns="91425" tIns="45700" rIns="91425" bIns="45700" anchor="ctr" anchorCtr="0">
              <a:noAutofit/>
            </a:bodyPr>
            <a:lstStyle/>
            <a:p>
              <a:pPr marL="0" marR="0" lvl="0" indent="0" algn="l" rtl="0">
                <a:lnSpc>
                  <a:spcPct val="130000"/>
                </a:lnSpc>
                <a:spcBef>
                  <a:spcPts val="0"/>
                </a:spcBef>
                <a:spcAft>
                  <a:spcPts val="0"/>
                </a:spcAft>
                <a:buNone/>
              </a:pPr>
              <a:r>
                <a:rPr lang="en-US" sz="1100" b="1">
                  <a:solidFill>
                    <a:srgbClr val="073E89"/>
                  </a:solidFill>
                  <a:latin typeface="Arial"/>
                  <a:ea typeface="Arial"/>
                  <a:cs typeface="Arial"/>
                  <a:sym typeface="Arial"/>
                </a:rPr>
                <a:t>Your content is here, or by copying your text, select Paste in this box, and choose to keep only the text, enter a comprehensive description of the above chart here.</a:t>
              </a:r>
              <a:endParaRPr sz="1100" b="1">
                <a:solidFill>
                  <a:schemeClr val="lt1"/>
                </a:solidFill>
                <a:latin typeface="Arial"/>
                <a:ea typeface="Arial"/>
                <a:cs typeface="Arial"/>
                <a:sym typeface="Arial"/>
              </a:endParaRPr>
            </a:p>
          </p:txBody>
        </p:sp>
      </p:grpSp>
      <p:sp>
        <p:nvSpPr>
          <p:cNvPr id="652" name="Google Shape;652;p21"/>
          <p:cNvSpPr/>
          <p:nvPr/>
        </p:nvSpPr>
        <p:spPr>
          <a:xfrm>
            <a:off x="1213592" y="1032751"/>
            <a:ext cx="2511122" cy="1080110"/>
          </a:xfrm>
          <a:prstGeom prst="roundRect">
            <a:avLst>
              <a:gd name="adj" fmla="val 16667"/>
            </a:avLst>
          </a:prstGeom>
          <a:blipFill rotWithShape="1">
            <a:blip r:embed="rId3">
              <a:alphaModFix/>
            </a:blip>
            <a:stretch>
              <a:fillRect l="-27578" r="-20910" b="-4698"/>
            </a:stretch>
          </a:blipFill>
          <a:ln w="25400" cap="flat" cmpd="sng">
            <a:solidFill>
              <a:srgbClr val="0A5ECD"/>
            </a:solidFill>
            <a:prstDash val="solid"/>
            <a:round/>
            <a:headEnd type="none" w="sm" len="sm"/>
            <a:tailEnd type="none" w="sm" len="sm"/>
          </a:ln>
        </p:spPr>
        <p:txBody>
          <a:bodyPr spcFirstLastPara="1" wrap="square" lIns="77750" tIns="38875" rIns="77750" bIns="38875" anchor="ctr" anchorCtr="0">
            <a:noAutofit/>
          </a:bodyPr>
          <a:lstStyle/>
          <a:p>
            <a:pPr marL="0" marR="0" lvl="0" indent="0" algn="ctr" rtl="0">
              <a:spcBef>
                <a:spcPts val="0"/>
              </a:spcBef>
              <a:spcAft>
                <a:spcPts val="0"/>
              </a:spcAft>
              <a:buNone/>
            </a:pPr>
            <a:endParaRPr sz="1600" b="1">
              <a:solidFill>
                <a:schemeClr val="lt1"/>
              </a:solidFill>
              <a:latin typeface="Arial"/>
              <a:ea typeface="Arial"/>
              <a:cs typeface="Arial"/>
              <a:sym typeface="Arial"/>
            </a:endParaRPr>
          </a:p>
        </p:txBody>
      </p:sp>
      <p:sp>
        <p:nvSpPr>
          <p:cNvPr id="653" name="Google Shape;653;p21"/>
          <p:cNvSpPr/>
          <p:nvPr/>
        </p:nvSpPr>
        <p:spPr>
          <a:xfrm>
            <a:off x="1213592" y="2283730"/>
            <a:ext cx="2511122" cy="1080110"/>
          </a:xfrm>
          <a:prstGeom prst="roundRect">
            <a:avLst>
              <a:gd name="adj" fmla="val 16667"/>
            </a:avLst>
          </a:prstGeom>
          <a:blipFill rotWithShape="1">
            <a:blip r:embed="rId4">
              <a:alphaModFix/>
            </a:blip>
            <a:stretch>
              <a:fillRect l="-27578" r="-20910" b="-4698"/>
            </a:stretch>
          </a:blipFill>
          <a:ln w="25400" cap="flat" cmpd="sng">
            <a:solidFill>
              <a:srgbClr val="0A5ECD"/>
            </a:solidFill>
            <a:prstDash val="solid"/>
            <a:round/>
            <a:headEnd type="none" w="sm" len="sm"/>
            <a:tailEnd type="none" w="sm" len="sm"/>
          </a:ln>
        </p:spPr>
        <p:txBody>
          <a:bodyPr spcFirstLastPara="1" wrap="square" lIns="77750" tIns="38875" rIns="77750" bIns="38875" anchor="ctr" anchorCtr="0">
            <a:noAutofit/>
          </a:bodyPr>
          <a:lstStyle/>
          <a:p>
            <a:pPr marL="0" marR="0" lvl="0" indent="0" algn="ctr" rtl="0">
              <a:spcBef>
                <a:spcPts val="0"/>
              </a:spcBef>
              <a:spcAft>
                <a:spcPts val="0"/>
              </a:spcAft>
              <a:buNone/>
            </a:pPr>
            <a:endParaRPr sz="1600" b="1">
              <a:solidFill>
                <a:schemeClr val="lt1"/>
              </a:solidFill>
              <a:latin typeface="Arial"/>
              <a:ea typeface="Arial"/>
              <a:cs typeface="Arial"/>
              <a:sym typeface="Arial"/>
            </a:endParaRPr>
          </a:p>
        </p:txBody>
      </p:sp>
      <p:sp>
        <p:nvSpPr>
          <p:cNvPr id="654" name="Google Shape;654;p21"/>
          <p:cNvSpPr/>
          <p:nvPr/>
        </p:nvSpPr>
        <p:spPr>
          <a:xfrm>
            <a:off x="1213593" y="3579872"/>
            <a:ext cx="2511122" cy="1080110"/>
          </a:xfrm>
          <a:prstGeom prst="roundRect">
            <a:avLst>
              <a:gd name="adj" fmla="val 16667"/>
            </a:avLst>
          </a:prstGeom>
          <a:blipFill rotWithShape="1">
            <a:blip r:embed="rId5">
              <a:alphaModFix/>
            </a:blip>
            <a:stretch>
              <a:fillRect l="-27578" r="-20910" b="-4698"/>
            </a:stretch>
          </a:blipFill>
          <a:ln w="25400" cap="flat" cmpd="sng">
            <a:solidFill>
              <a:srgbClr val="0A5ECD"/>
            </a:solidFill>
            <a:prstDash val="solid"/>
            <a:round/>
            <a:headEnd type="none" w="sm" len="sm"/>
            <a:tailEnd type="none" w="sm" len="sm"/>
          </a:ln>
        </p:spPr>
        <p:txBody>
          <a:bodyPr spcFirstLastPara="1" wrap="square" lIns="77750" tIns="38875" rIns="77750" bIns="38875" anchor="ctr" anchorCtr="0">
            <a:noAutofit/>
          </a:bodyPr>
          <a:lstStyle/>
          <a:p>
            <a:pPr marL="0" marR="0" lvl="0" indent="0" algn="ctr" rtl="0">
              <a:spcBef>
                <a:spcPts val="0"/>
              </a:spcBef>
              <a:spcAft>
                <a:spcPts val="0"/>
              </a:spcAft>
              <a:buNone/>
            </a:pPr>
            <a:endParaRPr sz="1600" b="1">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42"/>
                                        </p:tgtEl>
                                        <p:attrNameLst>
                                          <p:attrName>style.visibility</p:attrName>
                                        </p:attrNameLst>
                                      </p:cBhvr>
                                      <p:to>
                                        <p:strVal val="visible"/>
                                      </p:to>
                                    </p:set>
                                    <p:animEffect transition="in" filter="fade">
                                      <p:cBhvr>
                                        <p:cTn id="7" dur="1000"/>
                                        <p:tgtEl>
                                          <p:spTgt spid="642"/>
                                        </p:tgtEl>
                                      </p:cBhvr>
                                    </p:animEffect>
                                  </p:childTnLst>
                                </p:cTn>
                              </p:par>
                              <p:par>
                                <p:cTn id="8" presetID="2" presetClass="entr" presetSubtype="8" fill="hold" nodeType="withEffect">
                                  <p:stCondLst>
                                    <p:cond delay="0"/>
                                  </p:stCondLst>
                                  <p:childTnLst>
                                    <p:set>
                                      <p:cBhvr>
                                        <p:cTn id="9" dur="1" fill="hold">
                                          <p:stCondLst>
                                            <p:cond delay="0"/>
                                          </p:stCondLst>
                                        </p:cTn>
                                        <p:tgtEl>
                                          <p:spTgt spid="652"/>
                                        </p:tgtEl>
                                        <p:attrNameLst>
                                          <p:attrName>style.visibility</p:attrName>
                                        </p:attrNameLst>
                                      </p:cBhvr>
                                      <p:to>
                                        <p:strVal val="visible"/>
                                      </p:to>
                                    </p:set>
                                    <p:anim calcmode="lin" valueType="num">
                                      <p:cBhvr additive="base">
                                        <p:cTn id="10" dur="500"/>
                                        <p:tgtEl>
                                          <p:spTgt spid="652"/>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200"/>
                                  </p:stCondLst>
                                  <p:childTnLst>
                                    <p:set>
                                      <p:cBhvr>
                                        <p:cTn id="12" dur="1" fill="hold">
                                          <p:stCondLst>
                                            <p:cond delay="0"/>
                                          </p:stCondLst>
                                        </p:cTn>
                                        <p:tgtEl>
                                          <p:spTgt spid="653"/>
                                        </p:tgtEl>
                                        <p:attrNameLst>
                                          <p:attrName>style.visibility</p:attrName>
                                        </p:attrNameLst>
                                      </p:cBhvr>
                                      <p:to>
                                        <p:strVal val="visible"/>
                                      </p:to>
                                    </p:set>
                                    <p:anim calcmode="lin" valueType="num">
                                      <p:cBhvr additive="base">
                                        <p:cTn id="13" dur="500"/>
                                        <p:tgtEl>
                                          <p:spTgt spid="653"/>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400"/>
                                  </p:stCondLst>
                                  <p:childTnLst>
                                    <p:set>
                                      <p:cBhvr>
                                        <p:cTn id="15" dur="1" fill="hold">
                                          <p:stCondLst>
                                            <p:cond delay="0"/>
                                          </p:stCondLst>
                                        </p:cTn>
                                        <p:tgtEl>
                                          <p:spTgt spid="654"/>
                                        </p:tgtEl>
                                        <p:attrNameLst>
                                          <p:attrName>style.visibility</p:attrName>
                                        </p:attrNameLst>
                                      </p:cBhvr>
                                      <p:to>
                                        <p:strVal val="visible"/>
                                      </p:to>
                                    </p:set>
                                    <p:anim calcmode="lin" valueType="num">
                                      <p:cBhvr additive="base">
                                        <p:cTn id="16" dur="500"/>
                                        <p:tgtEl>
                                          <p:spTgt spid="654"/>
                                        </p:tgtEl>
                                        <p:attrNameLst>
                                          <p:attrName>ppt_x</p:attrName>
                                        </p:attrNameLst>
                                      </p:cBhvr>
                                      <p:tavLst>
                                        <p:tav tm="0">
                                          <p:val>
                                            <p:strVal val="#ppt_x-1"/>
                                          </p:val>
                                        </p:tav>
                                        <p:tav tm="100000">
                                          <p:val>
                                            <p:strVal val="#ppt_x"/>
                                          </p:val>
                                        </p:tav>
                                      </p:tavLst>
                                    </p:anim>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643"/>
                                        </p:tgtEl>
                                        <p:attrNameLst>
                                          <p:attrName>style.visibility</p:attrName>
                                        </p:attrNameLst>
                                      </p:cBhvr>
                                      <p:to>
                                        <p:strVal val="visible"/>
                                      </p:to>
                                    </p:set>
                                    <p:animEffect transition="in" filter="fade">
                                      <p:cBhvr>
                                        <p:cTn id="20" dur="500"/>
                                        <p:tgtEl>
                                          <p:spTgt spid="643"/>
                                        </p:tgtEl>
                                      </p:cBhvr>
                                    </p:animEffect>
                                  </p:childTnLst>
                                </p:cTn>
                              </p:par>
                              <p:par>
                                <p:cTn id="21" presetID="10" presetClass="entr" presetSubtype="0" fill="hold" nodeType="withEffect">
                                  <p:stCondLst>
                                    <p:cond delay="200"/>
                                  </p:stCondLst>
                                  <p:childTnLst>
                                    <p:set>
                                      <p:cBhvr>
                                        <p:cTn id="22" dur="1" fill="hold">
                                          <p:stCondLst>
                                            <p:cond delay="0"/>
                                          </p:stCondLst>
                                        </p:cTn>
                                        <p:tgtEl>
                                          <p:spTgt spid="646"/>
                                        </p:tgtEl>
                                        <p:attrNameLst>
                                          <p:attrName>style.visibility</p:attrName>
                                        </p:attrNameLst>
                                      </p:cBhvr>
                                      <p:to>
                                        <p:strVal val="visible"/>
                                      </p:to>
                                    </p:set>
                                    <p:animEffect transition="in" filter="fade">
                                      <p:cBhvr>
                                        <p:cTn id="23" dur="500"/>
                                        <p:tgtEl>
                                          <p:spTgt spid="646"/>
                                        </p:tgtEl>
                                      </p:cBhvr>
                                    </p:animEffect>
                                  </p:childTnLst>
                                </p:cTn>
                              </p:par>
                              <p:par>
                                <p:cTn id="24" presetID="10" presetClass="entr" presetSubtype="0" fill="hold" nodeType="withEffect">
                                  <p:stCondLst>
                                    <p:cond delay="400"/>
                                  </p:stCondLst>
                                  <p:childTnLst>
                                    <p:set>
                                      <p:cBhvr>
                                        <p:cTn id="25" dur="1" fill="hold">
                                          <p:stCondLst>
                                            <p:cond delay="0"/>
                                          </p:stCondLst>
                                        </p:cTn>
                                        <p:tgtEl>
                                          <p:spTgt spid="649"/>
                                        </p:tgtEl>
                                        <p:attrNameLst>
                                          <p:attrName>style.visibility</p:attrName>
                                        </p:attrNameLst>
                                      </p:cBhvr>
                                      <p:to>
                                        <p:strVal val="visible"/>
                                      </p:to>
                                    </p:set>
                                    <p:animEffect transition="in" filter="fade">
                                      <p:cBhvr>
                                        <p:cTn id="26" dur="500"/>
                                        <p:tgtEl>
                                          <p:spTgt spid="6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grpSp>
        <p:nvGrpSpPr>
          <p:cNvPr id="660" name="Google Shape;660;p22"/>
          <p:cNvGrpSpPr/>
          <p:nvPr/>
        </p:nvGrpSpPr>
        <p:grpSpPr>
          <a:xfrm>
            <a:off x="-190417" y="1131590"/>
            <a:ext cx="5338481" cy="3336919"/>
            <a:chOff x="-430002" y="1131590"/>
            <a:chExt cx="5338481" cy="3336919"/>
          </a:xfrm>
        </p:grpSpPr>
        <p:pic>
          <p:nvPicPr>
            <p:cNvPr id="661" name="Google Shape;661;p22"/>
            <p:cNvPicPr preferRelativeResize="0"/>
            <p:nvPr/>
          </p:nvPicPr>
          <p:blipFill rotWithShape="1">
            <a:blip r:embed="rId3">
              <a:alphaModFix/>
            </a:blip>
            <a:srcRect/>
            <a:stretch/>
          </p:blipFill>
          <p:spPr>
            <a:xfrm>
              <a:off x="-430002" y="1131590"/>
              <a:ext cx="5338481" cy="3336919"/>
            </a:xfrm>
            <a:prstGeom prst="rect">
              <a:avLst/>
            </a:prstGeom>
            <a:noFill/>
            <a:ln>
              <a:noFill/>
            </a:ln>
          </p:spPr>
        </p:pic>
        <p:sp>
          <p:nvSpPr>
            <p:cNvPr id="662" name="Google Shape;662;p22"/>
            <p:cNvSpPr/>
            <p:nvPr/>
          </p:nvSpPr>
          <p:spPr>
            <a:xfrm>
              <a:off x="653143" y="1477108"/>
              <a:ext cx="3130061" cy="1814722"/>
            </a:xfrm>
            <a:prstGeom prst="rect">
              <a:avLst/>
            </a:prstGeom>
            <a:blipFill rotWithShape="1">
              <a:blip r:embed="rId4">
                <a:alphaModFix/>
              </a:blip>
              <a:stretch>
                <a:fillRect/>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grpSp>
        <p:nvGrpSpPr>
          <p:cNvPr id="663" name="Google Shape;663;p22"/>
          <p:cNvGrpSpPr/>
          <p:nvPr/>
        </p:nvGrpSpPr>
        <p:grpSpPr>
          <a:xfrm>
            <a:off x="3346213" y="2384469"/>
            <a:ext cx="1270906" cy="1745269"/>
            <a:chOff x="3106628" y="2384469"/>
            <a:chExt cx="1270906" cy="1745269"/>
          </a:xfrm>
        </p:grpSpPr>
        <p:pic>
          <p:nvPicPr>
            <p:cNvPr id="664" name="Google Shape;664;p22"/>
            <p:cNvPicPr preferRelativeResize="0"/>
            <p:nvPr/>
          </p:nvPicPr>
          <p:blipFill rotWithShape="1">
            <a:blip r:embed="rId5">
              <a:alphaModFix/>
            </a:blip>
            <a:srcRect/>
            <a:stretch/>
          </p:blipFill>
          <p:spPr>
            <a:xfrm>
              <a:off x="3106628" y="2384469"/>
              <a:ext cx="1270906" cy="1745269"/>
            </a:xfrm>
            <a:prstGeom prst="rect">
              <a:avLst/>
            </a:prstGeom>
            <a:noFill/>
            <a:ln>
              <a:noFill/>
            </a:ln>
          </p:spPr>
        </p:pic>
        <p:sp>
          <p:nvSpPr>
            <p:cNvPr id="665" name="Google Shape;665;p22"/>
            <p:cNvSpPr/>
            <p:nvPr/>
          </p:nvSpPr>
          <p:spPr>
            <a:xfrm>
              <a:off x="3219796" y="2554778"/>
              <a:ext cx="1041862" cy="1385124"/>
            </a:xfrm>
            <a:prstGeom prst="rect">
              <a:avLst/>
            </a:prstGeom>
            <a:blipFill rotWithShape="1">
              <a:blip r:embed="rId6">
                <a:alphaModFix/>
              </a:blip>
              <a:stretch>
                <a:fillRect/>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sp>
        <p:nvSpPr>
          <p:cNvPr id="666" name="Google Shape;666;p22"/>
          <p:cNvSpPr/>
          <p:nvPr/>
        </p:nvSpPr>
        <p:spPr>
          <a:xfrm>
            <a:off x="4908479" y="2073292"/>
            <a:ext cx="3360756" cy="698717"/>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1400"/>
              <a:buFont typeface="Arial"/>
              <a:buNone/>
            </a:pPr>
            <a:r>
              <a:rPr lang="en-US" sz="1400" b="0">
                <a:solidFill>
                  <a:srgbClr val="000000"/>
                </a:solidFill>
                <a:latin typeface="Arial"/>
                <a:ea typeface="Arial"/>
                <a:cs typeface="Arial"/>
                <a:sym typeface="Arial"/>
              </a:rPr>
              <a:t>Click here to add a titleClick here to add a titleClick here to add a title</a:t>
            </a:r>
            <a:endParaRPr sz="1400" b="0" i="0" u="none" strike="noStrike" cap="none">
              <a:solidFill>
                <a:srgbClr val="000000"/>
              </a:solidFill>
              <a:latin typeface="Arial"/>
              <a:ea typeface="Arial"/>
              <a:cs typeface="Arial"/>
              <a:sym typeface="Arial"/>
            </a:endParaRPr>
          </a:p>
        </p:txBody>
      </p:sp>
      <p:sp>
        <p:nvSpPr>
          <p:cNvPr id="667" name="Google Shape;667;p22"/>
          <p:cNvSpPr txBox="1"/>
          <p:nvPr/>
        </p:nvSpPr>
        <p:spPr>
          <a:xfrm>
            <a:off x="4888330" y="1570619"/>
            <a:ext cx="321206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0070C0"/>
                </a:solidFill>
                <a:latin typeface="Arial"/>
                <a:ea typeface="Arial"/>
                <a:cs typeface="Arial"/>
                <a:sym typeface="Arial"/>
              </a:rPr>
              <a:t>Fill in the headline here</a:t>
            </a:r>
            <a:endParaRPr sz="1800" b="1">
              <a:solidFill>
                <a:srgbClr val="0070C0"/>
              </a:solidFill>
              <a:latin typeface="Arial"/>
              <a:ea typeface="Arial"/>
              <a:cs typeface="Arial"/>
              <a:sym typeface="Arial"/>
            </a:endParaRPr>
          </a:p>
        </p:txBody>
      </p:sp>
      <p:sp>
        <p:nvSpPr>
          <p:cNvPr id="668" name="Google Shape;668;p22"/>
          <p:cNvSpPr txBox="1"/>
          <p:nvPr/>
        </p:nvSpPr>
        <p:spPr>
          <a:xfrm>
            <a:off x="542760" y="123478"/>
            <a:ext cx="3437552" cy="461643"/>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400" b="0" i="0">
                <a:solidFill>
                  <a:schemeClr val="dk1"/>
                </a:solidFill>
                <a:latin typeface="Arial"/>
                <a:ea typeface="Arial"/>
                <a:cs typeface="Arial"/>
                <a:sym typeface="Arial"/>
              </a:rPr>
              <a:t>Enter the title text here</a:t>
            </a:r>
            <a:endParaRPr sz="2400" b="0" i="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68"/>
                                        </p:tgtEl>
                                        <p:attrNameLst>
                                          <p:attrName>style.visibility</p:attrName>
                                        </p:attrNameLst>
                                      </p:cBhvr>
                                      <p:to>
                                        <p:strVal val="visible"/>
                                      </p:to>
                                    </p:set>
                                    <p:animEffect transition="in" filter="fade">
                                      <p:cBhvr>
                                        <p:cTn id="7" dur="1000"/>
                                        <p:tgtEl>
                                          <p:spTgt spid="668"/>
                                        </p:tgtEl>
                                      </p:cBhvr>
                                    </p:animEffect>
                                  </p:childTnLst>
                                </p:cTn>
                              </p:par>
                            </p:childTnLst>
                          </p:cTn>
                        </p:par>
                        <p:par>
                          <p:cTn id="8" fill="hold">
                            <p:stCondLst>
                              <p:cond delay="1000"/>
                            </p:stCondLst>
                            <p:childTnLst>
                              <p:par>
                                <p:cTn id="9" presetID="2" presetClass="entr" presetSubtype="8" fill="hold" nodeType="afterEffect">
                                  <p:stCondLst>
                                    <p:cond delay="0"/>
                                  </p:stCondLst>
                                  <p:childTnLst>
                                    <p:set>
                                      <p:cBhvr>
                                        <p:cTn id="10" dur="1" fill="hold">
                                          <p:stCondLst>
                                            <p:cond delay="0"/>
                                          </p:stCondLst>
                                        </p:cTn>
                                        <p:tgtEl>
                                          <p:spTgt spid="660"/>
                                        </p:tgtEl>
                                        <p:attrNameLst>
                                          <p:attrName>style.visibility</p:attrName>
                                        </p:attrNameLst>
                                      </p:cBhvr>
                                      <p:to>
                                        <p:strVal val="visible"/>
                                      </p:to>
                                    </p:set>
                                    <p:anim calcmode="lin" valueType="num">
                                      <p:cBhvr additive="base">
                                        <p:cTn id="11" dur="300"/>
                                        <p:tgtEl>
                                          <p:spTgt spid="660"/>
                                        </p:tgtEl>
                                        <p:attrNameLst>
                                          <p:attrName>ppt_x</p:attrName>
                                        </p:attrNameLst>
                                      </p:cBhvr>
                                      <p:tavLst>
                                        <p:tav tm="0">
                                          <p:val>
                                            <p:strVal val="#ppt_x-1"/>
                                          </p:val>
                                        </p:tav>
                                        <p:tav tm="100000">
                                          <p:val>
                                            <p:strVal val="#ppt_x"/>
                                          </p:val>
                                        </p:tav>
                                      </p:tavLst>
                                    </p:anim>
                                  </p:childTnLst>
                                </p:cTn>
                              </p:par>
                              <p:par>
                                <p:cTn id="12" presetID="2" presetClass="entr" presetSubtype="4" fill="hold" nodeType="withEffect">
                                  <p:stCondLst>
                                    <p:cond delay="0"/>
                                  </p:stCondLst>
                                  <p:childTnLst>
                                    <p:set>
                                      <p:cBhvr>
                                        <p:cTn id="13" dur="1" fill="hold">
                                          <p:stCondLst>
                                            <p:cond delay="0"/>
                                          </p:stCondLst>
                                        </p:cTn>
                                        <p:tgtEl>
                                          <p:spTgt spid="663"/>
                                        </p:tgtEl>
                                        <p:attrNameLst>
                                          <p:attrName>style.visibility</p:attrName>
                                        </p:attrNameLst>
                                      </p:cBhvr>
                                      <p:to>
                                        <p:strVal val="visible"/>
                                      </p:to>
                                    </p:set>
                                    <p:anim calcmode="lin" valueType="num">
                                      <p:cBhvr additive="base">
                                        <p:cTn id="14" dur="300"/>
                                        <p:tgtEl>
                                          <p:spTgt spid="663"/>
                                        </p:tgtEl>
                                        <p:attrNameLst>
                                          <p:attrName>ppt_y</p:attrName>
                                        </p:attrNameLst>
                                      </p:cBhvr>
                                      <p:tavLst>
                                        <p:tav tm="0">
                                          <p:val>
                                            <p:strVal val="#ppt_y+1"/>
                                          </p:val>
                                        </p:tav>
                                        <p:tav tm="100000">
                                          <p:val>
                                            <p:strVal val="#ppt_y"/>
                                          </p:val>
                                        </p:tav>
                                      </p:tavLst>
                                    </p:anim>
                                  </p:childTnLst>
                                </p:cTn>
                              </p:par>
                            </p:childTnLst>
                          </p:cTn>
                        </p:par>
                        <p:par>
                          <p:cTn id="15" fill="hold">
                            <p:stCondLst>
                              <p:cond delay="1300"/>
                            </p:stCondLst>
                            <p:childTnLst>
                              <p:par>
                                <p:cTn id="16" presetID="10" presetClass="entr" presetSubtype="0" fill="hold" nodeType="afterEffect">
                                  <p:stCondLst>
                                    <p:cond delay="0"/>
                                  </p:stCondLst>
                                  <p:childTnLst>
                                    <p:set>
                                      <p:cBhvr>
                                        <p:cTn id="17" dur="1" fill="hold">
                                          <p:stCondLst>
                                            <p:cond delay="0"/>
                                          </p:stCondLst>
                                        </p:cTn>
                                        <p:tgtEl>
                                          <p:spTgt spid="667"/>
                                        </p:tgtEl>
                                        <p:attrNameLst>
                                          <p:attrName>style.visibility</p:attrName>
                                        </p:attrNameLst>
                                      </p:cBhvr>
                                      <p:to>
                                        <p:strVal val="visible"/>
                                      </p:to>
                                    </p:set>
                                    <p:animEffect transition="in" filter="fade">
                                      <p:cBhvr>
                                        <p:cTn id="18" dur="500"/>
                                        <p:tgtEl>
                                          <p:spTgt spid="667"/>
                                        </p:tgtEl>
                                      </p:cBhvr>
                                    </p:animEffect>
                                  </p:childTnLst>
                                </p:cTn>
                              </p:par>
                            </p:childTnLst>
                          </p:cTn>
                        </p:par>
                        <p:par>
                          <p:cTn id="19" fill="hold">
                            <p:stCondLst>
                              <p:cond delay="1800"/>
                            </p:stCondLst>
                            <p:childTnLst>
                              <p:par>
                                <p:cTn id="20" presetID="2" presetClass="entr" presetSubtype="2" fill="hold" nodeType="afterEffect">
                                  <p:stCondLst>
                                    <p:cond delay="0"/>
                                  </p:stCondLst>
                                  <p:childTnLst>
                                    <p:set>
                                      <p:cBhvr>
                                        <p:cTn id="21" dur="1" fill="hold">
                                          <p:stCondLst>
                                            <p:cond delay="0"/>
                                          </p:stCondLst>
                                        </p:cTn>
                                        <p:tgtEl>
                                          <p:spTgt spid="666"/>
                                        </p:tgtEl>
                                        <p:attrNameLst>
                                          <p:attrName>style.visibility</p:attrName>
                                        </p:attrNameLst>
                                      </p:cBhvr>
                                      <p:to>
                                        <p:strVal val="visible"/>
                                      </p:to>
                                    </p:set>
                                    <p:anim calcmode="lin" valueType="num">
                                      <p:cBhvr additive="base">
                                        <p:cTn id="22" dur="500"/>
                                        <p:tgtEl>
                                          <p:spTgt spid="666"/>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23"/>
          <p:cNvSpPr txBox="1"/>
          <p:nvPr/>
        </p:nvSpPr>
        <p:spPr>
          <a:xfrm>
            <a:off x="542759" y="123478"/>
            <a:ext cx="3833351" cy="492420"/>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600" b="0" i="0">
                <a:solidFill>
                  <a:schemeClr val="dk1"/>
                </a:solidFill>
                <a:latin typeface="Arial"/>
                <a:ea typeface="Arial"/>
                <a:cs typeface="Arial"/>
                <a:sym typeface="Arial"/>
              </a:rPr>
              <a:t>Enter the title text here</a:t>
            </a:r>
            <a:endParaRPr sz="2600" b="0" i="0">
              <a:solidFill>
                <a:schemeClr val="dk1"/>
              </a:solidFill>
              <a:latin typeface="Arial"/>
              <a:ea typeface="Arial"/>
              <a:cs typeface="Arial"/>
              <a:sym typeface="Arial"/>
            </a:endParaRPr>
          </a:p>
        </p:txBody>
      </p:sp>
      <p:sp>
        <p:nvSpPr>
          <p:cNvPr id="675" name="Google Shape;675;p23"/>
          <p:cNvSpPr/>
          <p:nvPr/>
        </p:nvSpPr>
        <p:spPr>
          <a:xfrm rot="747658">
            <a:off x="1801824" y="2990874"/>
            <a:ext cx="6924609" cy="1734549"/>
          </a:xfrm>
          <a:custGeom>
            <a:avLst/>
            <a:gdLst/>
            <a:ahLst/>
            <a:cxnLst/>
            <a:rect l="l" t="t" r="r" b="b"/>
            <a:pathLst>
              <a:path w="7595382" h="1901232" extrusionOk="0">
                <a:moveTo>
                  <a:pt x="0" y="1901232"/>
                </a:moveTo>
                <a:lnTo>
                  <a:pt x="5150373" y="217677"/>
                </a:lnTo>
                <a:lnTo>
                  <a:pt x="7595382" y="0"/>
                </a:lnTo>
                <a:lnTo>
                  <a:pt x="4968279" y="1901232"/>
                </a:lnTo>
                <a:lnTo>
                  <a:pt x="0" y="1901232"/>
                </a:lnTo>
                <a:close/>
              </a:path>
            </a:pathLst>
          </a:custGeom>
          <a:solidFill>
            <a:srgbClr val="00B0F0"/>
          </a:solidFill>
          <a:ln>
            <a:noFill/>
          </a:ln>
        </p:spPr>
        <p:txBody>
          <a:bodyPr spcFirstLastPara="1" wrap="square" lIns="68525" tIns="34250" rIns="68525" bIns="34250" anchor="ctr" anchorCtr="0">
            <a:noAutofit/>
          </a:bodyPr>
          <a:lstStyle/>
          <a:p>
            <a:pPr marL="0" marR="0" lvl="0" indent="0" algn="ctr" rtl="0">
              <a:spcBef>
                <a:spcPts val="0"/>
              </a:spcBef>
              <a:spcAft>
                <a:spcPts val="0"/>
              </a:spcAft>
              <a:buNone/>
            </a:pPr>
            <a:endParaRPr sz="1800" b="1">
              <a:solidFill>
                <a:srgbClr val="FFFFFF"/>
              </a:solidFill>
              <a:latin typeface="Arial"/>
              <a:ea typeface="Arial"/>
              <a:cs typeface="Arial"/>
              <a:sym typeface="Arial"/>
            </a:endParaRPr>
          </a:p>
        </p:txBody>
      </p:sp>
      <p:grpSp>
        <p:nvGrpSpPr>
          <p:cNvPr id="676" name="Google Shape;676;p23"/>
          <p:cNvGrpSpPr/>
          <p:nvPr/>
        </p:nvGrpSpPr>
        <p:grpSpPr>
          <a:xfrm>
            <a:off x="2687891" y="3684349"/>
            <a:ext cx="5236527" cy="809437"/>
            <a:chOff x="3585720" y="5137719"/>
            <a:chExt cx="6985673" cy="1079499"/>
          </a:xfrm>
        </p:grpSpPr>
        <p:grpSp>
          <p:nvGrpSpPr>
            <p:cNvPr id="677" name="Google Shape;677;p23"/>
            <p:cNvGrpSpPr/>
            <p:nvPr/>
          </p:nvGrpSpPr>
          <p:grpSpPr>
            <a:xfrm>
              <a:off x="3585720" y="5525746"/>
              <a:ext cx="532885" cy="139071"/>
              <a:chOff x="0" y="0"/>
              <a:chExt cx="438150" cy="114300"/>
            </a:xfrm>
          </p:grpSpPr>
          <p:sp>
            <p:nvSpPr>
              <p:cNvPr id="678" name="Google Shape;678;p23"/>
              <p:cNvSpPr/>
              <p:nvPr/>
            </p:nvSpPr>
            <p:spPr>
              <a:xfrm>
                <a:off x="0" y="0"/>
                <a:ext cx="438150" cy="114300"/>
              </a:xfrm>
              <a:custGeom>
                <a:avLst/>
                <a:gdLst/>
                <a:ahLst/>
                <a:cxnLst/>
                <a:rect l="l" t="t"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00537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dk1"/>
                  </a:solidFill>
                  <a:latin typeface="Arial"/>
                  <a:ea typeface="Arial"/>
                  <a:cs typeface="Arial"/>
                  <a:sym typeface="Arial"/>
                </a:endParaRPr>
              </a:p>
            </p:txBody>
          </p:sp>
          <p:sp>
            <p:nvSpPr>
              <p:cNvPr id="679" name="Google Shape;679;p23"/>
              <p:cNvSpPr/>
              <p:nvPr/>
            </p:nvSpPr>
            <p:spPr>
              <a:xfrm>
                <a:off x="129075" y="39150"/>
                <a:ext cx="180000" cy="36000"/>
              </a:xfrm>
              <a:prstGeom prst="ellipse">
                <a:avLst/>
              </a:prstGeom>
              <a:solidFill>
                <a:srgbClr val="00537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rgbClr val="FFFFFF"/>
                  </a:solidFill>
                  <a:latin typeface="Arial"/>
                  <a:ea typeface="Arial"/>
                  <a:cs typeface="Arial"/>
                  <a:sym typeface="Arial"/>
                </a:endParaRPr>
              </a:p>
            </p:txBody>
          </p:sp>
        </p:grpSp>
        <p:grpSp>
          <p:nvGrpSpPr>
            <p:cNvPr id="680" name="Google Shape;680;p23"/>
            <p:cNvGrpSpPr/>
            <p:nvPr/>
          </p:nvGrpSpPr>
          <p:grpSpPr>
            <a:xfrm>
              <a:off x="5010608" y="5478111"/>
              <a:ext cx="532885" cy="139071"/>
              <a:chOff x="0" y="0"/>
              <a:chExt cx="438150" cy="114300"/>
            </a:xfrm>
          </p:grpSpPr>
          <p:sp>
            <p:nvSpPr>
              <p:cNvPr id="681" name="Google Shape;681;p23"/>
              <p:cNvSpPr/>
              <p:nvPr/>
            </p:nvSpPr>
            <p:spPr>
              <a:xfrm>
                <a:off x="0" y="0"/>
                <a:ext cx="438150" cy="114300"/>
              </a:xfrm>
              <a:custGeom>
                <a:avLst/>
                <a:gdLst/>
                <a:ahLst/>
                <a:cxnLst/>
                <a:rect l="l" t="t"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00537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dk1"/>
                  </a:solidFill>
                  <a:latin typeface="Arial"/>
                  <a:ea typeface="Arial"/>
                  <a:cs typeface="Arial"/>
                  <a:sym typeface="Arial"/>
                </a:endParaRPr>
              </a:p>
            </p:txBody>
          </p:sp>
          <p:sp>
            <p:nvSpPr>
              <p:cNvPr id="682" name="Google Shape;682;p23"/>
              <p:cNvSpPr/>
              <p:nvPr/>
            </p:nvSpPr>
            <p:spPr>
              <a:xfrm>
                <a:off x="129075" y="39150"/>
                <a:ext cx="180000" cy="36000"/>
              </a:xfrm>
              <a:prstGeom prst="ellipse">
                <a:avLst/>
              </a:prstGeom>
              <a:solidFill>
                <a:srgbClr val="00537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rgbClr val="FFFFFF"/>
                  </a:solidFill>
                  <a:latin typeface="Arial"/>
                  <a:ea typeface="Arial"/>
                  <a:cs typeface="Arial"/>
                  <a:sym typeface="Arial"/>
                </a:endParaRPr>
              </a:p>
            </p:txBody>
          </p:sp>
        </p:grpSp>
        <p:grpSp>
          <p:nvGrpSpPr>
            <p:cNvPr id="683" name="Google Shape;683;p23"/>
            <p:cNvGrpSpPr/>
            <p:nvPr/>
          </p:nvGrpSpPr>
          <p:grpSpPr>
            <a:xfrm>
              <a:off x="5867856" y="5792301"/>
              <a:ext cx="621704" cy="162251"/>
              <a:chOff x="0" y="0"/>
              <a:chExt cx="438150" cy="114300"/>
            </a:xfrm>
          </p:grpSpPr>
          <p:sp>
            <p:nvSpPr>
              <p:cNvPr id="684" name="Google Shape;684;p23"/>
              <p:cNvSpPr/>
              <p:nvPr/>
            </p:nvSpPr>
            <p:spPr>
              <a:xfrm>
                <a:off x="0" y="0"/>
                <a:ext cx="438150" cy="114300"/>
              </a:xfrm>
              <a:custGeom>
                <a:avLst/>
                <a:gdLst/>
                <a:ahLst/>
                <a:cxnLst/>
                <a:rect l="l" t="t"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00537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dk1"/>
                  </a:solidFill>
                  <a:latin typeface="Arial"/>
                  <a:ea typeface="Arial"/>
                  <a:cs typeface="Arial"/>
                  <a:sym typeface="Arial"/>
                </a:endParaRPr>
              </a:p>
            </p:txBody>
          </p:sp>
          <p:sp>
            <p:nvSpPr>
              <p:cNvPr id="685" name="Google Shape;685;p23"/>
              <p:cNvSpPr/>
              <p:nvPr/>
            </p:nvSpPr>
            <p:spPr>
              <a:xfrm>
                <a:off x="129075" y="39150"/>
                <a:ext cx="180000" cy="36000"/>
              </a:xfrm>
              <a:prstGeom prst="ellipse">
                <a:avLst/>
              </a:prstGeom>
              <a:solidFill>
                <a:srgbClr val="00537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rgbClr val="FFFFFF"/>
                  </a:solidFill>
                  <a:latin typeface="Arial"/>
                  <a:ea typeface="Arial"/>
                  <a:cs typeface="Arial"/>
                  <a:sym typeface="Arial"/>
                </a:endParaRPr>
              </a:p>
            </p:txBody>
          </p:sp>
        </p:grpSp>
        <p:grpSp>
          <p:nvGrpSpPr>
            <p:cNvPr id="686" name="Google Shape;686;p23"/>
            <p:cNvGrpSpPr/>
            <p:nvPr/>
          </p:nvGrpSpPr>
          <p:grpSpPr>
            <a:xfrm>
              <a:off x="6993624" y="5565671"/>
              <a:ext cx="532885" cy="139071"/>
              <a:chOff x="0" y="0"/>
              <a:chExt cx="438150" cy="114300"/>
            </a:xfrm>
          </p:grpSpPr>
          <p:sp>
            <p:nvSpPr>
              <p:cNvPr id="687" name="Google Shape;687;p23"/>
              <p:cNvSpPr/>
              <p:nvPr/>
            </p:nvSpPr>
            <p:spPr>
              <a:xfrm>
                <a:off x="0" y="0"/>
                <a:ext cx="438150" cy="114300"/>
              </a:xfrm>
              <a:custGeom>
                <a:avLst/>
                <a:gdLst/>
                <a:ahLst/>
                <a:cxnLst/>
                <a:rect l="l" t="t"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00537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dk1"/>
                  </a:solidFill>
                  <a:latin typeface="Arial"/>
                  <a:ea typeface="Arial"/>
                  <a:cs typeface="Arial"/>
                  <a:sym typeface="Arial"/>
                </a:endParaRPr>
              </a:p>
            </p:txBody>
          </p:sp>
          <p:sp>
            <p:nvSpPr>
              <p:cNvPr id="688" name="Google Shape;688;p23"/>
              <p:cNvSpPr/>
              <p:nvPr/>
            </p:nvSpPr>
            <p:spPr>
              <a:xfrm>
                <a:off x="129075" y="39150"/>
                <a:ext cx="180000" cy="36000"/>
              </a:xfrm>
              <a:prstGeom prst="ellipse">
                <a:avLst/>
              </a:prstGeom>
              <a:solidFill>
                <a:srgbClr val="00537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rgbClr val="FFFFFF"/>
                  </a:solidFill>
                  <a:latin typeface="Arial"/>
                  <a:ea typeface="Arial"/>
                  <a:cs typeface="Arial"/>
                  <a:sym typeface="Arial"/>
                </a:endParaRPr>
              </a:p>
            </p:txBody>
          </p:sp>
        </p:grpSp>
        <p:grpSp>
          <p:nvGrpSpPr>
            <p:cNvPr id="689" name="Google Shape;689;p23"/>
            <p:cNvGrpSpPr/>
            <p:nvPr/>
          </p:nvGrpSpPr>
          <p:grpSpPr>
            <a:xfrm>
              <a:off x="7972156" y="6007329"/>
              <a:ext cx="804241" cy="209889"/>
              <a:chOff x="0" y="0"/>
              <a:chExt cx="438150" cy="114300"/>
            </a:xfrm>
          </p:grpSpPr>
          <p:sp>
            <p:nvSpPr>
              <p:cNvPr id="690" name="Google Shape;690;p23"/>
              <p:cNvSpPr/>
              <p:nvPr/>
            </p:nvSpPr>
            <p:spPr>
              <a:xfrm>
                <a:off x="0" y="0"/>
                <a:ext cx="438150" cy="114300"/>
              </a:xfrm>
              <a:custGeom>
                <a:avLst/>
                <a:gdLst/>
                <a:ahLst/>
                <a:cxnLst/>
                <a:rect l="l" t="t"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00537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dk1"/>
                  </a:solidFill>
                  <a:latin typeface="Arial"/>
                  <a:ea typeface="Arial"/>
                  <a:cs typeface="Arial"/>
                  <a:sym typeface="Arial"/>
                </a:endParaRPr>
              </a:p>
            </p:txBody>
          </p:sp>
          <p:sp>
            <p:nvSpPr>
              <p:cNvPr id="691" name="Google Shape;691;p23"/>
              <p:cNvSpPr/>
              <p:nvPr/>
            </p:nvSpPr>
            <p:spPr>
              <a:xfrm>
                <a:off x="129075" y="39150"/>
                <a:ext cx="180000" cy="36000"/>
              </a:xfrm>
              <a:prstGeom prst="ellipse">
                <a:avLst/>
              </a:prstGeom>
              <a:solidFill>
                <a:srgbClr val="00537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rgbClr val="FFFFFF"/>
                  </a:solidFill>
                  <a:latin typeface="Arial"/>
                  <a:ea typeface="Arial"/>
                  <a:cs typeface="Arial"/>
                  <a:sym typeface="Arial"/>
                </a:endParaRPr>
              </a:p>
            </p:txBody>
          </p:sp>
        </p:grpSp>
        <p:grpSp>
          <p:nvGrpSpPr>
            <p:cNvPr id="692" name="Google Shape;692;p23"/>
            <p:cNvGrpSpPr/>
            <p:nvPr/>
          </p:nvGrpSpPr>
          <p:grpSpPr>
            <a:xfrm>
              <a:off x="9024869" y="5137719"/>
              <a:ext cx="532885" cy="139071"/>
              <a:chOff x="0" y="0"/>
              <a:chExt cx="438150" cy="114300"/>
            </a:xfrm>
          </p:grpSpPr>
          <p:sp>
            <p:nvSpPr>
              <p:cNvPr id="693" name="Google Shape;693;p23"/>
              <p:cNvSpPr/>
              <p:nvPr/>
            </p:nvSpPr>
            <p:spPr>
              <a:xfrm>
                <a:off x="0" y="0"/>
                <a:ext cx="438150" cy="114300"/>
              </a:xfrm>
              <a:custGeom>
                <a:avLst/>
                <a:gdLst/>
                <a:ahLst/>
                <a:cxnLst/>
                <a:rect l="l" t="t"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00537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dk1"/>
                  </a:solidFill>
                  <a:latin typeface="Arial"/>
                  <a:ea typeface="Arial"/>
                  <a:cs typeface="Arial"/>
                  <a:sym typeface="Arial"/>
                </a:endParaRPr>
              </a:p>
            </p:txBody>
          </p:sp>
          <p:sp>
            <p:nvSpPr>
              <p:cNvPr id="694" name="Google Shape;694;p23"/>
              <p:cNvSpPr/>
              <p:nvPr/>
            </p:nvSpPr>
            <p:spPr>
              <a:xfrm>
                <a:off x="129075" y="39150"/>
                <a:ext cx="180000" cy="36000"/>
              </a:xfrm>
              <a:prstGeom prst="ellipse">
                <a:avLst/>
              </a:prstGeom>
              <a:solidFill>
                <a:srgbClr val="00537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rgbClr val="FFFFFF"/>
                  </a:solidFill>
                  <a:latin typeface="Arial"/>
                  <a:ea typeface="Arial"/>
                  <a:cs typeface="Arial"/>
                  <a:sym typeface="Arial"/>
                </a:endParaRPr>
              </a:p>
            </p:txBody>
          </p:sp>
        </p:grpSp>
        <p:grpSp>
          <p:nvGrpSpPr>
            <p:cNvPr id="695" name="Google Shape;695;p23"/>
            <p:cNvGrpSpPr/>
            <p:nvPr/>
          </p:nvGrpSpPr>
          <p:grpSpPr>
            <a:xfrm>
              <a:off x="10038508" y="5402990"/>
              <a:ext cx="532885" cy="139071"/>
              <a:chOff x="0" y="0"/>
              <a:chExt cx="438150" cy="114300"/>
            </a:xfrm>
          </p:grpSpPr>
          <p:sp>
            <p:nvSpPr>
              <p:cNvPr id="696" name="Google Shape;696;p23"/>
              <p:cNvSpPr/>
              <p:nvPr/>
            </p:nvSpPr>
            <p:spPr>
              <a:xfrm>
                <a:off x="0" y="0"/>
                <a:ext cx="438150" cy="114300"/>
              </a:xfrm>
              <a:custGeom>
                <a:avLst/>
                <a:gdLst/>
                <a:ahLst/>
                <a:cxnLst/>
                <a:rect l="l" t="t"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00537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dk1"/>
                  </a:solidFill>
                  <a:latin typeface="Arial"/>
                  <a:ea typeface="Arial"/>
                  <a:cs typeface="Arial"/>
                  <a:sym typeface="Arial"/>
                </a:endParaRPr>
              </a:p>
            </p:txBody>
          </p:sp>
          <p:sp>
            <p:nvSpPr>
              <p:cNvPr id="697" name="Google Shape;697;p23"/>
              <p:cNvSpPr/>
              <p:nvPr/>
            </p:nvSpPr>
            <p:spPr>
              <a:xfrm>
                <a:off x="129075" y="39150"/>
                <a:ext cx="180000" cy="36000"/>
              </a:xfrm>
              <a:prstGeom prst="ellipse">
                <a:avLst/>
              </a:prstGeom>
              <a:solidFill>
                <a:srgbClr val="00537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rgbClr val="FFFFFF"/>
                  </a:solidFill>
                  <a:latin typeface="Arial"/>
                  <a:ea typeface="Arial"/>
                  <a:cs typeface="Arial"/>
                  <a:sym typeface="Arial"/>
                </a:endParaRPr>
              </a:p>
            </p:txBody>
          </p:sp>
        </p:grpSp>
        <p:cxnSp>
          <p:nvCxnSpPr>
            <p:cNvPr id="698" name="Google Shape;698;p23"/>
            <p:cNvCxnSpPr>
              <a:stCxn id="678" idx="6"/>
              <a:endCxn id="681" idx="2"/>
            </p:cNvCxnSpPr>
            <p:nvPr/>
          </p:nvCxnSpPr>
          <p:spPr>
            <a:xfrm rot="10800000" flipH="1">
              <a:off x="4118605" y="5547582"/>
              <a:ext cx="891900" cy="47700"/>
            </a:xfrm>
            <a:prstGeom prst="straightConnector1">
              <a:avLst/>
            </a:prstGeom>
            <a:noFill/>
            <a:ln w="12700" cap="flat" cmpd="sng">
              <a:solidFill>
                <a:srgbClr val="005374"/>
              </a:solidFill>
              <a:prstDash val="solid"/>
              <a:bevel/>
              <a:headEnd type="none" w="med" len="med"/>
              <a:tailEnd type="none" w="med" len="med"/>
            </a:ln>
          </p:spPr>
        </p:cxnSp>
        <p:cxnSp>
          <p:nvCxnSpPr>
            <p:cNvPr id="699" name="Google Shape;699;p23"/>
            <p:cNvCxnSpPr>
              <a:stCxn id="681" idx="5"/>
              <a:endCxn id="684" idx="1"/>
            </p:cNvCxnSpPr>
            <p:nvPr/>
          </p:nvCxnSpPr>
          <p:spPr>
            <a:xfrm>
              <a:off x="5465453" y="5596816"/>
              <a:ext cx="493500" cy="219300"/>
            </a:xfrm>
            <a:prstGeom prst="straightConnector1">
              <a:avLst/>
            </a:prstGeom>
            <a:noFill/>
            <a:ln w="12700" cap="flat" cmpd="sng">
              <a:solidFill>
                <a:srgbClr val="005374"/>
              </a:solidFill>
              <a:prstDash val="solid"/>
              <a:bevel/>
              <a:headEnd type="none" w="med" len="med"/>
              <a:tailEnd type="none" w="med" len="med"/>
            </a:ln>
          </p:spPr>
        </p:cxnSp>
        <p:cxnSp>
          <p:nvCxnSpPr>
            <p:cNvPr id="700" name="Google Shape;700;p23"/>
            <p:cNvCxnSpPr/>
            <p:nvPr/>
          </p:nvCxnSpPr>
          <p:spPr>
            <a:xfrm rot="10800000" flipH="1">
              <a:off x="6394951" y="5684376"/>
              <a:ext cx="676713" cy="131687"/>
            </a:xfrm>
            <a:prstGeom prst="straightConnector1">
              <a:avLst/>
            </a:prstGeom>
            <a:noFill/>
            <a:ln w="12700" cap="flat" cmpd="sng">
              <a:solidFill>
                <a:srgbClr val="005374"/>
              </a:solidFill>
              <a:prstDash val="solid"/>
              <a:bevel/>
              <a:headEnd type="none" w="med" len="med"/>
              <a:tailEnd type="none" w="med" len="med"/>
            </a:ln>
          </p:spPr>
        </p:cxnSp>
        <p:cxnSp>
          <p:nvCxnSpPr>
            <p:cNvPr id="701" name="Google Shape;701;p23"/>
            <p:cNvCxnSpPr/>
            <p:nvPr/>
          </p:nvCxnSpPr>
          <p:spPr>
            <a:xfrm>
              <a:off x="7448469" y="5684376"/>
              <a:ext cx="776661" cy="373629"/>
            </a:xfrm>
            <a:prstGeom prst="straightConnector1">
              <a:avLst/>
            </a:prstGeom>
            <a:noFill/>
            <a:ln w="12700" cap="flat" cmpd="sng">
              <a:solidFill>
                <a:srgbClr val="005374"/>
              </a:solidFill>
              <a:prstDash val="solid"/>
              <a:bevel/>
              <a:headEnd type="none" w="med" len="med"/>
              <a:tailEnd type="none" w="med" len="med"/>
            </a:ln>
          </p:spPr>
        </p:cxnSp>
        <p:cxnSp>
          <p:nvCxnSpPr>
            <p:cNvPr id="702" name="Google Shape;702;p23"/>
            <p:cNvCxnSpPr>
              <a:stCxn id="690" idx="7"/>
              <a:endCxn id="696" idx="3"/>
            </p:cNvCxnSpPr>
            <p:nvPr/>
          </p:nvCxnSpPr>
          <p:spPr>
            <a:xfrm rot="10800000" flipH="1">
              <a:off x="8658618" y="5521766"/>
              <a:ext cx="1458000" cy="516300"/>
            </a:xfrm>
            <a:prstGeom prst="straightConnector1">
              <a:avLst/>
            </a:prstGeom>
            <a:noFill/>
            <a:ln w="12700" cap="flat" cmpd="sng">
              <a:solidFill>
                <a:srgbClr val="005374"/>
              </a:solidFill>
              <a:prstDash val="solid"/>
              <a:bevel/>
              <a:headEnd type="none" w="med" len="med"/>
              <a:tailEnd type="none" w="med" len="med"/>
            </a:ln>
          </p:spPr>
        </p:cxnSp>
        <p:cxnSp>
          <p:nvCxnSpPr>
            <p:cNvPr id="703" name="Google Shape;703;p23"/>
            <p:cNvCxnSpPr>
              <a:stCxn id="696" idx="1"/>
              <a:endCxn id="693" idx="5"/>
            </p:cNvCxnSpPr>
            <p:nvPr/>
          </p:nvCxnSpPr>
          <p:spPr>
            <a:xfrm rot="10800000">
              <a:off x="9479649" y="5256557"/>
              <a:ext cx="636900" cy="166800"/>
            </a:xfrm>
            <a:prstGeom prst="straightConnector1">
              <a:avLst/>
            </a:prstGeom>
            <a:noFill/>
            <a:ln w="12700" cap="flat" cmpd="sng">
              <a:solidFill>
                <a:srgbClr val="005374"/>
              </a:solidFill>
              <a:prstDash val="solid"/>
              <a:bevel/>
              <a:headEnd type="none" w="med" len="med"/>
              <a:tailEnd type="none" w="med" len="med"/>
            </a:ln>
          </p:spPr>
        </p:cxnSp>
        <p:cxnSp>
          <p:nvCxnSpPr>
            <p:cNvPr id="704" name="Google Shape;704;p23"/>
            <p:cNvCxnSpPr>
              <a:stCxn id="687" idx="6"/>
              <a:endCxn id="696" idx="2"/>
            </p:cNvCxnSpPr>
            <p:nvPr/>
          </p:nvCxnSpPr>
          <p:spPr>
            <a:xfrm rot="10800000" flipH="1">
              <a:off x="7526509" y="5472607"/>
              <a:ext cx="2511900" cy="162600"/>
            </a:xfrm>
            <a:prstGeom prst="straightConnector1">
              <a:avLst/>
            </a:prstGeom>
            <a:noFill/>
            <a:ln w="12700" cap="flat" cmpd="sng">
              <a:solidFill>
                <a:srgbClr val="005374"/>
              </a:solidFill>
              <a:prstDash val="solid"/>
              <a:bevel/>
              <a:headEnd type="none" w="med" len="med"/>
              <a:tailEnd type="none" w="med" len="med"/>
            </a:ln>
          </p:spPr>
        </p:cxnSp>
        <p:cxnSp>
          <p:nvCxnSpPr>
            <p:cNvPr id="705" name="Google Shape;705;p23"/>
            <p:cNvCxnSpPr/>
            <p:nvPr/>
          </p:nvCxnSpPr>
          <p:spPr>
            <a:xfrm rot="10800000" flipH="1">
              <a:off x="8506282" y="5270066"/>
              <a:ext cx="728632" cy="750905"/>
            </a:xfrm>
            <a:prstGeom prst="straightConnector1">
              <a:avLst/>
            </a:prstGeom>
            <a:noFill/>
            <a:ln w="12700" cap="flat" cmpd="sng">
              <a:solidFill>
                <a:srgbClr val="005374"/>
              </a:solidFill>
              <a:prstDash val="solid"/>
              <a:bevel/>
              <a:headEnd type="none" w="med" len="med"/>
              <a:tailEnd type="none" w="med" len="med"/>
            </a:ln>
          </p:spPr>
        </p:cxnSp>
      </p:grpSp>
      <p:grpSp>
        <p:nvGrpSpPr>
          <p:cNvPr id="706" name="Google Shape;706;p23"/>
          <p:cNvGrpSpPr/>
          <p:nvPr/>
        </p:nvGrpSpPr>
        <p:grpSpPr>
          <a:xfrm>
            <a:off x="3518502" y="2504389"/>
            <a:ext cx="871366" cy="1472485"/>
            <a:chOff x="4693779" y="3564074"/>
            <a:chExt cx="1162426" cy="1963768"/>
          </a:xfrm>
        </p:grpSpPr>
        <p:cxnSp>
          <p:nvCxnSpPr>
            <p:cNvPr id="707" name="Google Shape;707;p23"/>
            <p:cNvCxnSpPr/>
            <p:nvPr/>
          </p:nvCxnSpPr>
          <p:spPr>
            <a:xfrm rot="10800000" flipH="1">
              <a:off x="5276037" y="4083684"/>
              <a:ext cx="1" cy="1444158"/>
            </a:xfrm>
            <a:prstGeom prst="straightConnector1">
              <a:avLst/>
            </a:prstGeom>
            <a:noFill/>
            <a:ln w="25400" cap="flat" cmpd="sng">
              <a:solidFill>
                <a:schemeClr val="dk1"/>
              </a:solidFill>
              <a:prstDash val="solid"/>
              <a:round/>
              <a:headEnd type="none" w="med" len="med"/>
              <a:tailEnd type="none" w="med" len="med"/>
            </a:ln>
            <a:effectLst>
              <a:outerShdw blurRad="40000" dist="20000" dir="5400000" rotWithShape="0">
                <a:srgbClr val="000000">
                  <a:alpha val="37647"/>
                </a:srgbClr>
              </a:outerShdw>
            </a:effectLst>
          </p:spPr>
        </p:cxnSp>
        <p:sp>
          <p:nvSpPr>
            <p:cNvPr id="708" name="Google Shape;708;p23"/>
            <p:cNvSpPr/>
            <p:nvPr/>
          </p:nvSpPr>
          <p:spPr>
            <a:xfrm>
              <a:off x="4693779" y="3564074"/>
              <a:ext cx="1162426" cy="1162083"/>
            </a:xfrm>
            <a:prstGeom prst="ellipse">
              <a:avLst/>
            </a:prstGeom>
            <a:solidFill>
              <a:schemeClr val="lt1"/>
            </a:solidFill>
            <a:ln w="38100" cap="flat" cmpd="sng">
              <a:solidFill>
                <a:srgbClr val="00B0F0"/>
              </a:solidFill>
              <a:prstDash val="solid"/>
              <a:bevel/>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rgbClr val="FFFFFF"/>
                </a:solidFill>
                <a:latin typeface="Arial"/>
                <a:ea typeface="Arial"/>
                <a:cs typeface="Arial"/>
                <a:sym typeface="Arial"/>
              </a:endParaRPr>
            </a:p>
          </p:txBody>
        </p:sp>
      </p:grpSp>
      <p:sp>
        <p:nvSpPr>
          <p:cNvPr id="709" name="Google Shape;709;p23"/>
          <p:cNvSpPr/>
          <p:nvPr/>
        </p:nvSpPr>
        <p:spPr>
          <a:xfrm>
            <a:off x="3562199" y="2721131"/>
            <a:ext cx="797259" cy="469323"/>
          </a:xfrm>
          <a:prstGeom prst="rect">
            <a:avLst/>
          </a:prstGeom>
          <a:noFill/>
          <a:ln>
            <a:noFill/>
          </a:ln>
        </p:spPr>
        <p:txBody>
          <a:bodyPr spcFirstLastPara="1" wrap="square" lIns="68525" tIns="34250" rIns="68525" bIns="34250" anchor="t" anchorCtr="0">
            <a:spAutoFit/>
          </a:bodyPr>
          <a:lstStyle/>
          <a:p>
            <a:pPr marL="0" marR="0" lvl="0" indent="0" algn="ctr" rtl="0">
              <a:spcBef>
                <a:spcPts val="0"/>
              </a:spcBef>
              <a:spcAft>
                <a:spcPts val="0"/>
              </a:spcAft>
              <a:buNone/>
            </a:pPr>
            <a:r>
              <a:rPr lang="en-US" sz="1300" b="0">
                <a:solidFill>
                  <a:srgbClr val="000000"/>
                </a:solidFill>
                <a:latin typeface="Arial"/>
                <a:ea typeface="Arial"/>
                <a:cs typeface="Arial"/>
                <a:sym typeface="Arial"/>
              </a:rPr>
              <a:t>Add text </a:t>
            </a:r>
            <a:endParaRPr/>
          </a:p>
          <a:p>
            <a:pPr marL="0" marR="0" lvl="0" indent="0" algn="ctr" rtl="0">
              <a:spcBef>
                <a:spcPts val="0"/>
              </a:spcBef>
              <a:spcAft>
                <a:spcPts val="0"/>
              </a:spcAft>
              <a:buNone/>
            </a:pPr>
            <a:r>
              <a:rPr lang="en-US" sz="1300" b="0">
                <a:solidFill>
                  <a:srgbClr val="000000"/>
                </a:solidFill>
                <a:latin typeface="Arial"/>
                <a:ea typeface="Arial"/>
                <a:cs typeface="Arial"/>
                <a:sym typeface="Arial"/>
              </a:rPr>
              <a:t>content</a:t>
            </a:r>
            <a:endParaRPr sz="1300" b="0">
              <a:solidFill>
                <a:srgbClr val="000000"/>
              </a:solidFill>
              <a:latin typeface="Arial"/>
              <a:ea typeface="Arial"/>
              <a:cs typeface="Arial"/>
              <a:sym typeface="Arial"/>
            </a:endParaRPr>
          </a:p>
        </p:txBody>
      </p:sp>
      <p:grpSp>
        <p:nvGrpSpPr>
          <p:cNvPr id="710" name="Google Shape;710;p23"/>
          <p:cNvGrpSpPr/>
          <p:nvPr/>
        </p:nvGrpSpPr>
        <p:grpSpPr>
          <a:xfrm>
            <a:off x="2464757" y="2214815"/>
            <a:ext cx="848206" cy="1850379"/>
            <a:chOff x="3288054" y="3177886"/>
            <a:chExt cx="1131530" cy="2467743"/>
          </a:xfrm>
        </p:grpSpPr>
        <p:cxnSp>
          <p:nvCxnSpPr>
            <p:cNvPr id="711" name="Google Shape;711;p23"/>
            <p:cNvCxnSpPr/>
            <p:nvPr/>
          </p:nvCxnSpPr>
          <p:spPr>
            <a:xfrm rot="10800000" flipH="1">
              <a:off x="3852195" y="4200238"/>
              <a:ext cx="1" cy="1445391"/>
            </a:xfrm>
            <a:prstGeom prst="straightConnector1">
              <a:avLst/>
            </a:prstGeom>
            <a:noFill/>
            <a:ln w="25400" cap="flat" cmpd="sng">
              <a:solidFill>
                <a:schemeClr val="dk1"/>
              </a:solidFill>
              <a:prstDash val="solid"/>
              <a:round/>
              <a:headEnd type="none" w="med" len="med"/>
              <a:tailEnd type="none" w="med" len="med"/>
            </a:ln>
            <a:effectLst>
              <a:outerShdw blurRad="40000" dist="20000" dir="5400000" rotWithShape="0">
                <a:srgbClr val="000000">
                  <a:alpha val="37647"/>
                </a:srgbClr>
              </a:outerShdw>
            </a:effectLst>
          </p:spPr>
        </p:cxnSp>
        <p:sp>
          <p:nvSpPr>
            <p:cNvPr id="712" name="Google Shape;712;p23"/>
            <p:cNvSpPr/>
            <p:nvPr/>
          </p:nvSpPr>
          <p:spPr>
            <a:xfrm>
              <a:off x="3288054" y="3177886"/>
              <a:ext cx="1131530" cy="1130204"/>
            </a:xfrm>
            <a:prstGeom prst="ellipse">
              <a:avLst/>
            </a:prstGeom>
            <a:solidFill>
              <a:schemeClr val="lt1"/>
            </a:solidFill>
            <a:ln w="38100" cap="flat" cmpd="sng">
              <a:solidFill>
                <a:srgbClr val="0070C0"/>
              </a:solidFill>
              <a:prstDash val="solid"/>
              <a:bevel/>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dk1"/>
                </a:solidFill>
                <a:latin typeface="Arial"/>
                <a:ea typeface="Arial"/>
                <a:cs typeface="Arial"/>
                <a:sym typeface="Arial"/>
              </a:endParaRPr>
            </a:p>
          </p:txBody>
        </p:sp>
      </p:grpSp>
      <p:sp>
        <p:nvSpPr>
          <p:cNvPr id="713" name="Google Shape;713;p23"/>
          <p:cNvSpPr/>
          <p:nvPr/>
        </p:nvSpPr>
        <p:spPr>
          <a:xfrm>
            <a:off x="2501072" y="2397171"/>
            <a:ext cx="797258" cy="469323"/>
          </a:xfrm>
          <a:prstGeom prst="rect">
            <a:avLst/>
          </a:prstGeom>
          <a:noFill/>
          <a:ln>
            <a:noFill/>
          </a:ln>
        </p:spPr>
        <p:txBody>
          <a:bodyPr spcFirstLastPara="1" wrap="square" lIns="68525" tIns="34250" rIns="68525" bIns="34250" anchor="t" anchorCtr="0">
            <a:spAutoFit/>
          </a:bodyPr>
          <a:lstStyle/>
          <a:p>
            <a:pPr marL="0" marR="0" lvl="0" indent="0" algn="ctr" rtl="0">
              <a:spcBef>
                <a:spcPts val="0"/>
              </a:spcBef>
              <a:spcAft>
                <a:spcPts val="0"/>
              </a:spcAft>
              <a:buNone/>
            </a:pPr>
            <a:r>
              <a:rPr lang="en-US" sz="1300" b="0">
                <a:solidFill>
                  <a:srgbClr val="000000"/>
                </a:solidFill>
                <a:latin typeface="Arial"/>
                <a:ea typeface="Arial"/>
                <a:cs typeface="Arial"/>
                <a:sym typeface="Arial"/>
              </a:rPr>
              <a:t>Add text </a:t>
            </a:r>
            <a:endParaRPr/>
          </a:p>
          <a:p>
            <a:pPr marL="0" marR="0" lvl="0" indent="0" algn="ctr" rtl="0">
              <a:spcBef>
                <a:spcPts val="0"/>
              </a:spcBef>
              <a:spcAft>
                <a:spcPts val="0"/>
              </a:spcAft>
              <a:buNone/>
            </a:pPr>
            <a:r>
              <a:rPr lang="en-US" sz="1300" b="0">
                <a:solidFill>
                  <a:srgbClr val="000000"/>
                </a:solidFill>
                <a:latin typeface="Arial"/>
                <a:ea typeface="Arial"/>
                <a:cs typeface="Arial"/>
                <a:sym typeface="Arial"/>
              </a:rPr>
              <a:t>content</a:t>
            </a:r>
            <a:endParaRPr sz="1300" b="0">
              <a:solidFill>
                <a:srgbClr val="000000"/>
              </a:solidFill>
              <a:latin typeface="Arial"/>
              <a:ea typeface="Arial"/>
              <a:cs typeface="Arial"/>
              <a:sym typeface="Arial"/>
            </a:endParaRPr>
          </a:p>
        </p:txBody>
      </p:sp>
      <p:grpSp>
        <p:nvGrpSpPr>
          <p:cNvPr id="714" name="Google Shape;714;p23"/>
          <p:cNvGrpSpPr/>
          <p:nvPr/>
        </p:nvGrpSpPr>
        <p:grpSpPr>
          <a:xfrm>
            <a:off x="4999245" y="2084507"/>
            <a:ext cx="871366" cy="1948834"/>
            <a:chOff x="6669132" y="3004102"/>
            <a:chExt cx="1162426" cy="2599047"/>
          </a:xfrm>
        </p:grpSpPr>
        <p:cxnSp>
          <p:nvCxnSpPr>
            <p:cNvPr id="715" name="Google Shape;715;p23"/>
            <p:cNvCxnSpPr/>
            <p:nvPr/>
          </p:nvCxnSpPr>
          <p:spPr>
            <a:xfrm rot="10800000" flipH="1">
              <a:off x="7255965" y="3457411"/>
              <a:ext cx="1" cy="2145738"/>
            </a:xfrm>
            <a:prstGeom prst="straightConnector1">
              <a:avLst/>
            </a:prstGeom>
            <a:noFill/>
            <a:ln w="25400" cap="flat" cmpd="sng">
              <a:solidFill>
                <a:schemeClr val="dk1"/>
              </a:solidFill>
              <a:prstDash val="solid"/>
              <a:round/>
              <a:headEnd type="none" w="med" len="med"/>
              <a:tailEnd type="none" w="med" len="med"/>
            </a:ln>
            <a:effectLst>
              <a:outerShdw blurRad="40000" dist="20000" dir="5400000" rotWithShape="0">
                <a:srgbClr val="000000">
                  <a:alpha val="37647"/>
                </a:srgbClr>
              </a:outerShdw>
            </a:effectLst>
          </p:spPr>
        </p:cxnSp>
        <p:sp>
          <p:nvSpPr>
            <p:cNvPr id="716" name="Google Shape;716;p23"/>
            <p:cNvSpPr/>
            <p:nvPr/>
          </p:nvSpPr>
          <p:spPr>
            <a:xfrm>
              <a:off x="6669132" y="3004102"/>
              <a:ext cx="1162426" cy="1162832"/>
            </a:xfrm>
            <a:prstGeom prst="ellipse">
              <a:avLst/>
            </a:prstGeom>
            <a:solidFill>
              <a:schemeClr val="lt1"/>
            </a:solidFill>
            <a:ln w="38100" cap="flat" cmpd="sng">
              <a:solidFill>
                <a:srgbClr val="0070C0"/>
              </a:solidFill>
              <a:prstDash val="solid"/>
              <a:bevel/>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rgbClr val="FFFFFF"/>
                </a:solidFill>
                <a:latin typeface="Arial"/>
                <a:ea typeface="Arial"/>
                <a:cs typeface="Arial"/>
                <a:sym typeface="Arial"/>
              </a:endParaRPr>
            </a:p>
          </p:txBody>
        </p:sp>
      </p:grpSp>
      <p:sp>
        <p:nvSpPr>
          <p:cNvPr id="717" name="Google Shape;717;p23"/>
          <p:cNvSpPr/>
          <p:nvPr/>
        </p:nvSpPr>
        <p:spPr>
          <a:xfrm>
            <a:off x="5042549" y="2295715"/>
            <a:ext cx="797259" cy="469323"/>
          </a:xfrm>
          <a:prstGeom prst="rect">
            <a:avLst/>
          </a:prstGeom>
          <a:noFill/>
          <a:ln>
            <a:noFill/>
          </a:ln>
        </p:spPr>
        <p:txBody>
          <a:bodyPr spcFirstLastPara="1" wrap="square" lIns="68525" tIns="34250" rIns="68525" bIns="34250" anchor="t" anchorCtr="0">
            <a:spAutoFit/>
          </a:bodyPr>
          <a:lstStyle/>
          <a:p>
            <a:pPr marL="0" marR="0" lvl="0" indent="0" algn="ctr" rtl="0">
              <a:spcBef>
                <a:spcPts val="0"/>
              </a:spcBef>
              <a:spcAft>
                <a:spcPts val="0"/>
              </a:spcAft>
              <a:buNone/>
            </a:pPr>
            <a:r>
              <a:rPr lang="en-US" sz="1300" b="0">
                <a:solidFill>
                  <a:srgbClr val="000000"/>
                </a:solidFill>
                <a:latin typeface="Arial"/>
                <a:ea typeface="Arial"/>
                <a:cs typeface="Arial"/>
                <a:sym typeface="Arial"/>
              </a:rPr>
              <a:t>Add text </a:t>
            </a:r>
            <a:endParaRPr/>
          </a:p>
          <a:p>
            <a:pPr marL="0" marR="0" lvl="0" indent="0" algn="ctr" rtl="0">
              <a:spcBef>
                <a:spcPts val="0"/>
              </a:spcBef>
              <a:spcAft>
                <a:spcPts val="0"/>
              </a:spcAft>
              <a:buNone/>
            </a:pPr>
            <a:r>
              <a:rPr lang="en-US" sz="1300" b="0">
                <a:solidFill>
                  <a:srgbClr val="000000"/>
                </a:solidFill>
                <a:latin typeface="Arial"/>
                <a:ea typeface="Arial"/>
                <a:cs typeface="Arial"/>
                <a:sym typeface="Arial"/>
              </a:rPr>
              <a:t>content</a:t>
            </a:r>
            <a:endParaRPr sz="1300" b="0">
              <a:solidFill>
                <a:srgbClr val="000000"/>
              </a:solidFill>
              <a:latin typeface="Arial"/>
              <a:ea typeface="Arial"/>
              <a:cs typeface="Arial"/>
              <a:sym typeface="Arial"/>
            </a:endParaRPr>
          </a:p>
        </p:txBody>
      </p:sp>
      <p:grpSp>
        <p:nvGrpSpPr>
          <p:cNvPr id="718" name="Google Shape;718;p23"/>
          <p:cNvGrpSpPr/>
          <p:nvPr/>
        </p:nvGrpSpPr>
        <p:grpSpPr>
          <a:xfrm>
            <a:off x="7273191" y="1469162"/>
            <a:ext cx="871366" cy="2461380"/>
            <a:chOff x="9702639" y="2183452"/>
            <a:chExt cx="1162426" cy="3282600"/>
          </a:xfrm>
        </p:grpSpPr>
        <p:cxnSp>
          <p:nvCxnSpPr>
            <p:cNvPr id="719" name="Google Shape;719;p23"/>
            <p:cNvCxnSpPr/>
            <p:nvPr/>
          </p:nvCxnSpPr>
          <p:spPr>
            <a:xfrm rot="10800000" flipH="1">
              <a:off x="10305417" y="3145995"/>
              <a:ext cx="1" cy="2320057"/>
            </a:xfrm>
            <a:prstGeom prst="straightConnector1">
              <a:avLst/>
            </a:prstGeom>
            <a:noFill/>
            <a:ln w="25400" cap="flat" cmpd="sng">
              <a:solidFill>
                <a:schemeClr val="dk1"/>
              </a:solidFill>
              <a:prstDash val="solid"/>
              <a:round/>
              <a:headEnd type="none" w="med" len="med"/>
              <a:tailEnd type="none" w="med" len="med"/>
            </a:ln>
            <a:effectLst>
              <a:outerShdw blurRad="40000" dist="20000" dir="5400000" rotWithShape="0">
                <a:srgbClr val="000000">
                  <a:alpha val="37647"/>
                </a:srgbClr>
              </a:outerShdw>
            </a:effectLst>
          </p:spPr>
        </p:cxnSp>
        <p:sp>
          <p:nvSpPr>
            <p:cNvPr id="720" name="Google Shape;720;p23"/>
            <p:cNvSpPr/>
            <p:nvPr/>
          </p:nvSpPr>
          <p:spPr>
            <a:xfrm>
              <a:off x="9702639" y="2183452"/>
              <a:ext cx="1162426" cy="1162409"/>
            </a:xfrm>
            <a:prstGeom prst="ellipse">
              <a:avLst/>
            </a:prstGeom>
            <a:solidFill>
              <a:schemeClr val="lt1"/>
            </a:solidFill>
            <a:ln w="38100" cap="flat" cmpd="sng">
              <a:solidFill>
                <a:srgbClr val="0070C0"/>
              </a:solidFill>
              <a:prstDash val="solid"/>
              <a:bevel/>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rgbClr val="FFFFFF"/>
                </a:solidFill>
                <a:latin typeface="Arial"/>
                <a:ea typeface="Arial"/>
                <a:cs typeface="Arial"/>
                <a:sym typeface="Arial"/>
              </a:endParaRPr>
            </a:p>
          </p:txBody>
        </p:sp>
      </p:grpSp>
      <p:sp>
        <p:nvSpPr>
          <p:cNvPr id="721" name="Google Shape;721;p23"/>
          <p:cNvSpPr/>
          <p:nvPr/>
        </p:nvSpPr>
        <p:spPr>
          <a:xfrm>
            <a:off x="7303073" y="1647793"/>
            <a:ext cx="797259" cy="469323"/>
          </a:xfrm>
          <a:prstGeom prst="rect">
            <a:avLst/>
          </a:prstGeom>
          <a:noFill/>
          <a:ln>
            <a:noFill/>
          </a:ln>
        </p:spPr>
        <p:txBody>
          <a:bodyPr spcFirstLastPara="1" wrap="square" lIns="68525" tIns="34250" rIns="68525" bIns="34250" anchor="t" anchorCtr="0">
            <a:spAutoFit/>
          </a:bodyPr>
          <a:lstStyle/>
          <a:p>
            <a:pPr marL="0" marR="0" lvl="0" indent="0" algn="ctr" rtl="0">
              <a:spcBef>
                <a:spcPts val="0"/>
              </a:spcBef>
              <a:spcAft>
                <a:spcPts val="0"/>
              </a:spcAft>
              <a:buNone/>
            </a:pPr>
            <a:r>
              <a:rPr lang="en-US" sz="1300" b="0">
                <a:solidFill>
                  <a:srgbClr val="000000"/>
                </a:solidFill>
                <a:latin typeface="Arial"/>
                <a:ea typeface="Arial"/>
                <a:cs typeface="Arial"/>
                <a:sym typeface="Arial"/>
              </a:rPr>
              <a:t>Add text </a:t>
            </a:r>
            <a:endParaRPr/>
          </a:p>
          <a:p>
            <a:pPr marL="0" marR="0" lvl="0" indent="0" algn="ctr" rtl="0">
              <a:spcBef>
                <a:spcPts val="0"/>
              </a:spcBef>
              <a:spcAft>
                <a:spcPts val="0"/>
              </a:spcAft>
              <a:buNone/>
            </a:pPr>
            <a:r>
              <a:rPr lang="en-US" sz="1300" b="0">
                <a:solidFill>
                  <a:srgbClr val="000000"/>
                </a:solidFill>
                <a:latin typeface="Arial"/>
                <a:ea typeface="Arial"/>
                <a:cs typeface="Arial"/>
                <a:sym typeface="Arial"/>
              </a:rPr>
              <a:t>content</a:t>
            </a:r>
            <a:endParaRPr sz="1300" b="0">
              <a:solidFill>
                <a:srgbClr val="000000"/>
              </a:solidFill>
              <a:latin typeface="Arial"/>
              <a:ea typeface="Arial"/>
              <a:cs typeface="Arial"/>
              <a:sym typeface="Arial"/>
            </a:endParaRPr>
          </a:p>
        </p:txBody>
      </p:sp>
      <p:grpSp>
        <p:nvGrpSpPr>
          <p:cNvPr id="722" name="Google Shape;722;p23"/>
          <p:cNvGrpSpPr/>
          <p:nvPr/>
        </p:nvGrpSpPr>
        <p:grpSpPr>
          <a:xfrm>
            <a:off x="5756262" y="837891"/>
            <a:ext cx="1008874" cy="3577688"/>
            <a:chOff x="7679013" y="1341562"/>
            <a:chExt cx="1345866" cy="4771355"/>
          </a:xfrm>
        </p:grpSpPr>
        <p:cxnSp>
          <p:nvCxnSpPr>
            <p:cNvPr id="723" name="Google Shape;723;p23"/>
            <p:cNvCxnSpPr/>
            <p:nvPr/>
          </p:nvCxnSpPr>
          <p:spPr>
            <a:xfrm rot="10800000" flipH="1">
              <a:off x="8361211" y="2567202"/>
              <a:ext cx="1" cy="3545715"/>
            </a:xfrm>
            <a:prstGeom prst="straightConnector1">
              <a:avLst/>
            </a:prstGeom>
            <a:noFill/>
            <a:ln w="25400" cap="flat" cmpd="sng">
              <a:solidFill>
                <a:schemeClr val="dk1"/>
              </a:solidFill>
              <a:prstDash val="solid"/>
              <a:round/>
              <a:headEnd type="none" w="med" len="med"/>
              <a:tailEnd type="none" w="med" len="med"/>
            </a:ln>
            <a:effectLst>
              <a:outerShdw blurRad="40000" dist="20000" dir="5400000" rotWithShape="0">
                <a:srgbClr val="000000">
                  <a:alpha val="37647"/>
                </a:srgbClr>
              </a:outerShdw>
            </a:effectLst>
          </p:spPr>
        </p:cxnSp>
        <p:sp>
          <p:nvSpPr>
            <p:cNvPr id="724" name="Google Shape;724;p23"/>
            <p:cNvSpPr/>
            <p:nvPr/>
          </p:nvSpPr>
          <p:spPr>
            <a:xfrm>
              <a:off x="7679013" y="1341562"/>
              <a:ext cx="1345866" cy="1346173"/>
            </a:xfrm>
            <a:prstGeom prst="ellipse">
              <a:avLst/>
            </a:prstGeom>
            <a:solidFill>
              <a:schemeClr val="lt1"/>
            </a:solidFill>
            <a:ln w="38100" cap="flat" cmpd="sng">
              <a:solidFill>
                <a:srgbClr val="0070C0"/>
              </a:solidFill>
              <a:prstDash val="solid"/>
              <a:bevel/>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300" b="1">
                <a:solidFill>
                  <a:srgbClr val="FFFFFF"/>
                </a:solidFill>
                <a:latin typeface="Arial"/>
                <a:ea typeface="Arial"/>
                <a:cs typeface="Arial"/>
                <a:sym typeface="Arial"/>
              </a:endParaRPr>
            </a:p>
          </p:txBody>
        </p:sp>
      </p:grpSp>
      <p:sp>
        <p:nvSpPr>
          <p:cNvPr id="725" name="Google Shape;725;p23"/>
          <p:cNvSpPr/>
          <p:nvPr/>
        </p:nvSpPr>
        <p:spPr>
          <a:xfrm>
            <a:off x="5802889" y="1063008"/>
            <a:ext cx="949545" cy="561656"/>
          </a:xfrm>
          <a:prstGeom prst="rect">
            <a:avLst/>
          </a:prstGeom>
          <a:noFill/>
          <a:ln>
            <a:noFill/>
          </a:ln>
        </p:spPr>
        <p:txBody>
          <a:bodyPr spcFirstLastPara="1" wrap="square" lIns="68525" tIns="34250" rIns="68525" bIns="34250" anchor="t" anchorCtr="0">
            <a:spAutoFit/>
          </a:bodyPr>
          <a:lstStyle/>
          <a:p>
            <a:pPr marL="0" marR="0" lvl="0" indent="0" algn="ctr" rtl="0">
              <a:spcBef>
                <a:spcPts val="0"/>
              </a:spcBef>
              <a:spcAft>
                <a:spcPts val="0"/>
              </a:spcAft>
              <a:buNone/>
            </a:pPr>
            <a:r>
              <a:rPr lang="en-US" sz="1600" b="0">
                <a:solidFill>
                  <a:srgbClr val="000000"/>
                </a:solidFill>
                <a:latin typeface="Arial"/>
                <a:ea typeface="Arial"/>
                <a:cs typeface="Arial"/>
                <a:sym typeface="Arial"/>
              </a:rPr>
              <a:t>Add text </a:t>
            </a:r>
            <a:endParaRPr/>
          </a:p>
          <a:p>
            <a:pPr marL="0" marR="0" lvl="0" indent="0" algn="ctr" rtl="0">
              <a:spcBef>
                <a:spcPts val="0"/>
              </a:spcBef>
              <a:spcAft>
                <a:spcPts val="0"/>
              </a:spcAft>
              <a:buNone/>
            </a:pPr>
            <a:r>
              <a:rPr lang="en-US" sz="1600" b="0">
                <a:solidFill>
                  <a:srgbClr val="000000"/>
                </a:solidFill>
                <a:latin typeface="Arial"/>
                <a:ea typeface="Arial"/>
                <a:cs typeface="Arial"/>
                <a:sym typeface="Arial"/>
              </a:rPr>
              <a:t>content</a:t>
            </a:r>
            <a:endParaRPr sz="1600" b="0">
              <a:solidFill>
                <a:srgbClr val="000000"/>
              </a:solidFill>
              <a:latin typeface="Arial"/>
              <a:ea typeface="Arial"/>
              <a:cs typeface="Arial"/>
              <a:sym typeface="Arial"/>
            </a:endParaRPr>
          </a:p>
        </p:txBody>
      </p:sp>
      <p:grpSp>
        <p:nvGrpSpPr>
          <p:cNvPr id="726" name="Google Shape;726;p23"/>
          <p:cNvGrpSpPr/>
          <p:nvPr/>
        </p:nvGrpSpPr>
        <p:grpSpPr>
          <a:xfrm>
            <a:off x="4206041" y="1459027"/>
            <a:ext cx="871366" cy="2762537"/>
            <a:chOff x="5610976" y="2169935"/>
            <a:chExt cx="1162426" cy="3684235"/>
          </a:xfrm>
        </p:grpSpPr>
        <p:cxnSp>
          <p:nvCxnSpPr>
            <p:cNvPr id="727" name="Google Shape;727;p23"/>
            <p:cNvCxnSpPr/>
            <p:nvPr/>
          </p:nvCxnSpPr>
          <p:spPr>
            <a:xfrm rot="10800000" flipH="1">
              <a:off x="6178962" y="2352496"/>
              <a:ext cx="1" cy="3501674"/>
            </a:xfrm>
            <a:prstGeom prst="straightConnector1">
              <a:avLst/>
            </a:prstGeom>
            <a:noFill/>
            <a:ln w="25400" cap="flat" cmpd="sng">
              <a:solidFill>
                <a:schemeClr val="dk1"/>
              </a:solidFill>
              <a:prstDash val="solid"/>
              <a:round/>
              <a:headEnd type="none" w="med" len="med"/>
              <a:tailEnd type="none" w="med" len="med"/>
            </a:ln>
            <a:effectLst>
              <a:outerShdw blurRad="40000" dist="20000" dir="5400000" rotWithShape="0">
                <a:srgbClr val="000000">
                  <a:alpha val="37647"/>
                </a:srgbClr>
              </a:outerShdw>
            </a:effectLst>
          </p:spPr>
        </p:cxnSp>
        <p:sp>
          <p:nvSpPr>
            <p:cNvPr id="728" name="Google Shape;728;p23"/>
            <p:cNvSpPr/>
            <p:nvPr/>
          </p:nvSpPr>
          <p:spPr>
            <a:xfrm>
              <a:off x="5610976" y="2169935"/>
              <a:ext cx="1162426" cy="1162310"/>
            </a:xfrm>
            <a:prstGeom prst="ellipse">
              <a:avLst/>
            </a:prstGeom>
            <a:solidFill>
              <a:schemeClr val="lt1"/>
            </a:solidFill>
            <a:ln w="38100" cap="flat" cmpd="sng">
              <a:solidFill>
                <a:srgbClr val="00B0F0"/>
              </a:solidFill>
              <a:prstDash val="solid"/>
              <a:bevel/>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rgbClr val="FFFFFF"/>
                </a:solidFill>
                <a:latin typeface="Arial"/>
                <a:ea typeface="Arial"/>
                <a:cs typeface="Arial"/>
                <a:sym typeface="Arial"/>
              </a:endParaRPr>
            </a:p>
          </p:txBody>
        </p:sp>
      </p:grpSp>
      <p:sp>
        <p:nvSpPr>
          <p:cNvPr id="729" name="Google Shape;729;p23"/>
          <p:cNvSpPr/>
          <p:nvPr/>
        </p:nvSpPr>
        <p:spPr>
          <a:xfrm>
            <a:off x="4243095" y="1695255"/>
            <a:ext cx="797259" cy="469323"/>
          </a:xfrm>
          <a:prstGeom prst="rect">
            <a:avLst/>
          </a:prstGeom>
          <a:noFill/>
          <a:ln>
            <a:noFill/>
          </a:ln>
        </p:spPr>
        <p:txBody>
          <a:bodyPr spcFirstLastPara="1" wrap="square" lIns="68525" tIns="34250" rIns="68525" bIns="34250" anchor="t" anchorCtr="0">
            <a:spAutoFit/>
          </a:bodyPr>
          <a:lstStyle/>
          <a:p>
            <a:pPr marL="0" marR="0" lvl="0" indent="0" algn="ctr" rtl="0">
              <a:spcBef>
                <a:spcPts val="0"/>
              </a:spcBef>
              <a:spcAft>
                <a:spcPts val="0"/>
              </a:spcAft>
              <a:buNone/>
            </a:pPr>
            <a:r>
              <a:rPr lang="en-US" sz="1300" b="0">
                <a:solidFill>
                  <a:srgbClr val="000000"/>
                </a:solidFill>
                <a:latin typeface="Arial"/>
                <a:ea typeface="Arial"/>
                <a:cs typeface="Arial"/>
                <a:sym typeface="Arial"/>
              </a:rPr>
              <a:t>Add text </a:t>
            </a:r>
            <a:endParaRPr/>
          </a:p>
          <a:p>
            <a:pPr marL="0" marR="0" lvl="0" indent="0" algn="ctr" rtl="0">
              <a:spcBef>
                <a:spcPts val="0"/>
              </a:spcBef>
              <a:spcAft>
                <a:spcPts val="0"/>
              </a:spcAft>
              <a:buNone/>
            </a:pPr>
            <a:r>
              <a:rPr lang="en-US" sz="1300" b="0">
                <a:solidFill>
                  <a:srgbClr val="000000"/>
                </a:solidFill>
                <a:latin typeface="Arial"/>
                <a:ea typeface="Arial"/>
                <a:cs typeface="Arial"/>
                <a:sym typeface="Arial"/>
              </a:rPr>
              <a:t>content</a:t>
            </a:r>
            <a:endParaRPr sz="1300" b="0">
              <a:solidFill>
                <a:srgbClr val="000000"/>
              </a:solidFill>
              <a:latin typeface="Arial"/>
              <a:ea typeface="Arial"/>
              <a:cs typeface="Arial"/>
              <a:sym typeface="Arial"/>
            </a:endParaRPr>
          </a:p>
        </p:txBody>
      </p:sp>
      <p:grpSp>
        <p:nvGrpSpPr>
          <p:cNvPr id="730" name="Google Shape;730;p23"/>
          <p:cNvGrpSpPr/>
          <p:nvPr/>
        </p:nvGrpSpPr>
        <p:grpSpPr>
          <a:xfrm>
            <a:off x="6478541" y="2248117"/>
            <a:ext cx="953870" cy="1482620"/>
            <a:chOff x="8642553" y="3222299"/>
            <a:chExt cx="1272489" cy="1977284"/>
          </a:xfrm>
        </p:grpSpPr>
        <p:cxnSp>
          <p:nvCxnSpPr>
            <p:cNvPr id="731" name="Google Shape;731;p23"/>
            <p:cNvCxnSpPr/>
            <p:nvPr/>
          </p:nvCxnSpPr>
          <p:spPr>
            <a:xfrm rot="10800000" flipH="1">
              <a:off x="9285939" y="4017097"/>
              <a:ext cx="1" cy="1182486"/>
            </a:xfrm>
            <a:prstGeom prst="straightConnector1">
              <a:avLst/>
            </a:prstGeom>
            <a:noFill/>
            <a:ln w="25400" cap="flat" cmpd="sng">
              <a:solidFill>
                <a:schemeClr val="dk1"/>
              </a:solidFill>
              <a:prstDash val="solid"/>
              <a:round/>
              <a:headEnd type="none" w="med" len="med"/>
              <a:tailEnd type="none" w="med" len="med"/>
            </a:ln>
            <a:effectLst>
              <a:outerShdw blurRad="40000" dist="20000" dir="5400000" rotWithShape="0">
                <a:srgbClr val="000000">
                  <a:alpha val="37647"/>
                </a:srgbClr>
              </a:outerShdw>
            </a:effectLst>
          </p:spPr>
        </p:cxnSp>
        <p:sp>
          <p:nvSpPr>
            <p:cNvPr id="732" name="Google Shape;732;p23"/>
            <p:cNvSpPr/>
            <p:nvPr/>
          </p:nvSpPr>
          <p:spPr>
            <a:xfrm>
              <a:off x="8642553" y="3222299"/>
              <a:ext cx="1272489" cy="1271587"/>
            </a:xfrm>
            <a:prstGeom prst="ellipse">
              <a:avLst/>
            </a:prstGeom>
            <a:solidFill>
              <a:schemeClr val="lt1"/>
            </a:solidFill>
            <a:ln w="38100" cap="flat" cmpd="sng">
              <a:solidFill>
                <a:srgbClr val="00B0F0"/>
              </a:solidFill>
              <a:prstDash val="solid"/>
              <a:bevel/>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rgbClr val="FFFFFF"/>
                </a:solidFill>
                <a:latin typeface="Arial"/>
                <a:ea typeface="Arial"/>
                <a:cs typeface="Arial"/>
                <a:sym typeface="Arial"/>
              </a:endParaRPr>
            </a:p>
          </p:txBody>
        </p:sp>
      </p:grpSp>
      <p:sp>
        <p:nvSpPr>
          <p:cNvPr id="733" name="Google Shape;733;p23"/>
          <p:cNvSpPr/>
          <p:nvPr/>
        </p:nvSpPr>
        <p:spPr>
          <a:xfrm>
            <a:off x="6564938" y="2457696"/>
            <a:ext cx="797259" cy="469323"/>
          </a:xfrm>
          <a:prstGeom prst="rect">
            <a:avLst/>
          </a:prstGeom>
          <a:noFill/>
          <a:ln>
            <a:noFill/>
          </a:ln>
        </p:spPr>
        <p:txBody>
          <a:bodyPr spcFirstLastPara="1" wrap="square" lIns="68525" tIns="34250" rIns="68525" bIns="34250" anchor="t" anchorCtr="0">
            <a:spAutoFit/>
          </a:bodyPr>
          <a:lstStyle/>
          <a:p>
            <a:pPr marL="0" marR="0" lvl="0" indent="0" algn="ctr" rtl="0">
              <a:spcBef>
                <a:spcPts val="0"/>
              </a:spcBef>
              <a:spcAft>
                <a:spcPts val="0"/>
              </a:spcAft>
              <a:buNone/>
            </a:pPr>
            <a:r>
              <a:rPr lang="en-US" sz="1300" b="0">
                <a:solidFill>
                  <a:srgbClr val="000000"/>
                </a:solidFill>
                <a:latin typeface="Arial"/>
                <a:ea typeface="Arial"/>
                <a:cs typeface="Arial"/>
                <a:sym typeface="Arial"/>
              </a:rPr>
              <a:t>Add text </a:t>
            </a:r>
            <a:endParaRPr/>
          </a:p>
          <a:p>
            <a:pPr marL="0" marR="0" lvl="0" indent="0" algn="ctr" rtl="0">
              <a:spcBef>
                <a:spcPts val="0"/>
              </a:spcBef>
              <a:spcAft>
                <a:spcPts val="0"/>
              </a:spcAft>
              <a:buNone/>
            </a:pPr>
            <a:r>
              <a:rPr lang="en-US" sz="1300" b="0">
                <a:solidFill>
                  <a:srgbClr val="000000"/>
                </a:solidFill>
                <a:latin typeface="Arial"/>
                <a:ea typeface="Arial"/>
                <a:cs typeface="Arial"/>
                <a:sym typeface="Arial"/>
              </a:rPr>
              <a:t>content</a:t>
            </a:r>
            <a:endParaRPr sz="1300" b="0">
              <a:solidFill>
                <a:srgbClr val="000000"/>
              </a:solidFill>
              <a:latin typeface="Arial"/>
              <a:ea typeface="Arial"/>
              <a:cs typeface="Arial"/>
              <a:sym typeface="Arial"/>
            </a:endParaRPr>
          </a:p>
        </p:txBody>
      </p:sp>
      <p:sp>
        <p:nvSpPr>
          <p:cNvPr id="734" name="Google Shape;734;p23"/>
          <p:cNvSpPr/>
          <p:nvPr/>
        </p:nvSpPr>
        <p:spPr>
          <a:xfrm>
            <a:off x="325709" y="1431819"/>
            <a:ext cx="1925242" cy="713685"/>
          </a:xfrm>
          <a:prstGeom prst="rect">
            <a:avLst/>
          </a:prstGeom>
          <a:noFill/>
          <a:ln>
            <a:noFill/>
          </a:ln>
        </p:spPr>
        <p:txBody>
          <a:bodyPr spcFirstLastPara="1" wrap="square" lIns="68525" tIns="34250" rIns="68525" bIns="34250" anchor="t" anchorCtr="0">
            <a:spAutoFit/>
          </a:bodyPr>
          <a:lstStyle/>
          <a:p>
            <a:pPr marL="0" marR="0" lvl="0" indent="0" algn="just" rtl="0">
              <a:lnSpc>
                <a:spcPct val="120000"/>
              </a:lnSpc>
              <a:spcBef>
                <a:spcPts val="0"/>
              </a:spcBef>
              <a:spcAft>
                <a:spcPts val="0"/>
              </a:spcAft>
              <a:buNone/>
            </a:pPr>
            <a:r>
              <a:rPr lang="en-US" sz="1200" b="0">
                <a:solidFill>
                  <a:schemeClr val="dk1"/>
                </a:solidFill>
                <a:latin typeface="Arial"/>
                <a:ea typeface="Arial"/>
                <a:cs typeface="Arial"/>
                <a:sym typeface="Arial"/>
              </a:rPr>
              <a:t>Click here to add a title</a:t>
            </a:r>
            <a:endParaRPr/>
          </a:p>
          <a:p>
            <a:pPr marL="0" marR="0" lvl="0" indent="0" algn="just" rtl="0">
              <a:lnSpc>
                <a:spcPct val="120000"/>
              </a:lnSpc>
              <a:spcBef>
                <a:spcPts val="0"/>
              </a:spcBef>
              <a:spcAft>
                <a:spcPts val="0"/>
              </a:spcAft>
              <a:buNone/>
            </a:pPr>
            <a:endParaRPr sz="1200" b="0">
              <a:solidFill>
                <a:schemeClr val="dk1"/>
              </a:solidFill>
              <a:latin typeface="Arial"/>
              <a:ea typeface="Arial"/>
              <a:cs typeface="Arial"/>
              <a:sym typeface="Arial"/>
            </a:endParaRPr>
          </a:p>
          <a:p>
            <a:pPr marL="0" marR="0" lvl="0" indent="0" algn="just" rtl="0">
              <a:lnSpc>
                <a:spcPct val="120000"/>
              </a:lnSpc>
              <a:spcBef>
                <a:spcPts val="0"/>
              </a:spcBef>
              <a:spcAft>
                <a:spcPts val="0"/>
              </a:spcAft>
              <a:buNone/>
            </a:pPr>
            <a:r>
              <a:rPr lang="en-US" sz="1200" b="0">
                <a:solidFill>
                  <a:schemeClr val="dk1"/>
                </a:solidFill>
                <a:latin typeface="Arial"/>
                <a:ea typeface="Arial"/>
                <a:cs typeface="Arial"/>
                <a:sym typeface="Arial"/>
              </a:rPr>
              <a:t>Click here to add a title</a:t>
            </a:r>
            <a:endParaRPr sz="1200" b="0">
              <a:solidFill>
                <a:schemeClr val="dk1"/>
              </a:solidFill>
              <a:latin typeface="Arial"/>
              <a:ea typeface="Arial"/>
              <a:cs typeface="Arial"/>
              <a:sym typeface="Arial"/>
            </a:endParaRPr>
          </a:p>
        </p:txBody>
      </p:sp>
      <p:sp>
        <p:nvSpPr>
          <p:cNvPr id="735" name="Google Shape;735;p23"/>
          <p:cNvSpPr/>
          <p:nvPr/>
        </p:nvSpPr>
        <p:spPr>
          <a:xfrm>
            <a:off x="0" y="1063008"/>
            <a:ext cx="2250951" cy="279580"/>
          </a:xfrm>
          <a:prstGeom prst="rect">
            <a:avLst/>
          </a:prstGeom>
          <a:solidFill>
            <a:srgbClr val="00B0F0"/>
          </a:solidFill>
          <a:ln>
            <a:noFill/>
          </a:ln>
        </p:spPr>
        <p:txBody>
          <a:bodyPr spcFirstLastPara="1" wrap="square" lIns="68525" tIns="34250" rIns="68525" bIns="3425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736" name="Google Shape;736;p23"/>
          <p:cNvSpPr txBox="1"/>
          <p:nvPr/>
        </p:nvSpPr>
        <p:spPr>
          <a:xfrm>
            <a:off x="-60229" y="1113464"/>
            <a:ext cx="2371408" cy="192324"/>
          </a:xfrm>
          <a:prstGeom prst="rect">
            <a:avLst/>
          </a:prstGeom>
          <a:noFill/>
          <a:ln>
            <a:noFill/>
          </a:ln>
        </p:spPr>
        <p:txBody>
          <a:bodyPr spcFirstLastPara="1" wrap="square" lIns="68525" tIns="34250" rIns="68525" bIns="34250" anchor="t" anchorCtr="0">
            <a:spAutoFit/>
          </a:bodyPr>
          <a:lstStyle/>
          <a:p>
            <a:pPr marL="0" marR="0" lvl="0" indent="0" algn="l" rtl="0">
              <a:spcBef>
                <a:spcPts val="0"/>
              </a:spcBef>
              <a:spcAft>
                <a:spcPts val="0"/>
              </a:spcAft>
              <a:buNone/>
            </a:pPr>
            <a:r>
              <a:rPr lang="en-US" sz="800" b="1">
                <a:solidFill>
                  <a:schemeClr val="lt1"/>
                </a:solidFill>
                <a:latin typeface="Arial"/>
                <a:ea typeface="Arial"/>
                <a:cs typeface="Arial"/>
                <a:sym typeface="Arial"/>
              </a:rPr>
              <a:t>Click to enter important content of the project</a:t>
            </a:r>
            <a:endParaRPr sz="800" b="1">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74"/>
                                        </p:tgtEl>
                                        <p:attrNameLst>
                                          <p:attrName>style.visibility</p:attrName>
                                        </p:attrNameLst>
                                      </p:cBhvr>
                                      <p:to>
                                        <p:strVal val="visible"/>
                                      </p:to>
                                    </p:set>
                                    <p:animEffect transition="in" filter="fade">
                                      <p:cBhvr>
                                        <p:cTn id="7" dur="1000"/>
                                        <p:tgtEl>
                                          <p:spTgt spid="67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735"/>
                                        </p:tgtEl>
                                        <p:attrNameLst>
                                          <p:attrName>style.visibility</p:attrName>
                                        </p:attrNameLst>
                                      </p:cBhvr>
                                      <p:to>
                                        <p:strVal val="visible"/>
                                      </p:to>
                                    </p:set>
                                    <p:anim calcmode="lin" valueType="num">
                                      <p:cBhvr additive="base">
                                        <p:cTn id="12" dur="500"/>
                                        <p:tgtEl>
                                          <p:spTgt spid="735"/>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36"/>
                                        </p:tgtEl>
                                        <p:attrNameLst>
                                          <p:attrName>style.visibility</p:attrName>
                                        </p:attrNameLst>
                                      </p:cBhvr>
                                      <p:to>
                                        <p:strVal val="visible"/>
                                      </p:to>
                                    </p:set>
                                    <p:animEffect transition="in" filter="fade">
                                      <p:cBhvr>
                                        <p:cTn id="17" dur="500"/>
                                        <p:tgtEl>
                                          <p:spTgt spid="73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34"/>
                                        </p:tgtEl>
                                        <p:attrNameLst>
                                          <p:attrName>style.visibility</p:attrName>
                                        </p:attrNameLst>
                                      </p:cBhvr>
                                      <p:to>
                                        <p:strVal val="visible"/>
                                      </p:to>
                                    </p:set>
                                    <p:animEffect transition="in" filter="fade">
                                      <p:cBhvr>
                                        <p:cTn id="22" dur="1000"/>
                                        <p:tgtEl>
                                          <p:spTgt spid="73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75"/>
                                        </p:tgtEl>
                                        <p:attrNameLst>
                                          <p:attrName>style.visibility</p:attrName>
                                        </p:attrNameLst>
                                      </p:cBhvr>
                                      <p:to>
                                        <p:strVal val="visible"/>
                                      </p:to>
                                    </p:set>
                                    <p:animEffect transition="in" filter="fade">
                                      <p:cBhvr>
                                        <p:cTn id="27" dur="1000"/>
                                        <p:tgtEl>
                                          <p:spTgt spid="67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76"/>
                                        </p:tgtEl>
                                        <p:attrNameLst>
                                          <p:attrName>style.visibility</p:attrName>
                                        </p:attrNameLst>
                                      </p:cBhvr>
                                      <p:to>
                                        <p:strVal val="visible"/>
                                      </p:to>
                                    </p:set>
                                    <p:animEffect transition="in" filter="fade">
                                      <p:cBhvr>
                                        <p:cTn id="32" dur="500"/>
                                        <p:tgtEl>
                                          <p:spTgt spid="67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10"/>
                                        </p:tgtEl>
                                        <p:attrNameLst>
                                          <p:attrName>style.visibility</p:attrName>
                                        </p:attrNameLst>
                                      </p:cBhvr>
                                      <p:to>
                                        <p:strVal val="visible"/>
                                      </p:to>
                                    </p:set>
                                    <p:animEffect transition="in" filter="fade">
                                      <p:cBhvr>
                                        <p:cTn id="37" dur="500"/>
                                        <p:tgtEl>
                                          <p:spTgt spid="710"/>
                                        </p:tgtEl>
                                      </p:cBhvr>
                                    </p:animEffect>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13"/>
                                        </p:tgtEl>
                                        <p:attrNameLst>
                                          <p:attrName>style.visibility</p:attrName>
                                        </p:attrNameLst>
                                      </p:cBhvr>
                                      <p:to>
                                        <p:strVal val="visible"/>
                                      </p:to>
                                    </p:set>
                                    <p:anim calcmode="lin" valueType="num">
                                      <p:cBhvr additive="base">
                                        <p:cTn id="42" dur="500"/>
                                        <p:tgtEl>
                                          <p:spTgt spid="713"/>
                                        </p:tgtEl>
                                        <p:attrNameLst>
                                          <p:attrName>ppt_w</p:attrName>
                                        </p:attrNameLst>
                                      </p:cBhvr>
                                      <p:tavLst>
                                        <p:tav tm="0">
                                          <p:val>
                                            <p:strVal val="0"/>
                                          </p:val>
                                        </p:tav>
                                        <p:tav tm="100000">
                                          <p:val>
                                            <p:strVal val="#ppt_w"/>
                                          </p:val>
                                        </p:tav>
                                      </p:tavLst>
                                    </p:anim>
                                    <p:anim calcmode="lin" valueType="num">
                                      <p:cBhvr additive="base">
                                        <p:cTn id="43" dur="500"/>
                                        <p:tgtEl>
                                          <p:spTgt spid="713"/>
                                        </p:tgtEl>
                                        <p:attrNameLst>
                                          <p:attrName>ppt_h</p:attrName>
                                        </p:attrNameLst>
                                      </p:cBhvr>
                                      <p:tavLst>
                                        <p:tav tm="0">
                                          <p:val>
                                            <p:str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706"/>
                                        </p:tgtEl>
                                        <p:attrNameLst>
                                          <p:attrName>style.visibility</p:attrName>
                                        </p:attrNameLst>
                                      </p:cBhvr>
                                      <p:to>
                                        <p:strVal val="visible"/>
                                      </p:to>
                                    </p:set>
                                    <p:animEffect transition="in" filter="fade">
                                      <p:cBhvr>
                                        <p:cTn id="48" dur="500"/>
                                        <p:tgtEl>
                                          <p:spTgt spid="706"/>
                                        </p:tgtEl>
                                      </p:cBhvr>
                                    </p:animEffect>
                                  </p:childTnLst>
                                </p:cTn>
                              </p:par>
                            </p:childTnLst>
                          </p:cTn>
                        </p:par>
                      </p:childTnLst>
                    </p:cTn>
                  </p:par>
                  <p:par>
                    <p:cTn id="49" fill="hold">
                      <p:stCondLst>
                        <p:cond delay="indefinite"/>
                      </p:stCondLst>
                      <p:childTnLst>
                        <p:par>
                          <p:cTn id="50" fill="hold">
                            <p:stCondLst>
                              <p:cond delay="0"/>
                            </p:stCondLst>
                            <p:childTnLst>
                              <p:par>
                                <p:cTn id="51" presetID="23" presetClass="entr" presetSubtype="16" fill="hold" nodeType="clickEffect">
                                  <p:stCondLst>
                                    <p:cond delay="0"/>
                                  </p:stCondLst>
                                  <p:childTnLst>
                                    <p:set>
                                      <p:cBhvr>
                                        <p:cTn id="52" dur="1" fill="hold">
                                          <p:stCondLst>
                                            <p:cond delay="0"/>
                                          </p:stCondLst>
                                        </p:cTn>
                                        <p:tgtEl>
                                          <p:spTgt spid="709"/>
                                        </p:tgtEl>
                                        <p:attrNameLst>
                                          <p:attrName>style.visibility</p:attrName>
                                        </p:attrNameLst>
                                      </p:cBhvr>
                                      <p:to>
                                        <p:strVal val="visible"/>
                                      </p:to>
                                    </p:set>
                                    <p:anim calcmode="lin" valueType="num">
                                      <p:cBhvr additive="base">
                                        <p:cTn id="53" dur="500"/>
                                        <p:tgtEl>
                                          <p:spTgt spid="709"/>
                                        </p:tgtEl>
                                        <p:attrNameLst>
                                          <p:attrName>ppt_w</p:attrName>
                                        </p:attrNameLst>
                                      </p:cBhvr>
                                      <p:tavLst>
                                        <p:tav tm="0">
                                          <p:val>
                                            <p:strVal val="0"/>
                                          </p:val>
                                        </p:tav>
                                        <p:tav tm="100000">
                                          <p:val>
                                            <p:strVal val="#ppt_w"/>
                                          </p:val>
                                        </p:tav>
                                      </p:tavLst>
                                    </p:anim>
                                    <p:anim calcmode="lin" valueType="num">
                                      <p:cBhvr additive="base">
                                        <p:cTn id="54" dur="500"/>
                                        <p:tgtEl>
                                          <p:spTgt spid="709"/>
                                        </p:tgtEl>
                                        <p:attrNameLst>
                                          <p:attrName>ppt_h</p:attrName>
                                        </p:attrNameLst>
                                      </p:cBhvr>
                                      <p:tavLst>
                                        <p:tav tm="0">
                                          <p:val>
                                            <p:strVal val="0"/>
                                          </p:val>
                                        </p:tav>
                                        <p:tav tm="100000">
                                          <p:val>
                                            <p:strVal val="#ppt_h"/>
                                          </p:val>
                                        </p:tav>
                                      </p:tavLst>
                                    </p:anim>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726"/>
                                        </p:tgtEl>
                                        <p:attrNameLst>
                                          <p:attrName>style.visibility</p:attrName>
                                        </p:attrNameLst>
                                      </p:cBhvr>
                                      <p:to>
                                        <p:strVal val="visible"/>
                                      </p:to>
                                    </p:set>
                                    <p:animEffect transition="in" filter="fade">
                                      <p:cBhvr>
                                        <p:cTn id="59" dur="500"/>
                                        <p:tgtEl>
                                          <p:spTgt spid="726"/>
                                        </p:tgtEl>
                                      </p:cBhvr>
                                    </p:animEffect>
                                  </p:childTnLst>
                                </p:cTn>
                              </p:par>
                            </p:childTnLst>
                          </p:cTn>
                        </p:par>
                      </p:childTnLst>
                    </p:cTn>
                  </p:par>
                  <p:par>
                    <p:cTn id="60" fill="hold">
                      <p:stCondLst>
                        <p:cond delay="indefinite"/>
                      </p:stCondLst>
                      <p:childTnLst>
                        <p:par>
                          <p:cTn id="61" fill="hold">
                            <p:stCondLst>
                              <p:cond delay="0"/>
                            </p:stCondLst>
                            <p:childTnLst>
                              <p:par>
                                <p:cTn id="62" presetID="23" presetClass="entr" presetSubtype="16" fill="hold" nodeType="clickEffect">
                                  <p:stCondLst>
                                    <p:cond delay="0"/>
                                  </p:stCondLst>
                                  <p:childTnLst>
                                    <p:set>
                                      <p:cBhvr>
                                        <p:cTn id="63" dur="1" fill="hold">
                                          <p:stCondLst>
                                            <p:cond delay="0"/>
                                          </p:stCondLst>
                                        </p:cTn>
                                        <p:tgtEl>
                                          <p:spTgt spid="729"/>
                                        </p:tgtEl>
                                        <p:attrNameLst>
                                          <p:attrName>style.visibility</p:attrName>
                                        </p:attrNameLst>
                                      </p:cBhvr>
                                      <p:to>
                                        <p:strVal val="visible"/>
                                      </p:to>
                                    </p:set>
                                    <p:anim calcmode="lin" valueType="num">
                                      <p:cBhvr additive="base">
                                        <p:cTn id="64" dur="500"/>
                                        <p:tgtEl>
                                          <p:spTgt spid="729"/>
                                        </p:tgtEl>
                                        <p:attrNameLst>
                                          <p:attrName>ppt_w</p:attrName>
                                        </p:attrNameLst>
                                      </p:cBhvr>
                                      <p:tavLst>
                                        <p:tav tm="0">
                                          <p:val>
                                            <p:strVal val="0"/>
                                          </p:val>
                                        </p:tav>
                                        <p:tav tm="100000">
                                          <p:val>
                                            <p:strVal val="#ppt_w"/>
                                          </p:val>
                                        </p:tav>
                                      </p:tavLst>
                                    </p:anim>
                                    <p:anim calcmode="lin" valueType="num">
                                      <p:cBhvr additive="base">
                                        <p:cTn id="65" dur="500"/>
                                        <p:tgtEl>
                                          <p:spTgt spid="729"/>
                                        </p:tgtEl>
                                        <p:attrNameLst>
                                          <p:attrName>ppt_h</p:attrName>
                                        </p:attrNameLst>
                                      </p:cBhvr>
                                      <p:tavLst>
                                        <p:tav tm="0">
                                          <p:val>
                                            <p:strVal val="0"/>
                                          </p:val>
                                        </p:tav>
                                        <p:tav tm="100000">
                                          <p:val>
                                            <p:strVal val="#ppt_h"/>
                                          </p:val>
                                        </p:tav>
                                      </p:tavLst>
                                    </p:anim>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714"/>
                                        </p:tgtEl>
                                        <p:attrNameLst>
                                          <p:attrName>style.visibility</p:attrName>
                                        </p:attrNameLst>
                                      </p:cBhvr>
                                      <p:to>
                                        <p:strVal val="visible"/>
                                      </p:to>
                                    </p:set>
                                    <p:animEffect transition="in" filter="fade">
                                      <p:cBhvr>
                                        <p:cTn id="70" dur="500"/>
                                        <p:tgtEl>
                                          <p:spTgt spid="714"/>
                                        </p:tgtEl>
                                      </p:cBhvr>
                                    </p:animEffect>
                                  </p:childTnLst>
                                </p:cTn>
                              </p:par>
                            </p:childTnLst>
                          </p:cTn>
                        </p:par>
                      </p:childTnLst>
                    </p:cTn>
                  </p:par>
                  <p:par>
                    <p:cTn id="71" fill="hold">
                      <p:stCondLst>
                        <p:cond delay="indefinite"/>
                      </p:stCondLst>
                      <p:childTnLst>
                        <p:par>
                          <p:cTn id="72" fill="hold">
                            <p:stCondLst>
                              <p:cond delay="0"/>
                            </p:stCondLst>
                            <p:childTnLst>
                              <p:par>
                                <p:cTn id="73" presetID="23" presetClass="entr" presetSubtype="16" fill="hold" nodeType="clickEffect">
                                  <p:stCondLst>
                                    <p:cond delay="0"/>
                                  </p:stCondLst>
                                  <p:childTnLst>
                                    <p:set>
                                      <p:cBhvr>
                                        <p:cTn id="74" dur="1" fill="hold">
                                          <p:stCondLst>
                                            <p:cond delay="0"/>
                                          </p:stCondLst>
                                        </p:cTn>
                                        <p:tgtEl>
                                          <p:spTgt spid="717"/>
                                        </p:tgtEl>
                                        <p:attrNameLst>
                                          <p:attrName>style.visibility</p:attrName>
                                        </p:attrNameLst>
                                      </p:cBhvr>
                                      <p:to>
                                        <p:strVal val="visible"/>
                                      </p:to>
                                    </p:set>
                                    <p:anim calcmode="lin" valueType="num">
                                      <p:cBhvr additive="base">
                                        <p:cTn id="75" dur="500"/>
                                        <p:tgtEl>
                                          <p:spTgt spid="717"/>
                                        </p:tgtEl>
                                        <p:attrNameLst>
                                          <p:attrName>ppt_w</p:attrName>
                                        </p:attrNameLst>
                                      </p:cBhvr>
                                      <p:tavLst>
                                        <p:tav tm="0">
                                          <p:val>
                                            <p:strVal val="0"/>
                                          </p:val>
                                        </p:tav>
                                        <p:tav tm="100000">
                                          <p:val>
                                            <p:strVal val="#ppt_w"/>
                                          </p:val>
                                        </p:tav>
                                      </p:tavLst>
                                    </p:anim>
                                    <p:anim calcmode="lin" valueType="num">
                                      <p:cBhvr additive="base">
                                        <p:cTn id="76" dur="500"/>
                                        <p:tgtEl>
                                          <p:spTgt spid="717"/>
                                        </p:tgtEl>
                                        <p:attrNameLst>
                                          <p:attrName>ppt_h</p:attrName>
                                        </p:attrNameLst>
                                      </p:cBhvr>
                                      <p:tavLst>
                                        <p:tav tm="0">
                                          <p:val>
                                            <p:strVal val="0"/>
                                          </p:val>
                                        </p:tav>
                                        <p:tav tm="100000">
                                          <p:val>
                                            <p:strVal val="#ppt_h"/>
                                          </p:val>
                                        </p:tav>
                                      </p:tavLst>
                                    </p:anim>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722"/>
                                        </p:tgtEl>
                                        <p:attrNameLst>
                                          <p:attrName>style.visibility</p:attrName>
                                        </p:attrNameLst>
                                      </p:cBhvr>
                                      <p:to>
                                        <p:strVal val="visible"/>
                                      </p:to>
                                    </p:set>
                                    <p:animEffect transition="in" filter="fade">
                                      <p:cBhvr>
                                        <p:cTn id="81" dur="500"/>
                                        <p:tgtEl>
                                          <p:spTgt spid="722"/>
                                        </p:tgtEl>
                                      </p:cBhvr>
                                    </p:animEffect>
                                  </p:childTnLst>
                                </p:cTn>
                              </p:par>
                            </p:childTnLst>
                          </p:cTn>
                        </p:par>
                      </p:childTnLst>
                    </p:cTn>
                  </p:par>
                  <p:par>
                    <p:cTn id="82" fill="hold">
                      <p:stCondLst>
                        <p:cond delay="indefinite"/>
                      </p:stCondLst>
                      <p:childTnLst>
                        <p:par>
                          <p:cTn id="83" fill="hold">
                            <p:stCondLst>
                              <p:cond delay="0"/>
                            </p:stCondLst>
                            <p:childTnLst>
                              <p:par>
                                <p:cTn id="84" presetID="23" presetClass="entr" presetSubtype="16" fill="hold" nodeType="clickEffect">
                                  <p:stCondLst>
                                    <p:cond delay="0"/>
                                  </p:stCondLst>
                                  <p:childTnLst>
                                    <p:set>
                                      <p:cBhvr>
                                        <p:cTn id="85" dur="1" fill="hold">
                                          <p:stCondLst>
                                            <p:cond delay="0"/>
                                          </p:stCondLst>
                                        </p:cTn>
                                        <p:tgtEl>
                                          <p:spTgt spid="725"/>
                                        </p:tgtEl>
                                        <p:attrNameLst>
                                          <p:attrName>style.visibility</p:attrName>
                                        </p:attrNameLst>
                                      </p:cBhvr>
                                      <p:to>
                                        <p:strVal val="visible"/>
                                      </p:to>
                                    </p:set>
                                    <p:anim calcmode="lin" valueType="num">
                                      <p:cBhvr additive="base">
                                        <p:cTn id="86" dur="500"/>
                                        <p:tgtEl>
                                          <p:spTgt spid="725"/>
                                        </p:tgtEl>
                                        <p:attrNameLst>
                                          <p:attrName>ppt_w</p:attrName>
                                        </p:attrNameLst>
                                      </p:cBhvr>
                                      <p:tavLst>
                                        <p:tav tm="0">
                                          <p:val>
                                            <p:strVal val="0"/>
                                          </p:val>
                                        </p:tav>
                                        <p:tav tm="100000">
                                          <p:val>
                                            <p:strVal val="#ppt_w"/>
                                          </p:val>
                                        </p:tav>
                                      </p:tavLst>
                                    </p:anim>
                                    <p:anim calcmode="lin" valueType="num">
                                      <p:cBhvr additive="base">
                                        <p:cTn id="87" dur="500"/>
                                        <p:tgtEl>
                                          <p:spTgt spid="725"/>
                                        </p:tgtEl>
                                        <p:attrNameLst>
                                          <p:attrName>ppt_h</p:attrName>
                                        </p:attrNameLst>
                                      </p:cBhvr>
                                      <p:tavLst>
                                        <p:tav tm="0">
                                          <p:val>
                                            <p:strVal val="0"/>
                                          </p:val>
                                        </p:tav>
                                        <p:tav tm="100000">
                                          <p:val>
                                            <p:strVal val="#ppt_h"/>
                                          </p:val>
                                        </p:tav>
                                      </p:tavLst>
                                    </p:anim>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730"/>
                                        </p:tgtEl>
                                        <p:attrNameLst>
                                          <p:attrName>style.visibility</p:attrName>
                                        </p:attrNameLst>
                                      </p:cBhvr>
                                      <p:to>
                                        <p:strVal val="visible"/>
                                      </p:to>
                                    </p:set>
                                    <p:animEffect transition="in" filter="fade">
                                      <p:cBhvr>
                                        <p:cTn id="92" dur="500"/>
                                        <p:tgtEl>
                                          <p:spTgt spid="730"/>
                                        </p:tgtEl>
                                      </p:cBhvr>
                                    </p:animEffect>
                                  </p:childTnLst>
                                </p:cTn>
                              </p:par>
                            </p:childTnLst>
                          </p:cTn>
                        </p:par>
                      </p:childTnLst>
                    </p:cTn>
                  </p:par>
                  <p:par>
                    <p:cTn id="93" fill="hold">
                      <p:stCondLst>
                        <p:cond delay="indefinite"/>
                      </p:stCondLst>
                      <p:childTnLst>
                        <p:par>
                          <p:cTn id="94" fill="hold">
                            <p:stCondLst>
                              <p:cond delay="0"/>
                            </p:stCondLst>
                            <p:childTnLst>
                              <p:par>
                                <p:cTn id="95" presetID="23" presetClass="entr" presetSubtype="16" fill="hold" nodeType="clickEffect">
                                  <p:stCondLst>
                                    <p:cond delay="0"/>
                                  </p:stCondLst>
                                  <p:childTnLst>
                                    <p:set>
                                      <p:cBhvr>
                                        <p:cTn id="96" dur="1" fill="hold">
                                          <p:stCondLst>
                                            <p:cond delay="0"/>
                                          </p:stCondLst>
                                        </p:cTn>
                                        <p:tgtEl>
                                          <p:spTgt spid="733"/>
                                        </p:tgtEl>
                                        <p:attrNameLst>
                                          <p:attrName>style.visibility</p:attrName>
                                        </p:attrNameLst>
                                      </p:cBhvr>
                                      <p:to>
                                        <p:strVal val="visible"/>
                                      </p:to>
                                    </p:set>
                                    <p:anim calcmode="lin" valueType="num">
                                      <p:cBhvr additive="base">
                                        <p:cTn id="97" dur="500"/>
                                        <p:tgtEl>
                                          <p:spTgt spid="733"/>
                                        </p:tgtEl>
                                        <p:attrNameLst>
                                          <p:attrName>ppt_w</p:attrName>
                                        </p:attrNameLst>
                                      </p:cBhvr>
                                      <p:tavLst>
                                        <p:tav tm="0">
                                          <p:val>
                                            <p:strVal val="0"/>
                                          </p:val>
                                        </p:tav>
                                        <p:tav tm="100000">
                                          <p:val>
                                            <p:strVal val="#ppt_w"/>
                                          </p:val>
                                        </p:tav>
                                      </p:tavLst>
                                    </p:anim>
                                    <p:anim calcmode="lin" valueType="num">
                                      <p:cBhvr additive="base">
                                        <p:cTn id="98" dur="500"/>
                                        <p:tgtEl>
                                          <p:spTgt spid="733"/>
                                        </p:tgtEl>
                                        <p:attrNameLst>
                                          <p:attrName>ppt_h</p:attrName>
                                        </p:attrNameLst>
                                      </p:cBhvr>
                                      <p:tavLst>
                                        <p:tav tm="0">
                                          <p:val>
                                            <p:strVal val="0"/>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nodeType="clickEffect">
                                  <p:stCondLst>
                                    <p:cond delay="0"/>
                                  </p:stCondLst>
                                  <p:childTnLst>
                                    <p:set>
                                      <p:cBhvr>
                                        <p:cTn id="102" dur="1" fill="hold">
                                          <p:stCondLst>
                                            <p:cond delay="0"/>
                                          </p:stCondLst>
                                        </p:cTn>
                                        <p:tgtEl>
                                          <p:spTgt spid="718"/>
                                        </p:tgtEl>
                                        <p:attrNameLst>
                                          <p:attrName>style.visibility</p:attrName>
                                        </p:attrNameLst>
                                      </p:cBhvr>
                                      <p:to>
                                        <p:strVal val="visible"/>
                                      </p:to>
                                    </p:set>
                                    <p:animEffect transition="in" filter="fade">
                                      <p:cBhvr>
                                        <p:cTn id="103" dur="500"/>
                                        <p:tgtEl>
                                          <p:spTgt spid="718"/>
                                        </p:tgtEl>
                                      </p:cBhvr>
                                    </p:animEffect>
                                  </p:childTnLst>
                                </p:cTn>
                              </p:par>
                            </p:childTnLst>
                          </p:cTn>
                        </p:par>
                      </p:childTnLst>
                    </p:cTn>
                  </p:par>
                  <p:par>
                    <p:cTn id="104" fill="hold">
                      <p:stCondLst>
                        <p:cond delay="indefinite"/>
                      </p:stCondLst>
                      <p:childTnLst>
                        <p:par>
                          <p:cTn id="105" fill="hold">
                            <p:stCondLst>
                              <p:cond delay="0"/>
                            </p:stCondLst>
                            <p:childTnLst>
                              <p:par>
                                <p:cTn id="106" presetID="23" presetClass="entr" presetSubtype="16" fill="hold" nodeType="clickEffect">
                                  <p:stCondLst>
                                    <p:cond delay="0"/>
                                  </p:stCondLst>
                                  <p:childTnLst>
                                    <p:set>
                                      <p:cBhvr>
                                        <p:cTn id="107" dur="1" fill="hold">
                                          <p:stCondLst>
                                            <p:cond delay="0"/>
                                          </p:stCondLst>
                                        </p:cTn>
                                        <p:tgtEl>
                                          <p:spTgt spid="721"/>
                                        </p:tgtEl>
                                        <p:attrNameLst>
                                          <p:attrName>style.visibility</p:attrName>
                                        </p:attrNameLst>
                                      </p:cBhvr>
                                      <p:to>
                                        <p:strVal val="visible"/>
                                      </p:to>
                                    </p:set>
                                    <p:anim calcmode="lin" valueType="num">
                                      <p:cBhvr additive="base">
                                        <p:cTn id="108" dur="500"/>
                                        <p:tgtEl>
                                          <p:spTgt spid="721"/>
                                        </p:tgtEl>
                                        <p:attrNameLst>
                                          <p:attrName>ppt_w</p:attrName>
                                        </p:attrNameLst>
                                      </p:cBhvr>
                                      <p:tavLst>
                                        <p:tav tm="0">
                                          <p:val>
                                            <p:strVal val="0"/>
                                          </p:val>
                                        </p:tav>
                                        <p:tav tm="100000">
                                          <p:val>
                                            <p:strVal val="#ppt_w"/>
                                          </p:val>
                                        </p:tav>
                                      </p:tavLst>
                                    </p:anim>
                                    <p:anim calcmode="lin" valueType="num">
                                      <p:cBhvr additive="base">
                                        <p:cTn id="109" dur="500"/>
                                        <p:tgtEl>
                                          <p:spTgt spid="721"/>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Google Shape;742;p24"/>
          <p:cNvSpPr/>
          <p:nvPr/>
        </p:nvSpPr>
        <p:spPr>
          <a:xfrm>
            <a:off x="2301126" y="2416238"/>
            <a:ext cx="403736" cy="937041"/>
          </a:xfrm>
          <a:custGeom>
            <a:avLst/>
            <a:gdLst/>
            <a:ahLst/>
            <a:cxnLst/>
            <a:rect l="l" t="t" r="r" b="b"/>
            <a:pathLst>
              <a:path w="168" h="508" extrusionOk="0">
                <a:moveTo>
                  <a:pt x="118" y="41"/>
                </a:moveTo>
                <a:cubicBezTo>
                  <a:pt x="118" y="53"/>
                  <a:pt x="115" y="63"/>
                  <a:pt x="108" y="73"/>
                </a:cubicBezTo>
                <a:cubicBezTo>
                  <a:pt x="101" y="82"/>
                  <a:pt x="93" y="86"/>
                  <a:pt x="84" y="86"/>
                </a:cubicBezTo>
                <a:cubicBezTo>
                  <a:pt x="74" y="86"/>
                  <a:pt x="66" y="82"/>
                  <a:pt x="59" y="73"/>
                </a:cubicBezTo>
                <a:cubicBezTo>
                  <a:pt x="52" y="63"/>
                  <a:pt x="49" y="53"/>
                  <a:pt x="49" y="41"/>
                </a:cubicBezTo>
                <a:cubicBezTo>
                  <a:pt x="49" y="30"/>
                  <a:pt x="52" y="20"/>
                  <a:pt x="59" y="12"/>
                </a:cubicBezTo>
                <a:cubicBezTo>
                  <a:pt x="66" y="4"/>
                  <a:pt x="74" y="0"/>
                  <a:pt x="84" y="0"/>
                </a:cubicBezTo>
                <a:cubicBezTo>
                  <a:pt x="93" y="0"/>
                  <a:pt x="101" y="4"/>
                  <a:pt x="108" y="12"/>
                </a:cubicBezTo>
                <a:cubicBezTo>
                  <a:pt x="115" y="20"/>
                  <a:pt x="118" y="30"/>
                  <a:pt x="118" y="41"/>
                </a:cubicBezTo>
                <a:close/>
                <a:moveTo>
                  <a:pt x="168" y="290"/>
                </a:moveTo>
                <a:cubicBezTo>
                  <a:pt x="168" y="304"/>
                  <a:pt x="163" y="311"/>
                  <a:pt x="152" y="311"/>
                </a:cubicBezTo>
                <a:cubicBezTo>
                  <a:pt x="141" y="311"/>
                  <a:pt x="136" y="304"/>
                  <a:pt x="136" y="290"/>
                </a:cubicBezTo>
                <a:cubicBezTo>
                  <a:pt x="136" y="150"/>
                  <a:pt x="136" y="150"/>
                  <a:pt x="136" y="150"/>
                </a:cubicBezTo>
                <a:cubicBezTo>
                  <a:pt x="128" y="150"/>
                  <a:pt x="128" y="150"/>
                  <a:pt x="128" y="150"/>
                </a:cubicBezTo>
                <a:cubicBezTo>
                  <a:pt x="128" y="487"/>
                  <a:pt x="128" y="487"/>
                  <a:pt x="128" y="487"/>
                </a:cubicBezTo>
                <a:cubicBezTo>
                  <a:pt x="128" y="501"/>
                  <a:pt x="122" y="508"/>
                  <a:pt x="109" y="508"/>
                </a:cubicBezTo>
                <a:cubicBezTo>
                  <a:pt x="96" y="508"/>
                  <a:pt x="89" y="501"/>
                  <a:pt x="89" y="487"/>
                </a:cubicBezTo>
                <a:cubicBezTo>
                  <a:pt x="89" y="288"/>
                  <a:pt x="89" y="288"/>
                  <a:pt x="89" y="288"/>
                </a:cubicBezTo>
                <a:cubicBezTo>
                  <a:pt x="79" y="288"/>
                  <a:pt x="79" y="288"/>
                  <a:pt x="79" y="288"/>
                </a:cubicBezTo>
                <a:cubicBezTo>
                  <a:pt x="79" y="487"/>
                  <a:pt x="79" y="487"/>
                  <a:pt x="79" y="487"/>
                </a:cubicBezTo>
                <a:cubicBezTo>
                  <a:pt x="79" y="501"/>
                  <a:pt x="72" y="508"/>
                  <a:pt x="59" y="508"/>
                </a:cubicBezTo>
                <a:cubicBezTo>
                  <a:pt x="46" y="508"/>
                  <a:pt x="40" y="501"/>
                  <a:pt x="40" y="487"/>
                </a:cubicBezTo>
                <a:cubicBezTo>
                  <a:pt x="40" y="150"/>
                  <a:pt x="40" y="150"/>
                  <a:pt x="40" y="150"/>
                </a:cubicBezTo>
                <a:cubicBezTo>
                  <a:pt x="32" y="150"/>
                  <a:pt x="32" y="150"/>
                  <a:pt x="32" y="150"/>
                </a:cubicBezTo>
                <a:cubicBezTo>
                  <a:pt x="32" y="290"/>
                  <a:pt x="32" y="290"/>
                  <a:pt x="32" y="290"/>
                </a:cubicBezTo>
                <a:cubicBezTo>
                  <a:pt x="32" y="304"/>
                  <a:pt x="27" y="311"/>
                  <a:pt x="16" y="311"/>
                </a:cubicBezTo>
                <a:cubicBezTo>
                  <a:pt x="5" y="311"/>
                  <a:pt x="0" y="304"/>
                  <a:pt x="0" y="290"/>
                </a:cubicBezTo>
                <a:cubicBezTo>
                  <a:pt x="0" y="130"/>
                  <a:pt x="0" y="130"/>
                  <a:pt x="0" y="130"/>
                </a:cubicBezTo>
                <a:cubicBezTo>
                  <a:pt x="0" y="104"/>
                  <a:pt x="15" y="91"/>
                  <a:pt x="44" y="91"/>
                </a:cubicBezTo>
                <a:cubicBezTo>
                  <a:pt x="125" y="91"/>
                  <a:pt x="125" y="91"/>
                  <a:pt x="125" y="91"/>
                </a:cubicBezTo>
                <a:cubicBezTo>
                  <a:pt x="153" y="91"/>
                  <a:pt x="168" y="104"/>
                  <a:pt x="168" y="130"/>
                </a:cubicBezTo>
                <a:lnTo>
                  <a:pt x="168" y="290"/>
                </a:lnTo>
                <a:close/>
              </a:path>
            </a:pathLst>
          </a:custGeom>
          <a:solidFill>
            <a:srgbClr val="0070C0"/>
          </a:solidFill>
          <a:ln>
            <a:noFill/>
          </a:ln>
        </p:spPr>
        <p:txBody>
          <a:bodyPr spcFirstLastPara="1" wrap="square" lIns="77750" tIns="38875" rIns="77750" bIns="38875"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743" name="Google Shape;743;p24"/>
          <p:cNvSpPr/>
          <p:nvPr/>
        </p:nvSpPr>
        <p:spPr>
          <a:xfrm>
            <a:off x="2701959" y="1986889"/>
            <a:ext cx="307023" cy="714554"/>
          </a:xfrm>
          <a:custGeom>
            <a:avLst/>
            <a:gdLst/>
            <a:ahLst/>
            <a:cxnLst/>
            <a:rect l="l" t="t" r="r" b="b"/>
            <a:pathLst>
              <a:path w="128" h="388" extrusionOk="0">
                <a:moveTo>
                  <a:pt x="90" y="32"/>
                </a:moveTo>
                <a:cubicBezTo>
                  <a:pt x="90" y="41"/>
                  <a:pt x="87" y="49"/>
                  <a:pt x="82" y="56"/>
                </a:cubicBezTo>
                <a:cubicBezTo>
                  <a:pt x="77" y="63"/>
                  <a:pt x="71" y="66"/>
                  <a:pt x="63" y="66"/>
                </a:cubicBezTo>
                <a:cubicBezTo>
                  <a:pt x="56" y="66"/>
                  <a:pt x="50" y="63"/>
                  <a:pt x="45" y="56"/>
                </a:cubicBezTo>
                <a:cubicBezTo>
                  <a:pt x="40" y="49"/>
                  <a:pt x="37" y="41"/>
                  <a:pt x="37" y="32"/>
                </a:cubicBezTo>
                <a:cubicBezTo>
                  <a:pt x="37" y="23"/>
                  <a:pt x="40" y="16"/>
                  <a:pt x="45" y="9"/>
                </a:cubicBezTo>
                <a:cubicBezTo>
                  <a:pt x="50" y="3"/>
                  <a:pt x="56" y="0"/>
                  <a:pt x="63" y="0"/>
                </a:cubicBezTo>
                <a:cubicBezTo>
                  <a:pt x="71" y="0"/>
                  <a:pt x="77" y="3"/>
                  <a:pt x="82" y="9"/>
                </a:cubicBezTo>
                <a:cubicBezTo>
                  <a:pt x="87" y="16"/>
                  <a:pt x="90" y="23"/>
                  <a:pt x="90" y="32"/>
                </a:cubicBezTo>
                <a:close/>
                <a:moveTo>
                  <a:pt x="128" y="222"/>
                </a:moveTo>
                <a:cubicBezTo>
                  <a:pt x="128" y="232"/>
                  <a:pt x="124" y="238"/>
                  <a:pt x="116" y="238"/>
                </a:cubicBezTo>
                <a:cubicBezTo>
                  <a:pt x="107" y="238"/>
                  <a:pt x="103" y="232"/>
                  <a:pt x="103" y="222"/>
                </a:cubicBezTo>
                <a:cubicBezTo>
                  <a:pt x="103" y="115"/>
                  <a:pt x="103" y="115"/>
                  <a:pt x="103" y="115"/>
                </a:cubicBezTo>
                <a:cubicBezTo>
                  <a:pt x="97" y="115"/>
                  <a:pt x="97" y="115"/>
                  <a:pt x="97" y="115"/>
                </a:cubicBezTo>
                <a:cubicBezTo>
                  <a:pt x="97" y="372"/>
                  <a:pt x="97" y="372"/>
                  <a:pt x="97" y="372"/>
                </a:cubicBezTo>
                <a:cubicBezTo>
                  <a:pt x="97" y="383"/>
                  <a:pt x="92" y="388"/>
                  <a:pt x="82" y="388"/>
                </a:cubicBezTo>
                <a:cubicBezTo>
                  <a:pt x="72" y="388"/>
                  <a:pt x="68" y="383"/>
                  <a:pt x="68" y="372"/>
                </a:cubicBezTo>
                <a:cubicBezTo>
                  <a:pt x="68" y="220"/>
                  <a:pt x="68" y="220"/>
                  <a:pt x="68" y="220"/>
                </a:cubicBezTo>
                <a:cubicBezTo>
                  <a:pt x="60" y="220"/>
                  <a:pt x="60" y="220"/>
                  <a:pt x="60" y="220"/>
                </a:cubicBezTo>
                <a:cubicBezTo>
                  <a:pt x="60" y="372"/>
                  <a:pt x="60" y="372"/>
                  <a:pt x="60" y="372"/>
                </a:cubicBezTo>
                <a:cubicBezTo>
                  <a:pt x="60" y="383"/>
                  <a:pt x="55" y="388"/>
                  <a:pt x="45" y="388"/>
                </a:cubicBezTo>
                <a:cubicBezTo>
                  <a:pt x="35" y="388"/>
                  <a:pt x="30" y="383"/>
                  <a:pt x="30" y="372"/>
                </a:cubicBezTo>
                <a:cubicBezTo>
                  <a:pt x="30" y="115"/>
                  <a:pt x="30" y="115"/>
                  <a:pt x="30" y="115"/>
                </a:cubicBezTo>
                <a:cubicBezTo>
                  <a:pt x="24" y="115"/>
                  <a:pt x="24" y="115"/>
                  <a:pt x="24" y="115"/>
                </a:cubicBezTo>
                <a:cubicBezTo>
                  <a:pt x="24" y="222"/>
                  <a:pt x="24" y="222"/>
                  <a:pt x="24" y="222"/>
                </a:cubicBezTo>
                <a:cubicBezTo>
                  <a:pt x="24" y="232"/>
                  <a:pt x="20" y="238"/>
                  <a:pt x="12" y="238"/>
                </a:cubicBezTo>
                <a:cubicBezTo>
                  <a:pt x="4" y="238"/>
                  <a:pt x="0" y="232"/>
                  <a:pt x="0" y="222"/>
                </a:cubicBezTo>
                <a:cubicBezTo>
                  <a:pt x="0" y="99"/>
                  <a:pt x="0" y="99"/>
                  <a:pt x="0" y="99"/>
                </a:cubicBezTo>
                <a:cubicBezTo>
                  <a:pt x="0" y="79"/>
                  <a:pt x="11" y="70"/>
                  <a:pt x="33" y="70"/>
                </a:cubicBezTo>
                <a:cubicBezTo>
                  <a:pt x="95" y="70"/>
                  <a:pt x="95" y="70"/>
                  <a:pt x="95" y="70"/>
                </a:cubicBezTo>
                <a:cubicBezTo>
                  <a:pt x="117" y="70"/>
                  <a:pt x="128" y="79"/>
                  <a:pt x="128" y="99"/>
                </a:cubicBezTo>
                <a:lnTo>
                  <a:pt x="128" y="222"/>
                </a:lnTo>
                <a:close/>
              </a:path>
            </a:pathLst>
          </a:custGeom>
          <a:solidFill>
            <a:srgbClr val="0070C0"/>
          </a:solidFill>
          <a:ln>
            <a:noFill/>
          </a:ln>
        </p:spPr>
        <p:txBody>
          <a:bodyPr spcFirstLastPara="1" wrap="square" lIns="77750" tIns="38875" rIns="77750" bIns="38875"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744" name="Google Shape;744;p24"/>
          <p:cNvSpPr/>
          <p:nvPr/>
        </p:nvSpPr>
        <p:spPr>
          <a:xfrm>
            <a:off x="1973429" y="1986889"/>
            <a:ext cx="307023" cy="714554"/>
          </a:xfrm>
          <a:custGeom>
            <a:avLst/>
            <a:gdLst/>
            <a:ahLst/>
            <a:cxnLst/>
            <a:rect l="l" t="t" r="r" b="b"/>
            <a:pathLst>
              <a:path w="128" h="388" extrusionOk="0">
                <a:moveTo>
                  <a:pt x="90" y="32"/>
                </a:moveTo>
                <a:cubicBezTo>
                  <a:pt x="90" y="41"/>
                  <a:pt x="88" y="49"/>
                  <a:pt x="82" y="56"/>
                </a:cubicBezTo>
                <a:cubicBezTo>
                  <a:pt x="77" y="63"/>
                  <a:pt x="71" y="66"/>
                  <a:pt x="64" y="66"/>
                </a:cubicBezTo>
                <a:cubicBezTo>
                  <a:pt x="57" y="66"/>
                  <a:pt x="50" y="63"/>
                  <a:pt x="45" y="56"/>
                </a:cubicBezTo>
                <a:cubicBezTo>
                  <a:pt x="40" y="49"/>
                  <a:pt x="37" y="41"/>
                  <a:pt x="37" y="32"/>
                </a:cubicBezTo>
                <a:cubicBezTo>
                  <a:pt x="37" y="23"/>
                  <a:pt x="40" y="16"/>
                  <a:pt x="45" y="9"/>
                </a:cubicBezTo>
                <a:cubicBezTo>
                  <a:pt x="50" y="3"/>
                  <a:pt x="56" y="0"/>
                  <a:pt x="64" y="0"/>
                </a:cubicBezTo>
                <a:cubicBezTo>
                  <a:pt x="71" y="0"/>
                  <a:pt x="77" y="3"/>
                  <a:pt x="82" y="9"/>
                </a:cubicBezTo>
                <a:cubicBezTo>
                  <a:pt x="88" y="16"/>
                  <a:pt x="90" y="23"/>
                  <a:pt x="90" y="32"/>
                </a:cubicBezTo>
                <a:close/>
                <a:moveTo>
                  <a:pt x="128" y="222"/>
                </a:moveTo>
                <a:cubicBezTo>
                  <a:pt x="128" y="232"/>
                  <a:pt x="124" y="238"/>
                  <a:pt x="116" y="238"/>
                </a:cubicBezTo>
                <a:cubicBezTo>
                  <a:pt x="108" y="238"/>
                  <a:pt x="104" y="232"/>
                  <a:pt x="104" y="222"/>
                </a:cubicBezTo>
                <a:cubicBezTo>
                  <a:pt x="104" y="115"/>
                  <a:pt x="104" y="115"/>
                  <a:pt x="104" y="115"/>
                </a:cubicBezTo>
                <a:cubicBezTo>
                  <a:pt x="98" y="115"/>
                  <a:pt x="98" y="115"/>
                  <a:pt x="98" y="115"/>
                </a:cubicBezTo>
                <a:cubicBezTo>
                  <a:pt x="98" y="372"/>
                  <a:pt x="98" y="372"/>
                  <a:pt x="98" y="372"/>
                </a:cubicBezTo>
                <a:cubicBezTo>
                  <a:pt x="98" y="383"/>
                  <a:pt x="93" y="388"/>
                  <a:pt x="83" y="388"/>
                </a:cubicBezTo>
                <a:cubicBezTo>
                  <a:pt x="73" y="388"/>
                  <a:pt x="68" y="383"/>
                  <a:pt x="68" y="372"/>
                </a:cubicBezTo>
                <a:cubicBezTo>
                  <a:pt x="68" y="220"/>
                  <a:pt x="68" y="220"/>
                  <a:pt x="68" y="220"/>
                </a:cubicBezTo>
                <a:cubicBezTo>
                  <a:pt x="60" y="220"/>
                  <a:pt x="60" y="220"/>
                  <a:pt x="60" y="220"/>
                </a:cubicBezTo>
                <a:cubicBezTo>
                  <a:pt x="60" y="372"/>
                  <a:pt x="60" y="372"/>
                  <a:pt x="60" y="372"/>
                </a:cubicBezTo>
                <a:cubicBezTo>
                  <a:pt x="60" y="383"/>
                  <a:pt x="55" y="388"/>
                  <a:pt x="45" y="388"/>
                </a:cubicBezTo>
                <a:cubicBezTo>
                  <a:pt x="35" y="388"/>
                  <a:pt x="30" y="383"/>
                  <a:pt x="30" y="372"/>
                </a:cubicBezTo>
                <a:cubicBezTo>
                  <a:pt x="30" y="115"/>
                  <a:pt x="30" y="115"/>
                  <a:pt x="30" y="115"/>
                </a:cubicBezTo>
                <a:cubicBezTo>
                  <a:pt x="24" y="115"/>
                  <a:pt x="24" y="115"/>
                  <a:pt x="24" y="115"/>
                </a:cubicBezTo>
                <a:cubicBezTo>
                  <a:pt x="24" y="222"/>
                  <a:pt x="24" y="222"/>
                  <a:pt x="24" y="222"/>
                </a:cubicBezTo>
                <a:cubicBezTo>
                  <a:pt x="24" y="232"/>
                  <a:pt x="20" y="238"/>
                  <a:pt x="12" y="238"/>
                </a:cubicBezTo>
                <a:cubicBezTo>
                  <a:pt x="4" y="238"/>
                  <a:pt x="0" y="232"/>
                  <a:pt x="0" y="222"/>
                </a:cubicBezTo>
                <a:cubicBezTo>
                  <a:pt x="0" y="99"/>
                  <a:pt x="0" y="99"/>
                  <a:pt x="0" y="99"/>
                </a:cubicBezTo>
                <a:cubicBezTo>
                  <a:pt x="0" y="79"/>
                  <a:pt x="11" y="70"/>
                  <a:pt x="33" y="70"/>
                </a:cubicBezTo>
                <a:cubicBezTo>
                  <a:pt x="95" y="70"/>
                  <a:pt x="95" y="70"/>
                  <a:pt x="95" y="70"/>
                </a:cubicBezTo>
                <a:cubicBezTo>
                  <a:pt x="117" y="70"/>
                  <a:pt x="128" y="79"/>
                  <a:pt x="128" y="99"/>
                </a:cubicBezTo>
                <a:lnTo>
                  <a:pt x="128" y="222"/>
                </a:lnTo>
                <a:close/>
              </a:path>
            </a:pathLst>
          </a:custGeom>
          <a:solidFill>
            <a:srgbClr val="0070C0"/>
          </a:solidFill>
          <a:ln>
            <a:noFill/>
          </a:ln>
        </p:spPr>
        <p:txBody>
          <a:bodyPr spcFirstLastPara="1" wrap="square" lIns="77750" tIns="38875" rIns="77750" bIns="38875"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745" name="Google Shape;745;p24"/>
          <p:cNvSpPr/>
          <p:nvPr/>
        </p:nvSpPr>
        <p:spPr>
          <a:xfrm>
            <a:off x="2386919" y="1711993"/>
            <a:ext cx="234874" cy="547393"/>
          </a:xfrm>
          <a:custGeom>
            <a:avLst/>
            <a:gdLst/>
            <a:ahLst/>
            <a:cxnLst/>
            <a:rect l="l" t="t" r="r" b="b"/>
            <a:pathLst>
              <a:path w="98" h="297" extrusionOk="0">
                <a:moveTo>
                  <a:pt x="69" y="24"/>
                </a:moveTo>
                <a:cubicBezTo>
                  <a:pt x="69" y="31"/>
                  <a:pt x="67" y="37"/>
                  <a:pt x="63" y="43"/>
                </a:cubicBezTo>
                <a:cubicBezTo>
                  <a:pt x="59" y="48"/>
                  <a:pt x="54" y="51"/>
                  <a:pt x="49" y="51"/>
                </a:cubicBezTo>
                <a:cubicBezTo>
                  <a:pt x="43" y="51"/>
                  <a:pt x="39" y="48"/>
                  <a:pt x="35" y="43"/>
                </a:cubicBezTo>
                <a:cubicBezTo>
                  <a:pt x="31" y="37"/>
                  <a:pt x="29" y="31"/>
                  <a:pt x="29" y="24"/>
                </a:cubicBezTo>
                <a:cubicBezTo>
                  <a:pt x="29" y="18"/>
                  <a:pt x="31" y="12"/>
                  <a:pt x="34" y="7"/>
                </a:cubicBezTo>
                <a:cubicBezTo>
                  <a:pt x="38" y="3"/>
                  <a:pt x="43" y="0"/>
                  <a:pt x="49" y="0"/>
                </a:cubicBezTo>
                <a:cubicBezTo>
                  <a:pt x="54" y="0"/>
                  <a:pt x="59" y="3"/>
                  <a:pt x="63" y="7"/>
                </a:cubicBezTo>
                <a:cubicBezTo>
                  <a:pt x="67" y="12"/>
                  <a:pt x="69" y="18"/>
                  <a:pt x="69" y="24"/>
                </a:cubicBezTo>
                <a:close/>
                <a:moveTo>
                  <a:pt x="98" y="169"/>
                </a:moveTo>
                <a:cubicBezTo>
                  <a:pt x="98" y="178"/>
                  <a:pt x="95" y="182"/>
                  <a:pt x="89" y="182"/>
                </a:cubicBezTo>
                <a:cubicBezTo>
                  <a:pt x="82" y="182"/>
                  <a:pt x="79" y="178"/>
                  <a:pt x="79" y="169"/>
                </a:cubicBezTo>
                <a:cubicBezTo>
                  <a:pt x="79" y="88"/>
                  <a:pt x="79" y="88"/>
                  <a:pt x="79" y="88"/>
                </a:cubicBezTo>
                <a:cubicBezTo>
                  <a:pt x="75" y="88"/>
                  <a:pt x="75" y="88"/>
                  <a:pt x="75" y="88"/>
                </a:cubicBezTo>
                <a:cubicBezTo>
                  <a:pt x="75" y="284"/>
                  <a:pt x="75" y="284"/>
                  <a:pt x="75" y="284"/>
                </a:cubicBezTo>
                <a:cubicBezTo>
                  <a:pt x="75" y="292"/>
                  <a:pt x="71" y="297"/>
                  <a:pt x="63" y="297"/>
                </a:cubicBezTo>
                <a:cubicBezTo>
                  <a:pt x="56" y="297"/>
                  <a:pt x="52" y="292"/>
                  <a:pt x="52" y="284"/>
                </a:cubicBezTo>
                <a:cubicBezTo>
                  <a:pt x="52" y="168"/>
                  <a:pt x="52" y="168"/>
                  <a:pt x="52" y="168"/>
                </a:cubicBezTo>
                <a:cubicBezTo>
                  <a:pt x="46" y="168"/>
                  <a:pt x="46" y="168"/>
                  <a:pt x="46" y="168"/>
                </a:cubicBezTo>
                <a:cubicBezTo>
                  <a:pt x="46" y="284"/>
                  <a:pt x="46" y="284"/>
                  <a:pt x="46" y="284"/>
                </a:cubicBezTo>
                <a:cubicBezTo>
                  <a:pt x="46" y="292"/>
                  <a:pt x="42" y="297"/>
                  <a:pt x="35" y="297"/>
                </a:cubicBezTo>
                <a:cubicBezTo>
                  <a:pt x="27" y="297"/>
                  <a:pt x="23" y="292"/>
                  <a:pt x="23" y="284"/>
                </a:cubicBezTo>
                <a:cubicBezTo>
                  <a:pt x="23" y="88"/>
                  <a:pt x="23" y="88"/>
                  <a:pt x="23" y="88"/>
                </a:cubicBezTo>
                <a:cubicBezTo>
                  <a:pt x="19" y="88"/>
                  <a:pt x="19" y="88"/>
                  <a:pt x="19" y="88"/>
                </a:cubicBezTo>
                <a:cubicBezTo>
                  <a:pt x="19" y="169"/>
                  <a:pt x="19" y="169"/>
                  <a:pt x="19" y="169"/>
                </a:cubicBezTo>
                <a:cubicBezTo>
                  <a:pt x="19" y="178"/>
                  <a:pt x="16" y="182"/>
                  <a:pt x="9" y="182"/>
                </a:cubicBezTo>
                <a:cubicBezTo>
                  <a:pt x="3" y="182"/>
                  <a:pt x="0" y="178"/>
                  <a:pt x="0" y="169"/>
                </a:cubicBezTo>
                <a:cubicBezTo>
                  <a:pt x="0" y="76"/>
                  <a:pt x="0" y="76"/>
                  <a:pt x="0" y="76"/>
                </a:cubicBezTo>
                <a:cubicBezTo>
                  <a:pt x="0" y="61"/>
                  <a:pt x="9" y="53"/>
                  <a:pt x="25" y="53"/>
                </a:cubicBezTo>
                <a:cubicBezTo>
                  <a:pt x="73" y="53"/>
                  <a:pt x="73" y="53"/>
                  <a:pt x="73" y="53"/>
                </a:cubicBezTo>
                <a:cubicBezTo>
                  <a:pt x="90" y="53"/>
                  <a:pt x="98" y="61"/>
                  <a:pt x="98" y="76"/>
                </a:cubicBezTo>
                <a:lnTo>
                  <a:pt x="98" y="169"/>
                </a:lnTo>
                <a:close/>
              </a:path>
            </a:pathLst>
          </a:custGeom>
          <a:solidFill>
            <a:srgbClr val="0070C0"/>
          </a:solidFill>
          <a:ln>
            <a:noFill/>
          </a:ln>
        </p:spPr>
        <p:txBody>
          <a:bodyPr spcFirstLastPara="1" wrap="square" lIns="77750" tIns="38875" rIns="77750" bIns="38875"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746" name="Google Shape;746;p24"/>
          <p:cNvSpPr/>
          <p:nvPr/>
        </p:nvSpPr>
        <p:spPr>
          <a:xfrm>
            <a:off x="3029655" y="1711993"/>
            <a:ext cx="234874" cy="547393"/>
          </a:xfrm>
          <a:custGeom>
            <a:avLst/>
            <a:gdLst/>
            <a:ahLst/>
            <a:cxnLst/>
            <a:rect l="l" t="t" r="r" b="b"/>
            <a:pathLst>
              <a:path w="98" h="297" extrusionOk="0">
                <a:moveTo>
                  <a:pt x="69" y="24"/>
                </a:moveTo>
                <a:cubicBezTo>
                  <a:pt x="69" y="31"/>
                  <a:pt x="67" y="37"/>
                  <a:pt x="63" y="43"/>
                </a:cubicBezTo>
                <a:cubicBezTo>
                  <a:pt x="59" y="48"/>
                  <a:pt x="55" y="51"/>
                  <a:pt x="49" y="51"/>
                </a:cubicBezTo>
                <a:cubicBezTo>
                  <a:pt x="44" y="51"/>
                  <a:pt x="39" y="48"/>
                  <a:pt x="35" y="43"/>
                </a:cubicBezTo>
                <a:cubicBezTo>
                  <a:pt x="31" y="37"/>
                  <a:pt x="29" y="31"/>
                  <a:pt x="29" y="24"/>
                </a:cubicBezTo>
                <a:cubicBezTo>
                  <a:pt x="29" y="18"/>
                  <a:pt x="31" y="12"/>
                  <a:pt x="35" y="7"/>
                </a:cubicBezTo>
                <a:cubicBezTo>
                  <a:pt x="39" y="3"/>
                  <a:pt x="44" y="0"/>
                  <a:pt x="49" y="0"/>
                </a:cubicBezTo>
                <a:cubicBezTo>
                  <a:pt x="55" y="0"/>
                  <a:pt x="59" y="3"/>
                  <a:pt x="63" y="7"/>
                </a:cubicBezTo>
                <a:cubicBezTo>
                  <a:pt x="67" y="12"/>
                  <a:pt x="69" y="18"/>
                  <a:pt x="69" y="24"/>
                </a:cubicBezTo>
                <a:close/>
                <a:moveTo>
                  <a:pt x="98" y="169"/>
                </a:moveTo>
                <a:cubicBezTo>
                  <a:pt x="98" y="178"/>
                  <a:pt x="95" y="182"/>
                  <a:pt x="89" y="182"/>
                </a:cubicBezTo>
                <a:cubicBezTo>
                  <a:pt x="83" y="182"/>
                  <a:pt x="80" y="178"/>
                  <a:pt x="80" y="169"/>
                </a:cubicBezTo>
                <a:cubicBezTo>
                  <a:pt x="80" y="88"/>
                  <a:pt x="80" y="88"/>
                  <a:pt x="80" y="88"/>
                </a:cubicBezTo>
                <a:cubicBezTo>
                  <a:pt x="75" y="88"/>
                  <a:pt x="75" y="88"/>
                  <a:pt x="75" y="88"/>
                </a:cubicBezTo>
                <a:cubicBezTo>
                  <a:pt x="75" y="284"/>
                  <a:pt x="75" y="284"/>
                  <a:pt x="75" y="284"/>
                </a:cubicBezTo>
                <a:cubicBezTo>
                  <a:pt x="75" y="292"/>
                  <a:pt x="71" y="297"/>
                  <a:pt x="64" y="297"/>
                </a:cubicBezTo>
                <a:cubicBezTo>
                  <a:pt x="56" y="297"/>
                  <a:pt x="52" y="292"/>
                  <a:pt x="52" y="284"/>
                </a:cubicBezTo>
                <a:cubicBezTo>
                  <a:pt x="52" y="168"/>
                  <a:pt x="52" y="168"/>
                  <a:pt x="52" y="168"/>
                </a:cubicBezTo>
                <a:cubicBezTo>
                  <a:pt x="46" y="168"/>
                  <a:pt x="46" y="168"/>
                  <a:pt x="46" y="168"/>
                </a:cubicBezTo>
                <a:cubicBezTo>
                  <a:pt x="46" y="284"/>
                  <a:pt x="46" y="284"/>
                  <a:pt x="46" y="284"/>
                </a:cubicBezTo>
                <a:cubicBezTo>
                  <a:pt x="46" y="292"/>
                  <a:pt x="43" y="297"/>
                  <a:pt x="35" y="297"/>
                </a:cubicBezTo>
                <a:cubicBezTo>
                  <a:pt x="27" y="297"/>
                  <a:pt x="24" y="292"/>
                  <a:pt x="24" y="284"/>
                </a:cubicBezTo>
                <a:cubicBezTo>
                  <a:pt x="24" y="88"/>
                  <a:pt x="24" y="88"/>
                  <a:pt x="24" y="88"/>
                </a:cubicBezTo>
                <a:cubicBezTo>
                  <a:pt x="19" y="88"/>
                  <a:pt x="19" y="88"/>
                  <a:pt x="19" y="88"/>
                </a:cubicBezTo>
                <a:cubicBezTo>
                  <a:pt x="19" y="169"/>
                  <a:pt x="19" y="169"/>
                  <a:pt x="19" y="169"/>
                </a:cubicBezTo>
                <a:cubicBezTo>
                  <a:pt x="19" y="178"/>
                  <a:pt x="16" y="182"/>
                  <a:pt x="10" y="182"/>
                </a:cubicBezTo>
                <a:cubicBezTo>
                  <a:pt x="3" y="182"/>
                  <a:pt x="0" y="178"/>
                  <a:pt x="0" y="169"/>
                </a:cubicBezTo>
                <a:cubicBezTo>
                  <a:pt x="0" y="76"/>
                  <a:pt x="0" y="76"/>
                  <a:pt x="0" y="76"/>
                </a:cubicBezTo>
                <a:cubicBezTo>
                  <a:pt x="0" y="61"/>
                  <a:pt x="9" y="53"/>
                  <a:pt x="26" y="53"/>
                </a:cubicBezTo>
                <a:cubicBezTo>
                  <a:pt x="73" y="53"/>
                  <a:pt x="73" y="53"/>
                  <a:pt x="73" y="53"/>
                </a:cubicBezTo>
                <a:cubicBezTo>
                  <a:pt x="90" y="53"/>
                  <a:pt x="98" y="61"/>
                  <a:pt x="98" y="76"/>
                </a:cubicBezTo>
                <a:lnTo>
                  <a:pt x="98" y="169"/>
                </a:lnTo>
                <a:close/>
              </a:path>
            </a:pathLst>
          </a:custGeom>
          <a:solidFill>
            <a:srgbClr val="0070C0"/>
          </a:solidFill>
          <a:ln>
            <a:noFill/>
          </a:ln>
        </p:spPr>
        <p:txBody>
          <a:bodyPr spcFirstLastPara="1" wrap="square" lIns="77750" tIns="38875" rIns="77750" bIns="38875"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747" name="Google Shape;747;p24"/>
          <p:cNvSpPr/>
          <p:nvPr/>
        </p:nvSpPr>
        <p:spPr>
          <a:xfrm>
            <a:off x="1754028" y="1711993"/>
            <a:ext cx="234874" cy="547393"/>
          </a:xfrm>
          <a:custGeom>
            <a:avLst/>
            <a:gdLst/>
            <a:ahLst/>
            <a:cxnLst/>
            <a:rect l="l" t="t" r="r" b="b"/>
            <a:pathLst>
              <a:path w="98" h="297" extrusionOk="0">
                <a:moveTo>
                  <a:pt x="69" y="24"/>
                </a:moveTo>
                <a:cubicBezTo>
                  <a:pt x="69" y="31"/>
                  <a:pt x="67" y="37"/>
                  <a:pt x="63" y="43"/>
                </a:cubicBezTo>
                <a:cubicBezTo>
                  <a:pt x="59" y="48"/>
                  <a:pt x="54" y="51"/>
                  <a:pt x="48" y="51"/>
                </a:cubicBezTo>
                <a:cubicBezTo>
                  <a:pt x="43" y="51"/>
                  <a:pt x="38" y="48"/>
                  <a:pt x="34" y="43"/>
                </a:cubicBezTo>
                <a:cubicBezTo>
                  <a:pt x="30" y="37"/>
                  <a:pt x="28" y="31"/>
                  <a:pt x="28" y="24"/>
                </a:cubicBezTo>
                <a:cubicBezTo>
                  <a:pt x="28" y="18"/>
                  <a:pt x="30" y="12"/>
                  <a:pt x="34" y="7"/>
                </a:cubicBezTo>
                <a:cubicBezTo>
                  <a:pt x="38" y="3"/>
                  <a:pt x="43" y="0"/>
                  <a:pt x="48" y="0"/>
                </a:cubicBezTo>
                <a:cubicBezTo>
                  <a:pt x="54" y="0"/>
                  <a:pt x="59" y="3"/>
                  <a:pt x="63" y="7"/>
                </a:cubicBezTo>
                <a:cubicBezTo>
                  <a:pt x="67" y="12"/>
                  <a:pt x="69" y="18"/>
                  <a:pt x="69" y="24"/>
                </a:cubicBezTo>
                <a:close/>
                <a:moveTo>
                  <a:pt x="98" y="169"/>
                </a:moveTo>
                <a:cubicBezTo>
                  <a:pt x="98" y="178"/>
                  <a:pt x="95" y="182"/>
                  <a:pt x="88" y="182"/>
                </a:cubicBezTo>
                <a:cubicBezTo>
                  <a:pt x="82" y="182"/>
                  <a:pt x="79" y="178"/>
                  <a:pt x="79" y="169"/>
                </a:cubicBezTo>
                <a:cubicBezTo>
                  <a:pt x="79" y="88"/>
                  <a:pt x="79" y="88"/>
                  <a:pt x="79" y="88"/>
                </a:cubicBezTo>
                <a:cubicBezTo>
                  <a:pt x="74" y="88"/>
                  <a:pt x="74" y="88"/>
                  <a:pt x="74" y="88"/>
                </a:cubicBezTo>
                <a:cubicBezTo>
                  <a:pt x="74" y="284"/>
                  <a:pt x="74" y="284"/>
                  <a:pt x="74" y="284"/>
                </a:cubicBezTo>
                <a:cubicBezTo>
                  <a:pt x="74" y="292"/>
                  <a:pt x="71" y="297"/>
                  <a:pt x="63" y="297"/>
                </a:cubicBezTo>
                <a:cubicBezTo>
                  <a:pt x="55" y="297"/>
                  <a:pt x="52" y="292"/>
                  <a:pt x="52" y="284"/>
                </a:cubicBezTo>
                <a:cubicBezTo>
                  <a:pt x="52" y="168"/>
                  <a:pt x="52" y="168"/>
                  <a:pt x="52" y="168"/>
                </a:cubicBezTo>
                <a:cubicBezTo>
                  <a:pt x="46" y="168"/>
                  <a:pt x="46" y="168"/>
                  <a:pt x="46" y="168"/>
                </a:cubicBezTo>
                <a:cubicBezTo>
                  <a:pt x="46" y="284"/>
                  <a:pt x="46" y="284"/>
                  <a:pt x="46" y="284"/>
                </a:cubicBezTo>
                <a:cubicBezTo>
                  <a:pt x="46" y="292"/>
                  <a:pt x="42" y="297"/>
                  <a:pt x="34" y="297"/>
                </a:cubicBezTo>
                <a:cubicBezTo>
                  <a:pt x="27" y="297"/>
                  <a:pt x="23" y="292"/>
                  <a:pt x="23" y="284"/>
                </a:cubicBezTo>
                <a:cubicBezTo>
                  <a:pt x="23" y="88"/>
                  <a:pt x="23" y="88"/>
                  <a:pt x="23" y="88"/>
                </a:cubicBezTo>
                <a:cubicBezTo>
                  <a:pt x="18" y="88"/>
                  <a:pt x="18" y="88"/>
                  <a:pt x="18" y="88"/>
                </a:cubicBezTo>
                <a:cubicBezTo>
                  <a:pt x="18" y="169"/>
                  <a:pt x="18" y="169"/>
                  <a:pt x="18" y="169"/>
                </a:cubicBezTo>
                <a:cubicBezTo>
                  <a:pt x="18" y="178"/>
                  <a:pt x="15" y="182"/>
                  <a:pt x="9" y="182"/>
                </a:cubicBezTo>
                <a:cubicBezTo>
                  <a:pt x="3" y="182"/>
                  <a:pt x="0" y="178"/>
                  <a:pt x="0" y="169"/>
                </a:cubicBezTo>
                <a:cubicBezTo>
                  <a:pt x="0" y="76"/>
                  <a:pt x="0" y="76"/>
                  <a:pt x="0" y="76"/>
                </a:cubicBezTo>
                <a:cubicBezTo>
                  <a:pt x="0" y="61"/>
                  <a:pt x="8" y="53"/>
                  <a:pt x="25" y="53"/>
                </a:cubicBezTo>
                <a:cubicBezTo>
                  <a:pt x="72" y="53"/>
                  <a:pt x="72" y="53"/>
                  <a:pt x="72" y="53"/>
                </a:cubicBezTo>
                <a:cubicBezTo>
                  <a:pt x="89" y="53"/>
                  <a:pt x="98" y="61"/>
                  <a:pt x="98" y="76"/>
                </a:cubicBezTo>
                <a:lnTo>
                  <a:pt x="98" y="169"/>
                </a:lnTo>
                <a:close/>
              </a:path>
            </a:pathLst>
          </a:custGeom>
          <a:solidFill>
            <a:srgbClr val="0070C0"/>
          </a:solidFill>
          <a:ln>
            <a:noFill/>
          </a:ln>
        </p:spPr>
        <p:txBody>
          <a:bodyPr spcFirstLastPara="1" wrap="square" lIns="77750" tIns="38875" rIns="77750" bIns="38875"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748" name="Google Shape;748;p24"/>
          <p:cNvSpPr/>
          <p:nvPr/>
        </p:nvSpPr>
        <p:spPr>
          <a:xfrm>
            <a:off x="2168922" y="1425759"/>
            <a:ext cx="196496" cy="457926"/>
          </a:xfrm>
          <a:custGeom>
            <a:avLst/>
            <a:gdLst/>
            <a:ahLst/>
            <a:cxnLst/>
            <a:rect l="l" t="t" r="r" b="b"/>
            <a:pathLst>
              <a:path w="82" h="249" extrusionOk="0">
                <a:moveTo>
                  <a:pt x="57" y="20"/>
                </a:moveTo>
                <a:cubicBezTo>
                  <a:pt x="57" y="26"/>
                  <a:pt x="56" y="31"/>
                  <a:pt x="52" y="36"/>
                </a:cubicBezTo>
                <a:cubicBezTo>
                  <a:pt x="49" y="40"/>
                  <a:pt x="45" y="42"/>
                  <a:pt x="40" y="42"/>
                </a:cubicBezTo>
                <a:cubicBezTo>
                  <a:pt x="36" y="42"/>
                  <a:pt x="32" y="40"/>
                  <a:pt x="29" y="36"/>
                </a:cubicBezTo>
                <a:cubicBezTo>
                  <a:pt x="25" y="31"/>
                  <a:pt x="24" y="26"/>
                  <a:pt x="24" y="20"/>
                </a:cubicBezTo>
                <a:cubicBezTo>
                  <a:pt x="24" y="15"/>
                  <a:pt x="25" y="10"/>
                  <a:pt x="28" y="6"/>
                </a:cubicBezTo>
                <a:cubicBezTo>
                  <a:pt x="32" y="2"/>
                  <a:pt x="36" y="0"/>
                  <a:pt x="40" y="0"/>
                </a:cubicBezTo>
                <a:cubicBezTo>
                  <a:pt x="45" y="0"/>
                  <a:pt x="49" y="2"/>
                  <a:pt x="52" y="6"/>
                </a:cubicBezTo>
                <a:cubicBezTo>
                  <a:pt x="56" y="10"/>
                  <a:pt x="57" y="15"/>
                  <a:pt x="57" y="20"/>
                </a:cubicBezTo>
                <a:close/>
                <a:moveTo>
                  <a:pt x="82" y="142"/>
                </a:moveTo>
                <a:cubicBezTo>
                  <a:pt x="82" y="149"/>
                  <a:pt x="79" y="152"/>
                  <a:pt x="74" y="152"/>
                </a:cubicBezTo>
                <a:cubicBezTo>
                  <a:pt x="69" y="152"/>
                  <a:pt x="66" y="149"/>
                  <a:pt x="66" y="142"/>
                </a:cubicBezTo>
                <a:cubicBezTo>
                  <a:pt x="66" y="74"/>
                  <a:pt x="66" y="74"/>
                  <a:pt x="66" y="74"/>
                </a:cubicBezTo>
                <a:cubicBezTo>
                  <a:pt x="62" y="74"/>
                  <a:pt x="62" y="74"/>
                  <a:pt x="62" y="74"/>
                </a:cubicBezTo>
                <a:cubicBezTo>
                  <a:pt x="62" y="239"/>
                  <a:pt x="62" y="239"/>
                  <a:pt x="62" y="239"/>
                </a:cubicBezTo>
                <a:cubicBezTo>
                  <a:pt x="62" y="245"/>
                  <a:pt x="59" y="249"/>
                  <a:pt x="53" y="249"/>
                </a:cubicBezTo>
                <a:cubicBezTo>
                  <a:pt x="46" y="249"/>
                  <a:pt x="43" y="245"/>
                  <a:pt x="43" y="239"/>
                </a:cubicBezTo>
                <a:cubicBezTo>
                  <a:pt x="43" y="141"/>
                  <a:pt x="43" y="141"/>
                  <a:pt x="43" y="141"/>
                </a:cubicBezTo>
                <a:cubicBezTo>
                  <a:pt x="38" y="141"/>
                  <a:pt x="38" y="141"/>
                  <a:pt x="38" y="141"/>
                </a:cubicBezTo>
                <a:cubicBezTo>
                  <a:pt x="38" y="239"/>
                  <a:pt x="38" y="239"/>
                  <a:pt x="38" y="239"/>
                </a:cubicBezTo>
                <a:cubicBezTo>
                  <a:pt x="38" y="245"/>
                  <a:pt x="35" y="249"/>
                  <a:pt x="29" y="249"/>
                </a:cubicBezTo>
                <a:cubicBezTo>
                  <a:pt x="22" y="249"/>
                  <a:pt x="19" y="245"/>
                  <a:pt x="19" y="239"/>
                </a:cubicBezTo>
                <a:cubicBezTo>
                  <a:pt x="19" y="74"/>
                  <a:pt x="19" y="74"/>
                  <a:pt x="19" y="74"/>
                </a:cubicBezTo>
                <a:cubicBezTo>
                  <a:pt x="15" y="74"/>
                  <a:pt x="15" y="74"/>
                  <a:pt x="15" y="74"/>
                </a:cubicBezTo>
                <a:cubicBezTo>
                  <a:pt x="15" y="142"/>
                  <a:pt x="15" y="142"/>
                  <a:pt x="15" y="142"/>
                </a:cubicBezTo>
                <a:cubicBezTo>
                  <a:pt x="15" y="149"/>
                  <a:pt x="13" y="152"/>
                  <a:pt x="7" y="152"/>
                </a:cubicBezTo>
                <a:cubicBezTo>
                  <a:pt x="2" y="152"/>
                  <a:pt x="0" y="149"/>
                  <a:pt x="0" y="142"/>
                </a:cubicBezTo>
                <a:cubicBezTo>
                  <a:pt x="0" y="64"/>
                  <a:pt x="0" y="64"/>
                  <a:pt x="0" y="64"/>
                </a:cubicBezTo>
                <a:cubicBezTo>
                  <a:pt x="0" y="51"/>
                  <a:pt x="7" y="45"/>
                  <a:pt x="21" y="45"/>
                </a:cubicBezTo>
                <a:cubicBezTo>
                  <a:pt x="61" y="45"/>
                  <a:pt x="61" y="45"/>
                  <a:pt x="61" y="45"/>
                </a:cubicBezTo>
                <a:cubicBezTo>
                  <a:pt x="75" y="45"/>
                  <a:pt x="82" y="51"/>
                  <a:pt x="82" y="64"/>
                </a:cubicBezTo>
                <a:lnTo>
                  <a:pt x="82" y="142"/>
                </a:lnTo>
                <a:close/>
              </a:path>
            </a:pathLst>
          </a:custGeom>
          <a:solidFill>
            <a:srgbClr val="0070C0"/>
          </a:solidFill>
          <a:ln>
            <a:noFill/>
          </a:ln>
        </p:spPr>
        <p:txBody>
          <a:bodyPr spcFirstLastPara="1" wrap="square" lIns="77750" tIns="38875" rIns="77750" bIns="38875"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749" name="Google Shape;749;p24"/>
          <p:cNvSpPr/>
          <p:nvPr/>
        </p:nvSpPr>
        <p:spPr>
          <a:xfrm>
            <a:off x="2713209" y="1425759"/>
            <a:ext cx="196496" cy="457926"/>
          </a:xfrm>
          <a:custGeom>
            <a:avLst/>
            <a:gdLst/>
            <a:ahLst/>
            <a:cxnLst/>
            <a:rect l="l" t="t" r="r" b="b"/>
            <a:pathLst>
              <a:path w="82" h="249" extrusionOk="0">
                <a:moveTo>
                  <a:pt x="57" y="20"/>
                </a:moveTo>
                <a:cubicBezTo>
                  <a:pt x="57" y="26"/>
                  <a:pt x="56" y="31"/>
                  <a:pt x="52" y="36"/>
                </a:cubicBezTo>
                <a:cubicBezTo>
                  <a:pt x="49" y="40"/>
                  <a:pt x="45" y="42"/>
                  <a:pt x="40" y="42"/>
                </a:cubicBezTo>
                <a:cubicBezTo>
                  <a:pt x="36" y="42"/>
                  <a:pt x="32" y="40"/>
                  <a:pt x="29" y="36"/>
                </a:cubicBezTo>
                <a:cubicBezTo>
                  <a:pt x="25" y="31"/>
                  <a:pt x="24" y="26"/>
                  <a:pt x="24" y="20"/>
                </a:cubicBezTo>
                <a:cubicBezTo>
                  <a:pt x="24" y="15"/>
                  <a:pt x="25" y="10"/>
                  <a:pt x="28" y="6"/>
                </a:cubicBezTo>
                <a:cubicBezTo>
                  <a:pt x="32" y="2"/>
                  <a:pt x="36" y="0"/>
                  <a:pt x="40" y="0"/>
                </a:cubicBezTo>
                <a:cubicBezTo>
                  <a:pt x="45" y="0"/>
                  <a:pt x="49" y="2"/>
                  <a:pt x="52" y="6"/>
                </a:cubicBezTo>
                <a:cubicBezTo>
                  <a:pt x="56" y="10"/>
                  <a:pt x="57" y="15"/>
                  <a:pt x="57" y="20"/>
                </a:cubicBezTo>
                <a:close/>
                <a:moveTo>
                  <a:pt x="82" y="142"/>
                </a:moveTo>
                <a:cubicBezTo>
                  <a:pt x="82" y="149"/>
                  <a:pt x="79" y="152"/>
                  <a:pt x="74" y="152"/>
                </a:cubicBezTo>
                <a:cubicBezTo>
                  <a:pt x="69" y="152"/>
                  <a:pt x="66" y="149"/>
                  <a:pt x="66" y="142"/>
                </a:cubicBezTo>
                <a:cubicBezTo>
                  <a:pt x="66" y="74"/>
                  <a:pt x="66" y="74"/>
                  <a:pt x="66" y="74"/>
                </a:cubicBezTo>
                <a:cubicBezTo>
                  <a:pt x="62" y="74"/>
                  <a:pt x="62" y="74"/>
                  <a:pt x="62" y="74"/>
                </a:cubicBezTo>
                <a:cubicBezTo>
                  <a:pt x="62" y="239"/>
                  <a:pt x="62" y="239"/>
                  <a:pt x="62" y="239"/>
                </a:cubicBezTo>
                <a:cubicBezTo>
                  <a:pt x="62" y="245"/>
                  <a:pt x="59" y="249"/>
                  <a:pt x="53" y="249"/>
                </a:cubicBezTo>
                <a:cubicBezTo>
                  <a:pt x="46" y="249"/>
                  <a:pt x="43" y="245"/>
                  <a:pt x="43" y="239"/>
                </a:cubicBezTo>
                <a:cubicBezTo>
                  <a:pt x="43" y="141"/>
                  <a:pt x="43" y="141"/>
                  <a:pt x="43" y="141"/>
                </a:cubicBezTo>
                <a:cubicBezTo>
                  <a:pt x="38" y="141"/>
                  <a:pt x="38" y="141"/>
                  <a:pt x="38" y="141"/>
                </a:cubicBezTo>
                <a:cubicBezTo>
                  <a:pt x="38" y="239"/>
                  <a:pt x="38" y="239"/>
                  <a:pt x="38" y="239"/>
                </a:cubicBezTo>
                <a:cubicBezTo>
                  <a:pt x="38" y="245"/>
                  <a:pt x="35" y="249"/>
                  <a:pt x="29" y="249"/>
                </a:cubicBezTo>
                <a:cubicBezTo>
                  <a:pt x="22" y="249"/>
                  <a:pt x="19" y="245"/>
                  <a:pt x="19" y="239"/>
                </a:cubicBezTo>
                <a:cubicBezTo>
                  <a:pt x="19" y="74"/>
                  <a:pt x="19" y="74"/>
                  <a:pt x="19" y="74"/>
                </a:cubicBezTo>
                <a:cubicBezTo>
                  <a:pt x="15" y="74"/>
                  <a:pt x="15" y="74"/>
                  <a:pt x="15" y="74"/>
                </a:cubicBezTo>
                <a:cubicBezTo>
                  <a:pt x="15" y="142"/>
                  <a:pt x="15" y="142"/>
                  <a:pt x="15" y="142"/>
                </a:cubicBezTo>
                <a:cubicBezTo>
                  <a:pt x="15" y="149"/>
                  <a:pt x="12" y="152"/>
                  <a:pt x="7" y="152"/>
                </a:cubicBezTo>
                <a:cubicBezTo>
                  <a:pt x="2" y="152"/>
                  <a:pt x="0" y="149"/>
                  <a:pt x="0" y="142"/>
                </a:cubicBezTo>
                <a:cubicBezTo>
                  <a:pt x="0" y="64"/>
                  <a:pt x="0" y="64"/>
                  <a:pt x="0" y="64"/>
                </a:cubicBezTo>
                <a:cubicBezTo>
                  <a:pt x="0" y="51"/>
                  <a:pt x="7" y="45"/>
                  <a:pt x="21" y="45"/>
                </a:cubicBezTo>
                <a:cubicBezTo>
                  <a:pt x="60" y="45"/>
                  <a:pt x="60" y="45"/>
                  <a:pt x="60" y="45"/>
                </a:cubicBezTo>
                <a:cubicBezTo>
                  <a:pt x="75" y="45"/>
                  <a:pt x="82" y="51"/>
                  <a:pt x="82" y="64"/>
                </a:cubicBezTo>
                <a:lnTo>
                  <a:pt x="82" y="142"/>
                </a:lnTo>
                <a:close/>
              </a:path>
            </a:pathLst>
          </a:custGeom>
          <a:solidFill>
            <a:srgbClr val="0070C0"/>
          </a:solidFill>
          <a:ln>
            <a:noFill/>
          </a:ln>
        </p:spPr>
        <p:txBody>
          <a:bodyPr spcFirstLastPara="1" wrap="square" lIns="77750" tIns="38875" rIns="77750" bIns="38875"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750" name="Google Shape;750;p24"/>
          <p:cNvSpPr/>
          <p:nvPr/>
        </p:nvSpPr>
        <p:spPr>
          <a:xfrm>
            <a:off x="1526187" y="1425759"/>
            <a:ext cx="198031" cy="457926"/>
          </a:xfrm>
          <a:custGeom>
            <a:avLst/>
            <a:gdLst/>
            <a:ahLst/>
            <a:cxnLst/>
            <a:rect l="l" t="t" r="r" b="b"/>
            <a:pathLst>
              <a:path w="82" h="249" extrusionOk="0">
                <a:moveTo>
                  <a:pt x="58" y="20"/>
                </a:moveTo>
                <a:cubicBezTo>
                  <a:pt x="58" y="26"/>
                  <a:pt x="56" y="31"/>
                  <a:pt x="53" y="36"/>
                </a:cubicBezTo>
                <a:cubicBezTo>
                  <a:pt x="50" y="40"/>
                  <a:pt x="46" y="42"/>
                  <a:pt x="41" y="42"/>
                </a:cubicBezTo>
                <a:cubicBezTo>
                  <a:pt x="36" y="42"/>
                  <a:pt x="32" y="40"/>
                  <a:pt x="29" y="36"/>
                </a:cubicBezTo>
                <a:cubicBezTo>
                  <a:pt x="26" y="31"/>
                  <a:pt x="24" y="26"/>
                  <a:pt x="24" y="20"/>
                </a:cubicBezTo>
                <a:cubicBezTo>
                  <a:pt x="24" y="15"/>
                  <a:pt x="26" y="10"/>
                  <a:pt x="29" y="6"/>
                </a:cubicBezTo>
                <a:cubicBezTo>
                  <a:pt x="32" y="2"/>
                  <a:pt x="36" y="0"/>
                  <a:pt x="41" y="0"/>
                </a:cubicBezTo>
                <a:cubicBezTo>
                  <a:pt x="46" y="0"/>
                  <a:pt x="50" y="2"/>
                  <a:pt x="53" y="6"/>
                </a:cubicBezTo>
                <a:cubicBezTo>
                  <a:pt x="56" y="10"/>
                  <a:pt x="58" y="15"/>
                  <a:pt x="58" y="20"/>
                </a:cubicBezTo>
                <a:close/>
                <a:moveTo>
                  <a:pt x="82" y="142"/>
                </a:moveTo>
                <a:cubicBezTo>
                  <a:pt x="82" y="149"/>
                  <a:pt x="80" y="152"/>
                  <a:pt x="75" y="152"/>
                </a:cubicBezTo>
                <a:cubicBezTo>
                  <a:pt x="69" y="152"/>
                  <a:pt x="67" y="149"/>
                  <a:pt x="67" y="142"/>
                </a:cubicBezTo>
                <a:cubicBezTo>
                  <a:pt x="67" y="74"/>
                  <a:pt x="67" y="74"/>
                  <a:pt x="67" y="74"/>
                </a:cubicBezTo>
                <a:cubicBezTo>
                  <a:pt x="63" y="74"/>
                  <a:pt x="63" y="74"/>
                  <a:pt x="63" y="74"/>
                </a:cubicBezTo>
                <a:cubicBezTo>
                  <a:pt x="63" y="239"/>
                  <a:pt x="63" y="239"/>
                  <a:pt x="63" y="239"/>
                </a:cubicBezTo>
                <a:cubicBezTo>
                  <a:pt x="63" y="245"/>
                  <a:pt x="60" y="249"/>
                  <a:pt x="53" y="249"/>
                </a:cubicBezTo>
                <a:cubicBezTo>
                  <a:pt x="47" y="249"/>
                  <a:pt x="44" y="245"/>
                  <a:pt x="44" y="239"/>
                </a:cubicBezTo>
                <a:cubicBezTo>
                  <a:pt x="44" y="141"/>
                  <a:pt x="44" y="141"/>
                  <a:pt x="44" y="141"/>
                </a:cubicBezTo>
                <a:cubicBezTo>
                  <a:pt x="39" y="141"/>
                  <a:pt x="39" y="141"/>
                  <a:pt x="39" y="141"/>
                </a:cubicBezTo>
                <a:cubicBezTo>
                  <a:pt x="39" y="239"/>
                  <a:pt x="39" y="239"/>
                  <a:pt x="39" y="239"/>
                </a:cubicBezTo>
                <a:cubicBezTo>
                  <a:pt x="39" y="245"/>
                  <a:pt x="36" y="249"/>
                  <a:pt x="29" y="249"/>
                </a:cubicBezTo>
                <a:cubicBezTo>
                  <a:pt x="23" y="249"/>
                  <a:pt x="20" y="245"/>
                  <a:pt x="20" y="239"/>
                </a:cubicBezTo>
                <a:cubicBezTo>
                  <a:pt x="20" y="74"/>
                  <a:pt x="20" y="74"/>
                  <a:pt x="20" y="74"/>
                </a:cubicBezTo>
                <a:cubicBezTo>
                  <a:pt x="16" y="74"/>
                  <a:pt x="16" y="74"/>
                  <a:pt x="16" y="74"/>
                </a:cubicBezTo>
                <a:cubicBezTo>
                  <a:pt x="16" y="142"/>
                  <a:pt x="16" y="142"/>
                  <a:pt x="16" y="142"/>
                </a:cubicBezTo>
                <a:cubicBezTo>
                  <a:pt x="16" y="149"/>
                  <a:pt x="13" y="152"/>
                  <a:pt x="8" y="152"/>
                </a:cubicBezTo>
                <a:cubicBezTo>
                  <a:pt x="3" y="152"/>
                  <a:pt x="0" y="149"/>
                  <a:pt x="0" y="142"/>
                </a:cubicBezTo>
                <a:cubicBezTo>
                  <a:pt x="0" y="64"/>
                  <a:pt x="0" y="64"/>
                  <a:pt x="0" y="64"/>
                </a:cubicBezTo>
                <a:cubicBezTo>
                  <a:pt x="0" y="51"/>
                  <a:pt x="7" y="45"/>
                  <a:pt x="22" y="45"/>
                </a:cubicBezTo>
                <a:cubicBezTo>
                  <a:pt x="61" y="45"/>
                  <a:pt x="61" y="45"/>
                  <a:pt x="61" y="45"/>
                </a:cubicBezTo>
                <a:cubicBezTo>
                  <a:pt x="75" y="45"/>
                  <a:pt x="82" y="51"/>
                  <a:pt x="82" y="64"/>
                </a:cubicBezTo>
                <a:lnTo>
                  <a:pt x="82" y="142"/>
                </a:lnTo>
                <a:close/>
              </a:path>
            </a:pathLst>
          </a:custGeom>
          <a:solidFill>
            <a:srgbClr val="BFBFBF"/>
          </a:solidFill>
          <a:ln>
            <a:noFill/>
          </a:ln>
        </p:spPr>
        <p:txBody>
          <a:bodyPr spcFirstLastPara="1" wrap="square" lIns="77750" tIns="38875" rIns="77750" bIns="38875"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751" name="Google Shape;751;p24"/>
          <p:cNvSpPr/>
          <p:nvPr/>
        </p:nvSpPr>
        <p:spPr>
          <a:xfrm>
            <a:off x="3264528" y="1425759"/>
            <a:ext cx="196496" cy="457926"/>
          </a:xfrm>
          <a:custGeom>
            <a:avLst/>
            <a:gdLst/>
            <a:ahLst/>
            <a:cxnLst/>
            <a:rect l="l" t="t" r="r" b="b"/>
            <a:pathLst>
              <a:path w="82" h="249" extrusionOk="0">
                <a:moveTo>
                  <a:pt x="57" y="20"/>
                </a:moveTo>
                <a:cubicBezTo>
                  <a:pt x="57" y="26"/>
                  <a:pt x="56" y="31"/>
                  <a:pt x="52" y="36"/>
                </a:cubicBezTo>
                <a:cubicBezTo>
                  <a:pt x="49" y="40"/>
                  <a:pt x="45" y="42"/>
                  <a:pt x="40" y="42"/>
                </a:cubicBezTo>
                <a:cubicBezTo>
                  <a:pt x="36" y="42"/>
                  <a:pt x="32" y="40"/>
                  <a:pt x="29" y="36"/>
                </a:cubicBezTo>
                <a:cubicBezTo>
                  <a:pt x="25" y="31"/>
                  <a:pt x="24" y="26"/>
                  <a:pt x="24" y="20"/>
                </a:cubicBezTo>
                <a:cubicBezTo>
                  <a:pt x="24" y="15"/>
                  <a:pt x="25" y="10"/>
                  <a:pt x="28" y="6"/>
                </a:cubicBezTo>
                <a:cubicBezTo>
                  <a:pt x="32" y="2"/>
                  <a:pt x="36" y="0"/>
                  <a:pt x="40" y="0"/>
                </a:cubicBezTo>
                <a:cubicBezTo>
                  <a:pt x="45" y="0"/>
                  <a:pt x="49" y="2"/>
                  <a:pt x="52" y="6"/>
                </a:cubicBezTo>
                <a:cubicBezTo>
                  <a:pt x="56" y="10"/>
                  <a:pt x="57" y="15"/>
                  <a:pt x="57" y="20"/>
                </a:cubicBezTo>
                <a:close/>
                <a:moveTo>
                  <a:pt x="82" y="142"/>
                </a:moveTo>
                <a:cubicBezTo>
                  <a:pt x="82" y="149"/>
                  <a:pt x="79" y="152"/>
                  <a:pt x="74" y="152"/>
                </a:cubicBezTo>
                <a:cubicBezTo>
                  <a:pt x="69" y="152"/>
                  <a:pt x="66" y="149"/>
                  <a:pt x="66" y="142"/>
                </a:cubicBezTo>
                <a:cubicBezTo>
                  <a:pt x="66" y="74"/>
                  <a:pt x="66" y="74"/>
                  <a:pt x="66" y="74"/>
                </a:cubicBezTo>
                <a:cubicBezTo>
                  <a:pt x="62" y="74"/>
                  <a:pt x="62" y="74"/>
                  <a:pt x="62" y="74"/>
                </a:cubicBezTo>
                <a:cubicBezTo>
                  <a:pt x="62" y="239"/>
                  <a:pt x="62" y="239"/>
                  <a:pt x="62" y="239"/>
                </a:cubicBezTo>
                <a:cubicBezTo>
                  <a:pt x="62" y="245"/>
                  <a:pt x="59" y="249"/>
                  <a:pt x="53" y="249"/>
                </a:cubicBezTo>
                <a:cubicBezTo>
                  <a:pt x="46" y="249"/>
                  <a:pt x="43" y="245"/>
                  <a:pt x="43" y="239"/>
                </a:cubicBezTo>
                <a:cubicBezTo>
                  <a:pt x="43" y="141"/>
                  <a:pt x="43" y="141"/>
                  <a:pt x="43" y="141"/>
                </a:cubicBezTo>
                <a:cubicBezTo>
                  <a:pt x="38" y="141"/>
                  <a:pt x="38" y="141"/>
                  <a:pt x="38" y="141"/>
                </a:cubicBezTo>
                <a:cubicBezTo>
                  <a:pt x="38" y="239"/>
                  <a:pt x="38" y="239"/>
                  <a:pt x="38" y="239"/>
                </a:cubicBezTo>
                <a:cubicBezTo>
                  <a:pt x="38" y="245"/>
                  <a:pt x="35" y="249"/>
                  <a:pt x="29" y="249"/>
                </a:cubicBezTo>
                <a:cubicBezTo>
                  <a:pt x="22" y="249"/>
                  <a:pt x="19" y="245"/>
                  <a:pt x="19" y="239"/>
                </a:cubicBezTo>
                <a:cubicBezTo>
                  <a:pt x="19" y="74"/>
                  <a:pt x="19" y="74"/>
                  <a:pt x="19" y="74"/>
                </a:cubicBezTo>
                <a:cubicBezTo>
                  <a:pt x="15" y="74"/>
                  <a:pt x="15" y="74"/>
                  <a:pt x="15" y="74"/>
                </a:cubicBezTo>
                <a:cubicBezTo>
                  <a:pt x="15" y="142"/>
                  <a:pt x="15" y="142"/>
                  <a:pt x="15" y="142"/>
                </a:cubicBezTo>
                <a:cubicBezTo>
                  <a:pt x="15" y="149"/>
                  <a:pt x="13" y="152"/>
                  <a:pt x="7" y="152"/>
                </a:cubicBezTo>
                <a:cubicBezTo>
                  <a:pt x="2" y="152"/>
                  <a:pt x="0" y="149"/>
                  <a:pt x="0" y="142"/>
                </a:cubicBezTo>
                <a:cubicBezTo>
                  <a:pt x="0" y="64"/>
                  <a:pt x="0" y="64"/>
                  <a:pt x="0" y="64"/>
                </a:cubicBezTo>
                <a:cubicBezTo>
                  <a:pt x="0" y="51"/>
                  <a:pt x="7" y="45"/>
                  <a:pt x="21" y="45"/>
                </a:cubicBezTo>
                <a:cubicBezTo>
                  <a:pt x="61" y="45"/>
                  <a:pt x="61" y="45"/>
                  <a:pt x="61" y="45"/>
                </a:cubicBezTo>
                <a:cubicBezTo>
                  <a:pt x="75" y="45"/>
                  <a:pt x="82" y="51"/>
                  <a:pt x="82" y="64"/>
                </a:cubicBezTo>
                <a:lnTo>
                  <a:pt x="82" y="142"/>
                </a:lnTo>
                <a:close/>
              </a:path>
            </a:pathLst>
          </a:custGeom>
          <a:solidFill>
            <a:srgbClr val="0070C0"/>
          </a:solidFill>
          <a:ln>
            <a:noFill/>
          </a:ln>
        </p:spPr>
        <p:txBody>
          <a:bodyPr spcFirstLastPara="1" wrap="square" lIns="77750" tIns="38875" rIns="77750" bIns="38875"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752" name="Google Shape;752;p24"/>
          <p:cNvSpPr/>
          <p:nvPr/>
        </p:nvSpPr>
        <p:spPr>
          <a:xfrm>
            <a:off x="2420674" y="1190541"/>
            <a:ext cx="159651" cy="373169"/>
          </a:xfrm>
          <a:custGeom>
            <a:avLst/>
            <a:gdLst/>
            <a:ahLst/>
            <a:cxnLst/>
            <a:rect l="l" t="t" r="r" b="b"/>
            <a:pathLst>
              <a:path w="67" h="203" extrusionOk="0">
                <a:moveTo>
                  <a:pt x="47" y="17"/>
                </a:moveTo>
                <a:cubicBezTo>
                  <a:pt x="47" y="21"/>
                  <a:pt x="46" y="26"/>
                  <a:pt x="43" y="29"/>
                </a:cubicBezTo>
                <a:cubicBezTo>
                  <a:pt x="41" y="33"/>
                  <a:pt x="37" y="35"/>
                  <a:pt x="34" y="35"/>
                </a:cubicBezTo>
                <a:cubicBezTo>
                  <a:pt x="30" y="35"/>
                  <a:pt x="27" y="33"/>
                  <a:pt x="24" y="29"/>
                </a:cubicBezTo>
                <a:cubicBezTo>
                  <a:pt x="21" y="26"/>
                  <a:pt x="20" y="21"/>
                  <a:pt x="20" y="17"/>
                </a:cubicBezTo>
                <a:cubicBezTo>
                  <a:pt x="20" y="12"/>
                  <a:pt x="21" y="8"/>
                  <a:pt x="24" y="5"/>
                </a:cubicBezTo>
                <a:cubicBezTo>
                  <a:pt x="26" y="2"/>
                  <a:pt x="30" y="0"/>
                  <a:pt x="34" y="0"/>
                </a:cubicBezTo>
                <a:cubicBezTo>
                  <a:pt x="37" y="0"/>
                  <a:pt x="41" y="2"/>
                  <a:pt x="43" y="5"/>
                </a:cubicBezTo>
                <a:cubicBezTo>
                  <a:pt x="46" y="8"/>
                  <a:pt x="47" y="12"/>
                  <a:pt x="47" y="17"/>
                </a:cubicBezTo>
                <a:close/>
                <a:moveTo>
                  <a:pt x="67" y="116"/>
                </a:moveTo>
                <a:cubicBezTo>
                  <a:pt x="67" y="121"/>
                  <a:pt x="65" y="124"/>
                  <a:pt x="61" y="124"/>
                </a:cubicBezTo>
                <a:cubicBezTo>
                  <a:pt x="57" y="124"/>
                  <a:pt x="54" y="121"/>
                  <a:pt x="54" y="116"/>
                </a:cubicBezTo>
                <a:cubicBezTo>
                  <a:pt x="54" y="60"/>
                  <a:pt x="54" y="60"/>
                  <a:pt x="54" y="60"/>
                </a:cubicBezTo>
                <a:cubicBezTo>
                  <a:pt x="51" y="60"/>
                  <a:pt x="51" y="60"/>
                  <a:pt x="51" y="60"/>
                </a:cubicBezTo>
                <a:cubicBezTo>
                  <a:pt x="51" y="194"/>
                  <a:pt x="51" y="194"/>
                  <a:pt x="51" y="194"/>
                </a:cubicBezTo>
                <a:cubicBezTo>
                  <a:pt x="51" y="200"/>
                  <a:pt x="49" y="203"/>
                  <a:pt x="43" y="203"/>
                </a:cubicBezTo>
                <a:cubicBezTo>
                  <a:pt x="38" y="203"/>
                  <a:pt x="36" y="200"/>
                  <a:pt x="36" y="194"/>
                </a:cubicBezTo>
                <a:cubicBezTo>
                  <a:pt x="36" y="115"/>
                  <a:pt x="36" y="115"/>
                  <a:pt x="36" y="115"/>
                </a:cubicBezTo>
                <a:cubicBezTo>
                  <a:pt x="32" y="115"/>
                  <a:pt x="32" y="115"/>
                  <a:pt x="32" y="115"/>
                </a:cubicBezTo>
                <a:cubicBezTo>
                  <a:pt x="32" y="194"/>
                  <a:pt x="32" y="194"/>
                  <a:pt x="32" y="194"/>
                </a:cubicBezTo>
                <a:cubicBezTo>
                  <a:pt x="32" y="200"/>
                  <a:pt x="29" y="203"/>
                  <a:pt x="24" y="203"/>
                </a:cubicBezTo>
                <a:cubicBezTo>
                  <a:pt x="19" y="203"/>
                  <a:pt x="16" y="200"/>
                  <a:pt x="16" y="194"/>
                </a:cubicBezTo>
                <a:cubicBezTo>
                  <a:pt x="16" y="60"/>
                  <a:pt x="16" y="60"/>
                  <a:pt x="16" y="60"/>
                </a:cubicBezTo>
                <a:cubicBezTo>
                  <a:pt x="13" y="60"/>
                  <a:pt x="13" y="60"/>
                  <a:pt x="13" y="60"/>
                </a:cubicBezTo>
                <a:cubicBezTo>
                  <a:pt x="13" y="116"/>
                  <a:pt x="13" y="116"/>
                  <a:pt x="13" y="116"/>
                </a:cubicBezTo>
                <a:cubicBezTo>
                  <a:pt x="13" y="121"/>
                  <a:pt x="11" y="124"/>
                  <a:pt x="7" y="124"/>
                </a:cubicBezTo>
                <a:cubicBezTo>
                  <a:pt x="2" y="124"/>
                  <a:pt x="0" y="121"/>
                  <a:pt x="0" y="116"/>
                </a:cubicBezTo>
                <a:cubicBezTo>
                  <a:pt x="0" y="52"/>
                  <a:pt x="0" y="52"/>
                  <a:pt x="0" y="52"/>
                </a:cubicBezTo>
                <a:cubicBezTo>
                  <a:pt x="0" y="42"/>
                  <a:pt x="6" y="36"/>
                  <a:pt x="18" y="36"/>
                </a:cubicBezTo>
                <a:cubicBezTo>
                  <a:pt x="50" y="36"/>
                  <a:pt x="50" y="36"/>
                  <a:pt x="50" y="36"/>
                </a:cubicBezTo>
                <a:cubicBezTo>
                  <a:pt x="61" y="36"/>
                  <a:pt x="67" y="42"/>
                  <a:pt x="67" y="52"/>
                </a:cubicBezTo>
                <a:lnTo>
                  <a:pt x="67" y="116"/>
                </a:lnTo>
                <a:close/>
              </a:path>
            </a:pathLst>
          </a:custGeom>
          <a:solidFill>
            <a:srgbClr val="BFBFBF"/>
          </a:solidFill>
          <a:ln>
            <a:noFill/>
          </a:ln>
        </p:spPr>
        <p:txBody>
          <a:bodyPr spcFirstLastPara="1" wrap="square" lIns="77750" tIns="38875" rIns="77750" bIns="38875"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753" name="Google Shape;753;p24"/>
          <p:cNvSpPr/>
          <p:nvPr/>
        </p:nvSpPr>
        <p:spPr>
          <a:xfrm>
            <a:off x="2960741" y="1190541"/>
            <a:ext cx="161189" cy="373169"/>
          </a:xfrm>
          <a:custGeom>
            <a:avLst/>
            <a:gdLst/>
            <a:ahLst/>
            <a:cxnLst/>
            <a:rect l="l" t="t" r="r" b="b"/>
            <a:pathLst>
              <a:path w="67" h="203" extrusionOk="0">
                <a:moveTo>
                  <a:pt x="47" y="17"/>
                </a:moveTo>
                <a:cubicBezTo>
                  <a:pt x="47" y="21"/>
                  <a:pt x="46" y="26"/>
                  <a:pt x="43" y="29"/>
                </a:cubicBezTo>
                <a:cubicBezTo>
                  <a:pt x="41" y="33"/>
                  <a:pt x="37" y="35"/>
                  <a:pt x="34" y="35"/>
                </a:cubicBezTo>
                <a:cubicBezTo>
                  <a:pt x="30" y="35"/>
                  <a:pt x="27" y="33"/>
                  <a:pt x="24" y="29"/>
                </a:cubicBezTo>
                <a:cubicBezTo>
                  <a:pt x="21" y="26"/>
                  <a:pt x="20" y="21"/>
                  <a:pt x="20" y="17"/>
                </a:cubicBezTo>
                <a:cubicBezTo>
                  <a:pt x="20" y="12"/>
                  <a:pt x="21" y="8"/>
                  <a:pt x="24" y="5"/>
                </a:cubicBezTo>
                <a:cubicBezTo>
                  <a:pt x="26" y="2"/>
                  <a:pt x="30" y="0"/>
                  <a:pt x="34" y="0"/>
                </a:cubicBezTo>
                <a:cubicBezTo>
                  <a:pt x="37" y="0"/>
                  <a:pt x="41" y="2"/>
                  <a:pt x="43" y="5"/>
                </a:cubicBezTo>
                <a:cubicBezTo>
                  <a:pt x="46" y="8"/>
                  <a:pt x="47" y="12"/>
                  <a:pt x="47" y="17"/>
                </a:cubicBezTo>
                <a:close/>
                <a:moveTo>
                  <a:pt x="67" y="116"/>
                </a:moveTo>
                <a:cubicBezTo>
                  <a:pt x="67" y="121"/>
                  <a:pt x="65" y="124"/>
                  <a:pt x="61" y="124"/>
                </a:cubicBezTo>
                <a:cubicBezTo>
                  <a:pt x="57" y="124"/>
                  <a:pt x="54" y="121"/>
                  <a:pt x="54" y="116"/>
                </a:cubicBezTo>
                <a:cubicBezTo>
                  <a:pt x="54" y="60"/>
                  <a:pt x="54" y="60"/>
                  <a:pt x="54" y="60"/>
                </a:cubicBezTo>
                <a:cubicBezTo>
                  <a:pt x="51" y="60"/>
                  <a:pt x="51" y="60"/>
                  <a:pt x="51" y="60"/>
                </a:cubicBezTo>
                <a:cubicBezTo>
                  <a:pt x="51" y="194"/>
                  <a:pt x="51" y="194"/>
                  <a:pt x="51" y="194"/>
                </a:cubicBezTo>
                <a:cubicBezTo>
                  <a:pt x="51" y="200"/>
                  <a:pt x="49" y="203"/>
                  <a:pt x="43" y="203"/>
                </a:cubicBezTo>
                <a:cubicBezTo>
                  <a:pt x="38" y="203"/>
                  <a:pt x="36" y="200"/>
                  <a:pt x="36" y="194"/>
                </a:cubicBezTo>
                <a:cubicBezTo>
                  <a:pt x="36" y="115"/>
                  <a:pt x="36" y="115"/>
                  <a:pt x="36" y="115"/>
                </a:cubicBezTo>
                <a:cubicBezTo>
                  <a:pt x="32" y="115"/>
                  <a:pt x="32" y="115"/>
                  <a:pt x="32" y="115"/>
                </a:cubicBezTo>
                <a:cubicBezTo>
                  <a:pt x="32" y="194"/>
                  <a:pt x="32" y="194"/>
                  <a:pt x="32" y="194"/>
                </a:cubicBezTo>
                <a:cubicBezTo>
                  <a:pt x="32" y="200"/>
                  <a:pt x="29" y="203"/>
                  <a:pt x="24" y="203"/>
                </a:cubicBezTo>
                <a:cubicBezTo>
                  <a:pt x="19" y="203"/>
                  <a:pt x="16" y="200"/>
                  <a:pt x="16" y="194"/>
                </a:cubicBezTo>
                <a:cubicBezTo>
                  <a:pt x="16" y="60"/>
                  <a:pt x="16" y="60"/>
                  <a:pt x="16" y="60"/>
                </a:cubicBezTo>
                <a:cubicBezTo>
                  <a:pt x="13" y="60"/>
                  <a:pt x="13" y="60"/>
                  <a:pt x="13" y="60"/>
                </a:cubicBezTo>
                <a:cubicBezTo>
                  <a:pt x="13" y="116"/>
                  <a:pt x="13" y="116"/>
                  <a:pt x="13" y="116"/>
                </a:cubicBezTo>
                <a:cubicBezTo>
                  <a:pt x="13" y="121"/>
                  <a:pt x="11" y="124"/>
                  <a:pt x="7" y="124"/>
                </a:cubicBezTo>
                <a:cubicBezTo>
                  <a:pt x="2" y="124"/>
                  <a:pt x="0" y="121"/>
                  <a:pt x="0" y="116"/>
                </a:cubicBezTo>
                <a:cubicBezTo>
                  <a:pt x="0" y="52"/>
                  <a:pt x="0" y="52"/>
                  <a:pt x="0" y="52"/>
                </a:cubicBezTo>
                <a:cubicBezTo>
                  <a:pt x="0" y="42"/>
                  <a:pt x="6" y="36"/>
                  <a:pt x="18" y="36"/>
                </a:cubicBezTo>
                <a:cubicBezTo>
                  <a:pt x="50" y="36"/>
                  <a:pt x="50" y="36"/>
                  <a:pt x="50" y="36"/>
                </a:cubicBezTo>
                <a:cubicBezTo>
                  <a:pt x="61" y="36"/>
                  <a:pt x="67" y="42"/>
                  <a:pt x="67" y="52"/>
                </a:cubicBezTo>
                <a:lnTo>
                  <a:pt x="67" y="116"/>
                </a:lnTo>
                <a:close/>
              </a:path>
            </a:pathLst>
          </a:custGeom>
          <a:solidFill>
            <a:srgbClr val="BFBFBF"/>
          </a:solidFill>
          <a:ln>
            <a:noFill/>
          </a:ln>
        </p:spPr>
        <p:txBody>
          <a:bodyPr spcFirstLastPara="1" wrap="square" lIns="77750" tIns="38875" rIns="77750" bIns="38875"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754" name="Google Shape;754;p24"/>
          <p:cNvSpPr/>
          <p:nvPr/>
        </p:nvSpPr>
        <p:spPr>
          <a:xfrm>
            <a:off x="3493775" y="1190541"/>
            <a:ext cx="161189" cy="373169"/>
          </a:xfrm>
          <a:custGeom>
            <a:avLst/>
            <a:gdLst/>
            <a:ahLst/>
            <a:cxnLst/>
            <a:rect l="l" t="t" r="r" b="b"/>
            <a:pathLst>
              <a:path w="67" h="203" extrusionOk="0">
                <a:moveTo>
                  <a:pt x="47" y="17"/>
                </a:moveTo>
                <a:cubicBezTo>
                  <a:pt x="47" y="21"/>
                  <a:pt x="46" y="26"/>
                  <a:pt x="43" y="29"/>
                </a:cubicBezTo>
                <a:cubicBezTo>
                  <a:pt x="41" y="33"/>
                  <a:pt x="37" y="35"/>
                  <a:pt x="34" y="35"/>
                </a:cubicBezTo>
                <a:cubicBezTo>
                  <a:pt x="30" y="35"/>
                  <a:pt x="27" y="33"/>
                  <a:pt x="24" y="29"/>
                </a:cubicBezTo>
                <a:cubicBezTo>
                  <a:pt x="21" y="26"/>
                  <a:pt x="20" y="21"/>
                  <a:pt x="20" y="17"/>
                </a:cubicBezTo>
                <a:cubicBezTo>
                  <a:pt x="20" y="12"/>
                  <a:pt x="21" y="8"/>
                  <a:pt x="24" y="5"/>
                </a:cubicBezTo>
                <a:cubicBezTo>
                  <a:pt x="26" y="2"/>
                  <a:pt x="30" y="0"/>
                  <a:pt x="34" y="0"/>
                </a:cubicBezTo>
                <a:cubicBezTo>
                  <a:pt x="37" y="0"/>
                  <a:pt x="41" y="2"/>
                  <a:pt x="43" y="5"/>
                </a:cubicBezTo>
                <a:cubicBezTo>
                  <a:pt x="46" y="8"/>
                  <a:pt x="47" y="12"/>
                  <a:pt x="47" y="17"/>
                </a:cubicBezTo>
                <a:close/>
                <a:moveTo>
                  <a:pt x="67" y="116"/>
                </a:moveTo>
                <a:cubicBezTo>
                  <a:pt x="67" y="121"/>
                  <a:pt x="65" y="124"/>
                  <a:pt x="61" y="124"/>
                </a:cubicBezTo>
                <a:cubicBezTo>
                  <a:pt x="57" y="124"/>
                  <a:pt x="54" y="121"/>
                  <a:pt x="54" y="116"/>
                </a:cubicBezTo>
                <a:cubicBezTo>
                  <a:pt x="54" y="60"/>
                  <a:pt x="54" y="60"/>
                  <a:pt x="54" y="60"/>
                </a:cubicBezTo>
                <a:cubicBezTo>
                  <a:pt x="51" y="60"/>
                  <a:pt x="51" y="60"/>
                  <a:pt x="51" y="60"/>
                </a:cubicBezTo>
                <a:cubicBezTo>
                  <a:pt x="51" y="194"/>
                  <a:pt x="51" y="194"/>
                  <a:pt x="51" y="194"/>
                </a:cubicBezTo>
                <a:cubicBezTo>
                  <a:pt x="51" y="200"/>
                  <a:pt x="49" y="203"/>
                  <a:pt x="43" y="203"/>
                </a:cubicBezTo>
                <a:cubicBezTo>
                  <a:pt x="38" y="203"/>
                  <a:pt x="36" y="200"/>
                  <a:pt x="36" y="194"/>
                </a:cubicBezTo>
                <a:cubicBezTo>
                  <a:pt x="36" y="115"/>
                  <a:pt x="36" y="115"/>
                  <a:pt x="36" y="115"/>
                </a:cubicBezTo>
                <a:cubicBezTo>
                  <a:pt x="32" y="115"/>
                  <a:pt x="32" y="115"/>
                  <a:pt x="32" y="115"/>
                </a:cubicBezTo>
                <a:cubicBezTo>
                  <a:pt x="32" y="194"/>
                  <a:pt x="32" y="194"/>
                  <a:pt x="32" y="194"/>
                </a:cubicBezTo>
                <a:cubicBezTo>
                  <a:pt x="32" y="200"/>
                  <a:pt x="29" y="203"/>
                  <a:pt x="24" y="203"/>
                </a:cubicBezTo>
                <a:cubicBezTo>
                  <a:pt x="19" y="203"/>
                  <a:pt x="16" y="200"/>
                  <a:pt x="16" y="194"/>
                </a:cubicBezTo>
                <a:cubicBezTo>
                  <a:pt x="16" y="60"/>
                  <a:pt x="16" y="60"/>
                  <a:pt x="16" y="60"/>
                </a:cubicBezTo>
                <a:cubicBezTo>
                  <a:pt x="13" y="60"/>
                  <a:pt x="13" y="60"/>
                  <a:pt x="13" y="60"/>
                </a:cubicBezTo>
                <a:cubicBezTo>
                  <a:pt x="13" y="116"/>
                  <a:pt x="13" y="116"/>
                  <a:pt x="13" y="116"/>
                </a:cubicBezTo>
                <a:cubicBezTo>
                  <a:pt x="13" y="121"/>
                  <a:pt x="11" y="124"/>
                  <a:pt x="7" y="124"/>
                </a:cubicBezTo>
                <a:cubicBezTo>
                  <a:pt x="2" y="124"/>
                  <a:pt x="0" y="121"/>
                  <a:pt x="0" y="116"/>
                </a:cubicBezTo>
                <a:cubicBezTo>
                  <a:pt x="0" y="52"/>
                  <a:pt x="0" y="52"/>
                  <a:pt x="0" y="52"/>
                </a:cubicBezTo>
                <a:cubicBezTo>
                  <a:pt x="0" y="42"/>
                  <a:pt x="6" y="36"/>
                  <a:pt x="18" y="36"/>
                </a:cubicBezTo>
                <a:cubicBezTo>
                  <a:pt x="50" y="36"/>
                  <a:pt x="50" y="36"/>
                  <a:pt x="50" y="36"/>
                </a:cubicBezTo>
                <a:cubicBezTo>
                  <a:pt x="61" y="36"/>
                  <a:pt x="67" y="42"/>
                  <a:pt x="67" y="52"/>
                </a:cubicBezTo>
                <a:lnTo>
                  <a:pt x="67" y="116"/>
                </a:lnTo>
                <a:close/>
              </a:path>
            </a:pathLst>
          </a:custGeom>
          <a:solidFill>
            <a:srgbClr val="BFBFBF"/>
          </a:solidFill>
          <a:ln>
            <a:noFill/>
          </a:ln>
        </p:spPr>
        <p:txBody>
          <a:bodyPr spcFirstLastPara="1" wrap="square" lIns="77750" tIns="38875" rIns="77750" bIns="38875"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755" name="Google Shape;755;p24"/>
          <p:cNvSpPr/>
          <p:nvPr/>
        </p:nvSpPr>
        <p:spPr>
          <a:xfrm>
            <a:off x="1872167" y="1190541"/>
            <a:ext cx="161189" cy="373169"/>
          </a:xfrm>
          <a:custGeom>
            <a:avLst/>
            <a:gdLst/>
            <a:ahLst/>
            <a:cxnLst/>
            <a:rect l="l" t="t" r="r" b="b"/>
            <a:pathLst>
              <a:path w="67" h="203" extrusionOk="0">
                <a:moveTo>
                  <a:pt x="47" y="17"/>
                </a:moveTo>
                <a:cubicBezTo>
                  <a:pt x="47" y="21"/>
                  <a:pt x="46" y="26"/>
                  <a:pt x="43" y="29"/>
                </a:cubicBezTo>
                <a:cubicBezTo>
                  <a:pt x="40" y="33"/>
                  <a:pt x="37" y="35"/>
                  <a:pt x="33" y="35"/>
                </a:cubicBezTo>
                <a:cubicBezTo>
                  <a:pt x="30" y="35"/>
                  <a:pt x="26" y="33"/>
                  <a:pt x="24" y="29"/>
                </a:cubicBezTo>
                <a:cubicBezTo>
                  <a:pt x="21" y="26"/>
                  <a:pt x="20" y="21"/>
                  <a:pt x="20" y="17"/>
                </a:cubicBezTo>
                <a:cubicBezTo>
                  <a:pt x="20" y="12"/>
                  <a:pt x="21" y="8"/>
                  <a:pt x="24" y="5"/>
                </a:cubicBezTo>
                <a:cubicBezTo>
                  <a:pt x="26" y="2"/>
                  <a:pt x="29" y="0"/>
                  <a:pt x="33" y="0"/>
                </a:cubicBezTo>
                <a:cubicBezTo>
                  <a:pt x="37" y="0"/>
                  <a:pt x="40" y="2"/>
                  <a:pt x="43" y="5"/>
                </a:cubicBezTo>
                <a:cubicBezTo>
                  <a:pt x="46" y="8"/>
                  <a:pt x="47" y="12"/>
                  <a:pt x="47" y="17"/>
                </a:cubicBezTo>
                <a:close/>
                <a:moveTo>
                  <a:pt x="67" y="116"/>
                </a:moveTo>
                <a:cubicBezTo>
                  <a:pt x="67" y="121"/>
                  <a:pt x="65" y="124"/>
                  <a:pt x="60" y="124"/>
                </a:cubicBezTo>
                <a:cubicBezTo>
                  <a:pt x="56" y="124"/>
                  <a:pt x="54" y="121"/>
                  <a:pt x="54" y="116"/>
                </a:cubicBezTo>
                <a:cubicBezTo>
                  <a:pt x="54" y="60"/>
                  <a:pt x="54" y="60"/>
                  <a:pt x="54" y="60"/>
                </a:cubicBezTo>
                <a:cubicBezTo>
                  <a:pt x="51" y="60"/>
                  <a:pt x="51" y="60"/>
                  <a:pt x="51" y="60"/>
                </a:cubicBezTo>
                <a:cubicBezTo>
                  <a:pt x="51" y="194"/>
                  <a:pt x="51" y="194"/>
                  <a:pt x="51" y="194"/>
                </a:cubicBezTo>
                <a:cubicBezTo>
                  <a:pt x="51" y="200"/>
                  <a:pt x="48" y="203"/>
                  <a:pt x="43" y="203"/>
                </a:cubicBezTo>
                <a:cubicBezTo>
                  <a:pt x="38" y="203"/>
                  <a:pt x="36" y="200"/>
                  <a:pt x="36" y="194"/>
                </a:cubicBezTo>
                <a:cubicBezTo>
                  <a:pt x="36" y="115"/>
                  <a:pt x="36" y="115"/>
                  <a:pt x="36" y="115"/>
                </a:cubicBezTo>
                <a:cubicBezTo>
                  <a:pt x="31" y="115"/>
                  <a:pt x="31" y="115"/>
                  <a:pt x="31" y="115"/>
                </a:cubicBezTo>
                <a:cubicBezTo>
                  <a:pt x="31" y="194"/>
                  <a:pt x="31" y="194"/>
                  <a:pt x="31" y="194"/>
                </a:cubicBezTo>
                <a:cubicBezTo>
                  <a:pt x="31" y="200"/>
                  <a:pt x="29" y="203"/>
                  <a:pt x="24" y="203"/>
                </a:cubicBezTo>
                <a:cubicBezTo>
                  <a:pt x="18" y="203"/>
                  <a:pt x="16" y="200"/>
                  <a:pt x="16" y="194"/>
                </a:cubicBezTo>
                <a:cubicBezTo>
                  <a:pt x="16" y="60"/>
                  <a:pt x="16" y="60"/>
                  <a:pt x="16" y="60"/>
                </a:cubicBezTo>
                <a:cubicBezTo>
                  <a:pt x="13" y="60"/>
                  <a:pt x="13" y="60"/>
                  <a:pt x="13" y="60"/>
                </a:cubicBezTo>
                <a:cubicBezTo>
                  <a:pt x="13" y="116"/>
                  <a:pt x="13" y="116"/>
                  <a:pt x="13" y="116"/>
                </a:cubicBezTo>
                <a:cubicBezTo>
                  <a:pt x="13" y="121"/>
                  <a:pt x="11" y="124"/>
                  <a:pt x="6" y="124"/>
                </a:cubicBezTo>
                <a:cubicBezTo>
                  <a:pt x="2" y="124"/>
                  <a:pt x="0" y="121"/>
                  <a:pt x="0" y="116"/>
                </a:cubicBezTo>
                <a:cubicBezTo>
                  <a:pt x="0" y="52"/>
                  <a:pt x="0" y="52"/>
                  <a:pt x="0" y="52"/>
                </a:cubicBezTo>
                <a:cubicBezTo>
                  <a:pt x="0" y="42"/>
                  <a:pt x="6" y="36"/>
                  <a:pt x="17" y="36"/>
                </a:cubicBezTo>
                <a:cubicBezTo>
                  <a:pt x="50" y="36"/>
                  <a:pt x="50" y="36"/>
                  <a:pt x="50" y="36"/>
                </a:cubicBezTo>
                <a:cubicBezTo>
                  <a:pt x="61" y="36"/>
                  <a:pt x="67" y="42"/>
                  <a:pt x="67" y="52"/>
                </a:cubicBezTo>
                <a:lnTo>
                  <a:pt x="67" y="116"/>
                </a:lnTo>
                <a:close/>
              </a:path>
            </a:pathLst>
          </a:custGeom>
          <a:solidFill>
            <a:srgbClr val="BFBFBF"/>
          </a:solidFill>
          <a:ln>
            <a:noFill/>
          </a:ln>
        </p:spPr>
        <p:txBody>
          <a:bodyPr spcFirstLastPara="1" wrap="square" lIns="77750" tIns="38875" rIns="77750" bIns="38875"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756" name="Google Shape;756;p24"/>
          <p:cNvSpPr/>
          <p:nvPr/>
        </p:nvSpPr>
        <p:spPr>
          <a:xfrm>
            <a:off x="1339132" y="1190541"/>
            <a:ext cx="161189" cy="373169"/>
          </a:xfrm>
          <a:custGeom>
            <a:avLst/>
            <a:gdLst/>
            <a:ahLst/>
            <a:cxnLst/>
            <a:rect l="l" t="t" r="r" b="b"/>
            <a:pathLst>
              <a:path w="67" h="203" extrusionOk="0">
                <a:moveTo>
                  <a:pt x="47" y="17"/>
                </a:moveTo>
                <a:cubicBezTo>
                  <a:pt x="47" y="21"/>
                  <a:pt x="46" y="26"/>
                  <a:pt x="43" y="29"/>
                </a:cubicBezTo>
                <a:cubicBezTo>
                  <a:pt x="41" y="33"/>
                  <a:pt x="37" y="35"/>
                  <a:pt x="34" y="35"/>
                </a:cubicBezTo>
                <a:cubicBezTo>
                  <a:pt x="30" y="35"/>
                  <a:pt x="27" y="33"/>
                  <a:pt x="24" y="29"/>
                </a:cubicBezTo>
                <a:cubicBezTo>
                  <a:pt x="21" y="26"/>
                  <a:pt x="20" y="21"/>
                  <a:pt x="20" y="17"/>
                </a:cubicBezTo>
                <a:cubicBezTo>
                  <a:pt x="20" y="12"/>
                  <a:pt x="21" y="8"/>
                  <a:pt x="24" y="5"/>
                </a:cubicBezTo>
                <a:cubicBezTo>
                  <a:pt x="26" y="2"/>
                  <a:pt x="30" y="0"/>
                  <a:pt x="34" y="0"/>
                </a:cubicBezTo>
                <a:cubicBezTo>
                  <a:pt x="37" y="0"/>
                  <a:pt x="41" y="2"/>
                  <a:pt x="43" y="5"/>
                </a:cubicBezTo>
                <a:cubicBezTo>
                  <a:pt x="46" y="8"/>
                  <a:pt x="47" y="12"/>
                  <a:pt x="47" y="17"/>
                </a:cubicBezTo>
                <a:close/>
                <a:moveTo>
                  <a:pt x="67" y="116"/>
                </a:moveTo>
                <a:cubicBezTo>
                  <a:pt x="67" y="121"/>
                  <a:pt x="65" y="124"/>
                  <a:pt x="61" y="124"/>
                </a:cubicBezTo>
                <a:cubicBezTo>
                  <a:pt x="57" y="124"/>
                  <a:pt x="55" y="121"/>
                  <a:pt x="55" y="116"/>
                </a:cubicBezTo>
                <a:cubicBezTo>
                  <a:pt x="55" y="60"/>
                  <a:pt x="55" y="60"/>
                  <a:pt x="55" y="60"/>
                </a:cubicBezTo>
                <a:cubicBezTo>
                  <a:pt x="51" y="60"/>
                  <a:pt x="51" y="60"/>
                  <a:pt x="51" y="60"/>
                </a:cubicBezTo>
                <a:cubicBezTo>
                  <a:pt x="51" y="194"/>
                  <a:pt x="51" y="194"/>
                  <a:pt x="51" y="194"/>
                </a:cubicBezTo>
                <a:cubicBezTo>
                  <a:pt x="51" y="200"/>
                  <a:pt x="49" y="203"/>
                  <a:pt x="44" y="203"/>
                </a:cubicBezTo>
                <a:cubicBezTo>
                  <a:pt x="38" y="203"/>
                  <a:pt x="36" y="200"/>
                  <a:pt x="36" y="194"/>
                </a:cubicBezTo>
                <a:cubicBezTo>
                  <a:pt x="36" y="115"/>
                  <a:pt x="36" y="115"/>
                  <a:pt x="36" y="115"/>
                </a:cubicBezTo>
                <a:cubicBezTo>
                  <a:pt x="32" y="115"/>
                  <a:pt x="32" y="115"/>
                  <a:pt x="32" y="115"/>
                </a:cubicBezTo>
                <a:cubicBezTo>
                  <a:pt x="32" y="194"/>
                  <a:pt x="32" y="194"/>
                  <a:pt x="32" y="194"/>
                </a:cubicBezTo>
                <a:cubicBezTo>
                  <a:pt x="32" y="200"/>
                  <a:pt x="29" y="203"/>
                  <a:pt x="24" y="203"/>
                </a:cubicBezTo>
                <a:cubicBezTo>
                  <a:pt x="19" y="203"/>
                  <a:pt x="16" y="200"/>
                  <a:pt x="16" y="194"/>
                </a:cubicBezTo>
                <a:cubicBezTo>
                  <a:pt x="16" y="60"/>
                  <a:pt x="16" y="60"/>
                  <a:pt x="16" y="60"/>
                </a:cubicBezTo>
                <a:cubicBezTo>
                  <a:pt x="13" y="60"/>
                  <a:pt x="13" y="60"/>
                  <a:pt x="13" y="60"/>
                </a:cubicBezTo>
                <a:cubicBezTo>
                  <a:pt x="13" y="116"/>
                  <a:pt x="13" y="116"/>
                  <a:pt x="13" y="116"/>
                </a:cubicBezTo>
                <a:cubicBezTo>
                  <a:pt x="13" y="121"/>
                  <a:pt x="11" y="124"/>
                  <a:pt x="7" y="124"/>
                </a:cubicBezTo>
                <a:cubicBezTo>
                  <a:pt x="2" y="124"/>
                  <a:pt x="0" y="121"/>
                  <a:pt x="0" y="116"/>
                </a:cubicBezTo>
                <a:cubicBezTo>
                  <a:pt x="0" y="52"/>
                  <a:pt x="0" y="52"/>
                  <a:pt x="0" y="52"/>
                </a:cubicBezTo>
                <a:cubicBezTo>
                  <a:pt x="0" y="42"/>
                  <a:pt x="6" y="36"/>
                  <a:pt x="18" y="36"/>
                </a:cubicBezTo>
                <a:cubicBezTo>
                  <a:pt x="50" y="36"/>
                  <a:pt x="50" y="36"/>
                  <a:pt x="50" y="36"/>
                </a:cubicBezTo>
                <a:cubicBezTo>
                  <a:pt x="61" y="36"/>
                  <a:pt x="67" y="42"/>
                  <a:pt x="67" y="52"/>
                </a:cubicBezTo>
                <a:lnTo>
                  <a:pt x="67" y="116"/>
                </a:lnTo>
                <a:close/>
              </a:path>
            </a:pathLst>
          </a:custGeom>
          <a:solidFill>
            <a:srgbClr val="BFBFBF"/>
          </a:solidFill>
          <a:ln>
            <a:noFill/>
          </a:ln>
        </p:spPr>
        <p:txBody>
          <a:bodyPr spcFirstLastPara="1" wrap="square" lIns="77750" tIns="38875" rIns="77750" bIns="38875"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757" name="Google Shape;757;p24"/>
          <p:cNvSpPr/>
          <p:nvPr/>
        </p:nvSpPr>
        <p:spPr>
          <a:xfrm>
            <a:off x="1130980" y="985075"/>
            <a:ext cx="148907" cy="348448"/>
          </a:xfrm>
          <a:custGeom>
            <a:avLst/>
            <a:gdLst/>
            <a:ahLst/>
            <a:cxnLst/>
            <a:rect l="l" t="t" r="r" b="b"/>
            <a:pathLst>
              <a:path w="62" h="189" extrusionOk="0">
                <a:moveTo>
                  <a:pt x="44" y="15"/>
                </a:moveTo>
                <a:cubicBezTo>
                  <a:pt x="44" y="19"/>
                  <a:pt x="43" y="23"/>
                  <a:pt x="40" y="27"/>
                </a:cubicBezTo>
                <a:cubicBezTo>
                  <a:pt x="37" y="30"/>
                  <a:pt x="35" y="32"/>
                  <a:pt x="31" y="32"/>
                </a:cubicBezTo>
                <a:cubicBezTo>
                  <a:pt x="27" y="32"/>
                  <a:pt x="24" y="30"/>
                  <a:pt x="22" y="27"/>
                </a:cubicBezTo>
                <a:cubicBezTo>
                  <a:pt x="19" y="23"/>
                  <a:pt x="18" y="19"/>
                  <a:pt x="18" y="15"/>
                </a:cubicBezTo>
                <a:cubicBezTo>
                  <a:pt x="18" y="11"/>
                  <a:pt x="19" y="7"/>
                  <a:pt x="22" y="4"/>
                </a:cubicBezTo>
                <a:cubicBezTo>
                  <a:pt x="24" y="1"/>
                  <a:pt x="27" y="0"/>
                  <a:pt x="31" y="0"/>
                </a:cubicBezTo>
                <a:cubicBezTo>
                  <a:pt x="35" y="0"/>
                  <a:pt x="37" y="1"/>
                  <a:pt x="40" y="4"/>
                </a:cubicBezTo>
                <a:cubicBezTo>
                  <a:pt x="43" y="7"/>
                  <a:pt x="44" y="11"/>
                  <a:pt x="44" y="15"/>
                </a:cubicBezTo>
                <a:close/>
                <a:moveTo>
                  <a:pt x="62" y="108"/>
                </a:moveTo>
                <a:cubicBezTo>
                  <a:pt x="62" y="113"/>
                  <a:pt x="60" y="116"/>
                  <a:pt x="56" y="116"/>
                </a:cubicBezTo>
                <a:cubicBezTo>
                  <a:pt x="52" y="116"/>
                  <a:pt x="51" y="113"/>
                  <a:pt x="51" y="108"/>
                </a:cubicBezTo>
                <a:cubicBezTo>
                  <a:pt x="51" y="56"/>
                  <a:pt x="51" y="56"/>
                  <a:pt x="51" y="56"/>
                </a:cubicBezTo>
                <a:cubicBezTo>
                  <a:pt x="48" y="56"/>
                  <a:pt x="48" y="56"/>
                  <a:pt x="48" y="56"/>
                </a:cubicBezTo>
                <a:cubicBezTo>
                  <a:pt x="48" y="181"/>
                  <a:pt x="48" y="181"/>
                  <a:pt x="48" y="181"/>
                </a:cubicBezTo>
                <a:cubicBezTo>
                  <a:pt x="48" y="186"/>
                  <a:pt x="45" y="189"/>
                  <a:pt x="40" y="189"/>
                </a:cubicBezTo>
                <a:cubicBezTo>
                  <a:pt x="35" y="189"/>
                  <a:pt x="33" y="186"/>
                  <a:pt x="33" y="181"/>
                </a:cubicBezTo>
                <a:cubicBezTo>
                  <a:pt x="33" y="107"/>
                  <a:pt x="33" y="107"/>
                  <a:pt x="33" y="107"/>
                </a:cubicBezTo>
                <a:cubicBezTo>
                  <a:pt x="29" y="107"/>
                  <a:pt x="29" y="107"/>
                  <a:pt x="29" y="107"/>
                </a:cubicBezTo>
                <a:cubicBezTo>
                  <a:pt x="29" y="181"/>
                  <a:pt x="29" y="181"/>
                  <a:pt x="29" y="181"/>
                </a:cubicBezTo>
                <a:cubicBezTo>
                  <a:pt x="29" y="186"/>
                  <a:pt x="27" y="189"/>
                  <a:pt x="22" y="189"/>
                </a:cubicBezTo>
                <a:cubicBezTo>
                  <a:pt x="17" y="189"/>
                  <a:pt x="15" y="186"/>
                  <a:pt x="15" y="181"/>
                </a:cubicBezTo>
                <a:cubicBezTo>
                  <a:pt x="15" y="56"/>
                  <a:pt x="15" y="56"/>
                  <a:pt x="15" y="56"/>
                </a:cubicBezTo>
                <a:cubicBezTo>
                  <a:pt x="12" y="56"/>
                  <a:pt x="12" y="56"/>
                  <a:pt x="12" y="56"/>
                </a:cubicBezTo>
                <a:cubicBezTo>
                  <a:pt x="12" y="108"/>
                  <a:pt x="12" y="108"/>
                  <a:pt x="12" y="108"/>
                </a:cubicBezTo>
                <a:cubicBezTo>
                  <a:pt x="12" y="113"/>
                  <a:pt x="10" y="116"/>
                  <a:pt x="6" y="116"/>
                </a:cubicBezTo>
                <a:cubicBezTo>
                  <a:pt x="2" y="116"/>
                  <a:pt x="0" y="113"/>
                  <a:pt x="0" y="108"/>
                </a:cubicBezTo>
                <a:cubicBezTo>
                  <a:pt x="0" y="48"/>
                  <a:pt x="0" y="48"/>
                  <a:pt x="0" y="48"/>
                </a:cubicBezTo>
                <a:cubicBezTo>
                  <a:pt x="0" y="38"/>
                  <a:pt x="5" y="33"/>
                  <a:pt x="16" y="33"/>
                </a:cubicBezTo>
                <a:cubicBezTo>
                  <a:pt x="46" y="33"/>
                  <a:pt x="46" y="33"/>
                  <a:pt x="46" y="33"/>
                </a:cubicBezTo>
                <a:cubicBezTo>
                  <a:pt x="57" y="33"/>
                  <a:pt x="62" y="38"/>
                  <a:pt x="62" y="48"/>
                </a:cubicBezTo>
                <a:lnTo>
                  <a:pt x="62" y="108"/>
                </a:lnTo>
                <a:close/>
              </a:path>
            </a:pathLst>
          </a:custGeom>
          <a:solidFill>
            <a:srgbClr val="BFBFBF"/>
          </a:solidFill>
          <a:ln>
            <a:noFill/>
          </a:ln>
        </p:spPr>
        <p:txBody>
          <a:bodyPr spcFirstLastPara="1" wrap="square" lIns="77750" tIns="38875" rIns="77750" bIns="38875"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758" name="Google Shape;758;p24"/>
          <p:cNvSpPr/>
          <p:nvPr/>
        </p:nvSpPr>
        <p:spPr>
          <a:xfrm>
            <a:off x="1649954" y="985075"/>
            <a:ext cx="151975" cy="348448"/>
          </a:xfrm>
          <a:custGeom>
            <a:avLst/>
            <a:gdLst/>
            <a:ahLst/>
            <a:cxnLst/>
            <a:rect l="l" t="t" r="r" b="b"/>
            <a:pathLst>
              <a:path w="63" h="189" extrusionOk="0">
                <a:moveTo>
                  <a:pt x="45" y="15"/>
                </a:moveTo>
                <a:cubicBezTo>
                  <a:pt x="45" y="19"/>
                  <a:pt x="43" y="23"/>
                  <a:pt x="41" y="27"/>
                </a:cubicBezTo>
                <a:cubicBezTo>
                  <a:pt x="38" y="30"/>
                  <a:pt x="35" y="32"/>
                  <a:pt x="32" y="32"/>
                </a:cubicBezTo>
                <a:cubicBezTo>
                  <a:pt x="28" y="32"/>
                  <a:pt x="25" y="30"/>
                  <a:pt x="23" y="27"/>
                </a:cubicBezTo>
                <a:cubicBezTo>
                  <a:pt x="20" y="23"/>
                  <a:pt x="19" y="19"/>
                  <a:pt x="19" y="15"/>
                </a:cubicBezTo>
                <a:cubicBezTo>
                  <a:pt x="19" y="11"/>
                  <a:pt x="20" y="7"/>
                  <a:pt x="22" y="4"/>
                </a:cubicBezTo>
                <a:cubicBezTo>
                  <a:pt x="25" y="1"/>
                  <a:pt x="28" y="0"/>
                  <a:pt x="32" y="0"/>
                </a:cubicBezTo>
                <a:cubicBezTo>
                  <a:pt x="35" y="0"/>
                  <a:pt x="38" y="1"/>
                  <a:pt x="41" y="4"/>
                </a:cubicBezTo>
                <a:cubicBezTo>
                  <a:pt x="43" y="7"/>
                  <a:pt x="45" y="11"/>
                  <a:pt x="45" y="15"/>
                </a:cubicBezTo>
                <a:close/>
                <a:moveTo>
                  <a:pt x="63" y="108"/>
                </a:moveTo>
                <a:cubicBezTo>
                  <a:pt x="63" y="113"/>
                  <a:pt x="61" y="116"/>
                  <a:pt x="57" y="116"/>
                </a:cubicBezTo>
                <a:cubicBezTo>
                  <a:pt x="53" y="116"/>
                  <a:pt x="51" y="113"/>
                  <a:pt x="51" y="108"/>
                </a:cubicBezTo>
                <a:cubicBezTo>
                  <a:pt x="51" y="56"/>
                  <a:pt x="51" y="56"/>
                  <a:pt x="51" y="56"/>
                </a:cubicBezTo>
                <a:cubicBezTo>
                  <a:pt x="48" y="56"/>
                  <a:pt x="48" y="56"/>
                  <a:pt x="48" y="56"/>
                </a:cubicBezTo>
                <a:cubicBezTo>
                  <a:pt x="48" y="181"/>
                  <a:pt x="48" y="181"/>
                  <a:pt x="48" y="181"/>
                </a:cubicBezTo>
                <a:cubicBezTo>
                  <a:pt x="48" y="186"/>
                  <a:pt x="46" y="189"/>
                  <a:pt x="41" y="189"/>
                </a:cubicBezTo>
                <a:cubicBezTo>
                  <a:pt x="36" y="189"/>
                  <a:pt x="34" y="186"/>
                  <a:pt x="34" y="181"/>
                </a:cubicBezTo>
                <a:cubicBezTo>
                  <a:pt x="34" y="107"/>
                  <a:pt x="34" y="107"/>
                  <a:pt x="34" y="107"/>
                </a:cubicBezTo>
                <a:cubicBezTo>
                  <a:pt x="30" y="107"/>
                  <a:pt x="30" y="107"/>
                  <a:pt x="30" y="107"/>
                </a:cubicBezTo>
                <a:cubicBezTo>
                  <a:pt x="30" y="181"/>
                  <a:pt x="30" y="181"/>
                  <a:pt x="30" y="181"/>
                </a:cubicBezTo>
                <a:cubicBezTo>
                  <a:pt x="30" y="186"/>
                  <a:pt x="27" y="189"/>
                  <a:pt x="23" y="189"/>
                </a:cubicBezTo>
                <a:cubicBezTo>
                  <a:pt x="18" y="189"/>
                  <a:pt x="15" y="186"/>
                  <a:pt x="15" y="181"/>
                </a:cubicBezTo>
                <a:cubicBezTo>
                  <a:pt x="15" y="56"/>
                  <a:pt x="15" y="56"/>
                  <a:pt x="15" y="56"/>
                </a:cubicBezTo>
                <a:cubicBezTo>
                  <a:pt x="12" y="56"/>
                  <a:pt x="12" y="56"/>
                  <a:pt x="12" y="56"/>
                </a:cubicBezTo>
                <a:cubicBezTo>
                  <a:pt x="12" y="108"/>
                  <a:pt x="12" y="108"/>
                  <a:pt x="12" y="108"/>
                </a:cubicBezTo>
                <a:cubicBezTo>
                  <a:pt x="12" y="113"/>
                  <a:pt x="10" y="116"/>
                  <a:pt x="6" y="116"/>
                </a:cubicBezTo>
                <a:cubicBezTo>
                  <a:pt x="2" y="116"/>
                  <a:pt x="0" y="113"/>
                  <a:pt x="0" y="108"/>
                </a:cubicBezTo>
                <a:cubicBezTo>
                  <a:pt x="0" y="48"/>
                  <a:pt x="0" y="48"/>
                  <a:pt x="0" y="48"/>
                </a:cubicBezTo>
                <a:cubicBezTo>
                  <a:pt x="0" y="38"/>
                  <a:pt x="6" y="33"/>
                  <a:pt x="17" y="33"/>
                </a:cubicBezTo>
                <a:cubicBezTo>
                  <a:pt x="47" y="33"/>
                  <a:pt x="47" y="33"/>
                  <a:pt x="47" y="33"/>
                </a:cubicBezTo>
                <a:cubicBezTo>
                  <a:pt x="58" y="33"/>
                  <a:pt x="63" y="38"/>
                  <a:pt x="63" y="48"/>
                </a:cubicBezTo>
                <a:lnTo>
                  <a:pt x="63" y="108"/>
                </a:lnTo>
                <a:close/>
              </a:path>
            </a:pathLst>
          </a:custGeom>
          <a:solidFill>
            <a:srgbClr val="BFBFBF"/>
          </a:solidFill>
          <a:ln>
            <a:noFill/>
          </a:ln>
        </p:spPr>
        <p:txBody>
          <a:bodyPr spcFirstLastPara="1" wrap="square" lIns="77750" tIns="38875" rIns="77750" bIns="38875"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759" name="Google Shape;759;p24"/>
          <p:cNvSpPr/>
          <p:nvPr/>
        </p:nvSpPr>
        <p:spPr>
          <a:xfrm>
            <a:off x="2177364" y="985075"/>
            <a:ext cx="151975" cy="348448"/>
          </a:xfrm>
          <a:custGeom>
            <a:avLst/>
            <a:gdLst/>
            <a:ahLst/>
            <a:cxnLst/>
            <a:rect l="l" t="t" r="r" b="b"/>
            <a:pathLst>
              <a:path w="63" h="189" extrusionOk="0">
                <a:moveTo>
                  <a:pt x="44" y="15"/>
                </a:moveTo>
                <a:cubicBezTo>
                  <a:pt x="44" y="19"/>
                  <a:pt x="43" y="23"/>
                  <a:pt x="41" y="27"/>
                </a:cubicBezTo>
                <a:cubicBezTo>
                  <a:pt x="38" y="30"/>
                  <a:pt x="35" y="32"/>
                  <a:pt x="32" y="32"/>
                </a:cubicBezTo>
                <a:cubicBezTo>
                  <a:pt x="28" y="32"/>
                  <a:pt x="25" y="30"/>
                  <a:pt x="22" y="27"/>
                </a:cubicBezTo>
                <a:cubicBezTo>
                  <a:pt x="20" y="23"/>
                  <a:pt x="19" y="19"/>
                  <a:pt x="19" y="15"/>
                </a:cubicBezTo>
                <a:cubicBezTo>
                  <a:pt x="19" y="11"/>
                  <a:pt x="20" y="7"/>
                  <a:pt x="22" y="4"/>
                </a:cubicBezTo>
                <a:cubicBezTo>
                  <a:pt x="25" y="1"/>
                  <a:pt x="28" y="0"/>
                  <a:pt x="32" y="0"/>
                </a:cubicBezTo>
                <a:cubicBezTo>
                  <a:pt x="35" y="0"/>
                  <a:pt x="38" y="1"/>
                  <a:pt x="41" y="4"/>
                </a:cubicBezTo>
                <a:cubicBezTo>
                  <a:pt x="43" y="7"/>
                  <a:pt x="44" y="11"/>
                  <a:pt x="44" y="15"/>
                </a:cubicBezTo>
                <a:close/>
                <a:moveTo>
                  <a:pt x="63" y="108"/>
                </a:moveTo>
                <a:cubicBezTo>
                  <a:pt x="63" y="113"/>
                  <a:pt x="61" y="116"/>
                  <a:pt x="57" y="116"/>
                </a:cubicBezTo>
                <a:cubicBezTo>
                  <a:pt x="53" y="116"/>
                  <a:pt x="51" y="113"/>
                  <a:pt x="51" y="108"/>
                </a:cubicBezTo>
                <a:cubicBezTo>
                  <a:pt x="51" y="56"/>
                  <a:pt x="51" y="56"/>
                  <a:pt x="51" y="56"/>
                </a:cubicBezTo>
                <a:cubicBezTo>
                  <a:pt x="48" y="56"/>
                  <a:pt x="48" y="56"/>
                  <a:pt x="48" y="56"/>
                </a:cubicBezTo>
                <a:cubicBezTo>
                  <a:pt x="48" y="181"/>
                  <a:pt x="48" y="181"/>
                  <a:pt x="48" y="181"/>
                </a:cubicBezTo>
                <a:cubicBezTo>
                  <a:pt x="48" y="186"/>
                  <a:pt x="46" y="189"/>
                  <a:pt x="41" y="189"/>
                </a:cubicBezTo>
                <a:cubicBezTo>
                  <a:pt x="36" y="189"/>
                  <a:pt x="34" y="186"/>
                  <a:pt x="34" y="181"/>
                </a:cubicBezTo>
                <a:cubicBezTo>
                  <a:pt x="34" y="107"/>
                  <a:pt x="34" y="107"/>
                  <a:pt x="34" y="107"/>
                </a:cubicBezTo>
                <a:cubicBezTo>
                  <a:pt x="30" y="107"/>
                  <a:pt x="30" y="107"/>
                  <a:pt x="30" y="107"/>
                </a:cubicBezTo>
                <a:cubicBezTo>
                  <a:pt x="30" y="181"/>
                  <a:pt x="30" y="181"/>
                  <a:pt x="30" y="181"/>
                </a:cubicBezTo>
                <a:cubicBezTo>
                  <a:pt x="30" y="186"/>
                  <a:pt x="27" y="189"/>
                  <a:pt x="22" y="189"/>
                </a:cubicBezTo>
                <a:cubicBezTo>
                  <a:pt x="18" y="189"/>
                  <a:pt x="15" y="186"/>
                  <a:pt x="15" y="181"/>
                </a:cubicBezTo>
                <a:cubicBezTo>
                  <a:pt x="15" y="56"/>
                  <a:pt x="15" y="56"/>
                  <a:pt x="15" y="56"/>
                </a:cubicBezTo>
                <a:cubicBezTo>
                  <a:pt x="12" y="56"/>
                  <a:pt x="12" y="56"/>
                  <a:pt x="12" y="56"/>
                </a:cubicBezTo>
                <a:cubicBezTo>
                  <a:pt x="12" y="108"/>
                  <a:pt x="12" y="108"/>
                  <a:pt x="12" y="108"/>
                </a:cubicBezTo>
                <a:cubicBezTo>
                  <a:pt x="12" y="113"/>
                  <a:pt x="10" y="116"/>
                  <a:pt x="6" y="116"/>
                </a:cubicBezTo>
                <a:cubicBezTo>
                  <a:pt x="2" y="116"/>
                  <a:pt x="0" y="113"/>
                  <a:pt x="0" y="108"/>
                </a:cubicBezTo>
                <a:cubicBezTo>
                  <a:pt x="0" y="48"/>
                  <a:pt x="0" y="48"/>
                  <a:pt x="0" y="48"/>
                </a:cubicBezTo>
                <a:cubicBezTo>
                  <a:pt x="0" y="38"/>
                  <a:pt x="6" y="33"/>
                  <a:pt x="17" y="33"/>
                </a:cubicBezTo>
                <a:cubicBezTo>
                  <a:pt x="47" y="33"/>
                  <a:pt x="47" y="33"/>
                  <a:pt x="47" y="33"/>
                </a:cubicBezTo>
                <a:cubicBezTo>
                  <a:pt x="58" y="33"/>
                  <a:pt x="63" y="38"/>
                  <a:pt x="63" y="48"/>
                </a:cubicBezTo>
                <a:lnTo>
                  <a:pt x="63" y="108"/>
                </a:lnTo>
                <a:close/>
              </a:path>
            </a:pathLst>
          </a:custGeom>
          <a:solidFill>
            <a:srgbClr val="BFBFBF"/>
          </a:solidFill>
          <a:ln>
            <a:noFill/>
          </a:ln>
        </p:spPr>
        <p:txBody>
          <a:bodyPr spcFirstLastPara="1" wrap="square" lIns="77750" tIns="38875" rIns="77750" bIns="38875"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760" name="Google Shape;760;p24"/>
          <p:cNvSpPr/>
          <p:nvPr/>
        </p:nvSpPr>
        <p:spPr>
          <a:xfrm>
            <a:off x="2682268" y="985075"/>
            <a:ext cx="150441" cy="348448"/>
          </a:xfrm>
          <a:custGeom>
            <a:avLst/>
            <a:gdLst/>
            <a:ahLst/>
            <a:cxnLst/>
            <a:rect l="l" t="t" r="r" b="b"/>
            <a:pathLst>
              <a:path w="63" h="189" extrusionOk="0">
                <a:moveTo>
                  <a:pt x="44" y="15"/>
                </a:moveTo>
                <a:cubicBezTo>
                  <a:pt x="44" y="19"/>
                  <a:pt x="43" y="23"/>
                  <a:pt x="41" y="27"/>
                </a:cubicBezTo>
                <a:cubicBezTo>
                  <a:pt x="38" y="30"/>
                  <a:pt x="35" y="32"/>
                  <a:pt x="31" y="32"/>
                </a:cubicBezTo>
                <a:cubicBezTo>
                  <a:pt x="28" y="32"/>
                  <a:pt x="25" y="30"/>
                  <a:pt x="22" y="27"/>
                </a:cubicBezTo>
                <a:cubicBezTo>
                  <a:pt x="20" y="23"/>
                  <a:pt x="19" y="19"/>
                  <a:pt x="19" y="15"/>
                </a:cubicBezTo>
                <a:cubicBezTo>
                  <a:pt x="19" y="11"/>
                  <a:pt x="20" y="7"/>
                  <a:pt x="22" y="4"/>
                </a:cubicBezTo>
                <a:cubicBezTo>
                  <a:pt x="25" y="1"/>
                  <a:pt x="28" y="0"/>
                  <a:pt x="31" y="0"/>
                </a:cubicBezTo>
                <a:cubicBezTo>
                  <a:pt x="35" y="0"/>
                  <a:pt x="38" y="1"/>
                  <a:pt x="41" y="4"/>
                </a:cubicBezTo>
                <a:cubicBezTo>
                  <a:pt x="43" y="7"/>
                  <a:pt x="44" y="11"/>
                  <a:pt x="44" y="15"/>
                </a:cubicBezTo>
                <a:close/>
                <a:moveTo>
                  <a:pt x="63" y="108"/>
                </a:moveTo>
                <a:cubicBezTo>
                  <a:pt x="63" y="113"/>
                  <a:pt x="61" y="116"/>
                  <a:pt x="57" y="116"/>
                </a:cubicBezTo>
                <a:cubicBezTo>
                  <a:pt x="53" y="116"/>
                  <a:pt x="51" y="113"/>
                  <a:pt x="51" y="108"/>
                </a:cubicBezTo>
                <a:cubicBezTo>
                  <a:pt x="51" y="56"/>
                  <a:pt x="51" y="56"/>
                  <a:pt x="51" y="56"/>
                </a:cubicBezTo>
                <a:cubicBezTo>
                  <a:pt x="48" y="56"/>
                  <a:pt x="48" y="56"/>
                  <a:pt x="48" y="56"/>
                </a:cubicBezTo>
                <a:cubicBezTo>
                  <a:pt x="48" y="181"/>
                  <a:pt x="48" y="181"/>
                  <a:pt x="48" y="181"/>
                </a:cubicBezTo>
                <a:cubicBezTo>
                  <a:pt x="48" y="186"/>
                  <a:pt x="46" y="189"/>
                  <a:pt x="41" y="189"/>
                </a:cubicBezTo>
                <a:cubicBezTo>
                  <a:pt x="36" y="189"/>
                  <a:pt x="33" y="186"/>
                  <a:pt x="33" y="181"/>
                </a:cubicBezTo>
                <a:cubicBezTo>
                  <a:pt x="33" y="107"/>
                  <a:pt x="33" y="107"/>
                  <a:pt x="33" y="107"/>
                </a:cubicBezTo>
                <a:cubicBezTo>
                  <a:pt x="30" y="107"/>
                  <a:pt x="30" y="107"/>
                  <a:pt x="30" y="107"/>
                </a:cubicBezTo>
                <a:cubicBezTo>
                  <a:pt x="30" y="181"/>
                  <a:pt x="30" y="181"/>
                  <a:pt x="30" y="181"/>
                </a:cubicBezTo>
                <a:cubicBezTo>
                  <a:pt x="30" y="186"/>
                  <a:pt x="27" y="189"/>
                  <a:pt x="22" y="189"/>
                </a:cubicBezTo>
                <a:cubicBezTo>
                  <a:pt x="17" y="189"/>
                  <a:pt x="15" y="186"/>
                  <a:pt x="15" y="181"/>
                </a:cubicBezTo>
                <a:cubicBezTo>
                  <a:pt x="15" y="56"/>
                  <a:pt x="15" y="56"/>
                  <a:pt x="15" y="56"/>
                </a:cubicBezTo>
                <a:cubicBezTo>
                  <a:pt x="12" y="56"/>
                  <a:pt x="12" y="56"/>
                  <a:pt x="12" y="56"/>
                </a:cubicBezTo>
                <a:cubicBezTo>
                  <a:pt x="12" y="108"/>
                  <a:pt x="12" y="108"/>
                  <a:pt x="12" y="108"/>
                </a:cubicBezTo>
                <a:cubicBezTo>
                  <a:pt x="12" y="113"/>
                  <a:pt x="10" y="116"/>
                  <a:pt x="6" y="116"/>
                </a:cubicBezTo>
                <a:cubicBezTo>
                  <a:pt x="2" y="116"/>
                  <a:pt x="0" y="113"/>
                  <a:pt x="0" y="108"/>
                </a:cubicBezTo>
                <a:cubicBezTo>
                  <a:pt x="0" y="48"/>
                  <a:pt x="0" y="48"/>
                  <a:pt x="0" y="48"/>
                </a:cubicBezTo>
                <a:cubicBezTo>
                  <a:pt x="0" y="38"/>
                  <a:pt x="6" y="33"/>
                  <a:pt x="17" y="33"/>
                </a:cubicBezTo>
                <a:cubicBezTo>
                  <a:pt x="47" y="33"/>
                  <a:pt x="47" y="33"/>
                  <a:pt x="47" y="33"/>
                </a:cubicBezTo>
                <a:cubicBezTo>
                  <a:pt x="57" y="33"/>
                  <a:pt x="63" y="38"/>
                  <a:pt x="63" y="48"/>
                </a:cubicBezTo>
                <a:lnTo>
                  <a:pt x="63" y="108"/>
                </a:lnTo>
                <a:close/>
              </a:path>
            </a:pathLst>
          </a:custGeom>
          <a:solidFill>
            <a:srgbClr val="BFBFBF"/>
          </a:solidFill>
          <a:ln>
            <a:noFill/>
          </a:ln>
        </p:spPr>
        <p:txBody>
          <a:bodyPr spcFirstLastPara="1" wrap="square" lIns="77750" tIns="38875" rIns="77750" bIns="38875"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761" name="Google Shape;761;p24"/>
          <p:cNvSpPr/>
          <p:nvPr/>
        </p:nvSpPr>
        <p:spPr>
          <a:xfrm>
            <a:off x="3202648" y="985075"/>
            <a:ext cx="151975" cy="348448"/>
          </a:xfrm>
          <a:custGeom>
            <a:avLst/>
            <a:gdLst/>
            <a:ahLst/>
            <a:cxnLst/>
            <a:rect l="l" t="t" r="r" b="b"/>
            <a:pathLst>
              <a:path w="63" h="189" extrusionOk="0">
                <a:moveTo>
                  <a:pt x="44" y="15"/>
                </a:moveTo>
                <a:cubicBezTo>
                  <a:pt x="44" y="19"/>
                  <a:pt x="43" y="23"/>
                  <a:pt x="40" y="27"/>
                </a:cubicBezTo>
                <a:cubicBezTo>
                  <a:pt x="38" y="30"/>
                  <a:pt x="35" y="32"/>
                  <a:pt x="31" y="32"/>
                </a:cubicBezTo>
                <a:cubicBezTo>
                  <a:pt x="28" y="32"/>
                  <a:pt x="25" y="30"/>
                  <a:pt x="22" y="27"/>
                </a:cubicBezTo>
                <a:cubicBezTo>
                  <a:pt x="20" y="23"/>
                  <a:pt x="18" y="19"/>
                  <a:pt x="18" y="15"/>
                </a:cubicBezTo>
                <a:cubicBezTo>
                  <a:pt x="18" y="11"/>
                  <a:pt x="20" y="7"/>
                  <a:pt x="22" y="4"/>
                </a:cubicBezTo>
                <a:cubicBezTo>
                  <a:pt x="25" y="1"/>
                  <a:pt x="28" y="0"/>
                  <a:pt x="31" y="0"/>
                </a:cubicBezTo>
                <a:cubicBezTo>
                  <a:pt x="35" y="0"/>
                  <a:pt x="38" y="1"/>
                  <a:pt x="40" y="4"/>
                </a:cubicBezTo>
                <a:cubicBezTo>
                  <a:pt x="43" y="7"/>
                  <a:pt x="44" y="11"/>
                  <a:pt x="44" y="15"/>
                </a:cubicBezTo>
                <a:close/>
                <a:moveTo>
                  <a:pt x="63" y="108"/>
                </a:moveTo>
                <a:cubicBezTo>
                  <a:pt x="63" y="113"/>
                  <a:pt x="61" y="116"/>
                  <a:pt x="57" y="116"/>
                </a:cubicBezTo>
                <a:cubicBezTo>
                  <a:pt x="53" y="116"/>
                  <a:pt x="51" y="113"/>
                  <a:pt x="51" y="108"/>
                </a:cubicBezTo>
                <a:cubicBezTo>
                  <a:pt x="51" y="56"/>
                  <a:pt x="51" y="56"/>
                  <a:pt x="51" y="56"/>
                </a:cubicBezTo>
                <a:cubicBezTo>
                  <a:pt x="48" y="56"/>
                  <a:pt x="48" y="56"/>
                  <a:pt x="48" y="56"/>
                </a:cubicBezTo>
                <a:cubicBezTo>
                  <a:pt x="48" y="181"/>
                  <a:pt x="48" y="181"/>
                  <a:pt x="48" y="181"/>
                </a:cubicBezTo>
                <a:cubicBezTo>
                  <a:pt x="48" y="186"/>
                  <a:pt x="46" y="189"/>
                  <a:pt x="41" y="189"/>
                </a:cubicBezTo>
                <a:cubicBezTo>
                  <a:pt x="36" y="189"/>
                  <a:pt x="33" y="186"/>
                  <a:pt x="33" y="181"/>
                </a:cubicBezTo>
                <a:cubicBezTo>
                  <a:pt x="33" y="107"/>
                  <a:pt x="33" y="107"/>
                  <a:pt x="33" y="107"/>
                </a:cubicBezTo>
                <a:cubicBezTo>
                  <a:pt x="30" y="107"/>
                  <a:pt x="30" y="107"/>
                  <a:pt x="30" y="107"/>
                </a:cubicBezTo>
                <a:cubicBezTo>
                  <a:pt x="30" y="181"/>
                  <a:pt x="30" y="181"/>
                  <a:pt x="30" y="181"/>
                </a:cubicBezTo>
                <a:cubicBezTo>
                  <a:pt x="30" y="186"/>
                  <a:pt x="27" y="189"/>
                  <a:pt x="22" y="189"/>
                </a:cubicBezTo>
                <a:cubicBezTo>
                  <a:pt x="17" y="189"/>
                  <a:pt x="15" y="186"/>
                  <a:pt x="15" y="181"/>
                </a:cubicBezTo>
                <a:cubicBezTo>
                  <a:pt x="15" y="56"/>
                  <a:pt x="15" y="56"/>
                  <a:pt x="15" y="56"/>
                </a:cubicBezTo>
                <a:cubicBezTo>
                  <a:pt x="12" y="56"/>
                  <a:pt x="12" y="56"/>
                  <a:pt x="12" y="56"/>
                </a:cubicBezTo>
                <a:cubicBezTo>
                  <a:pt x="12" y="108"/>
                  <a:pt x="12" y="108"/>
                  <a:pt x="12" y="108"/>
                </a:cubicBezTo>
                <a:cubicBezTo>
                  <a:pt x="12" y="113"/>
                  <a:pt x="10" y="116"/>
                  <a:pt x="6" y="116"/>
                </a:cubicBezTo>
                <a:cubicBezTo>
                  <a:pt x="2" y="116"/>
                  <a:pt x="0" y="113"/>
                  <a:pt x="0" y="108"/>
                </a:cubicBezTo>
                <a:cubicBezTo>
                  <a:pt x="0" y="48"/>
                  <a:pt x="0" y="48"/>
                  <a:pt x="0" y="48"/>
                </a:cubicBezTo>
                <a:cubicBezTo>
                  <a:pt x="0" y="38"/>
                  <a:pt x="6" y="33"/>
                  <a:pt x="16" y="33"/>
                </a:cubicBezTo>
                <a:cubicBezTo>
                  <a:pt x="47" y="33"/>
                  <a:pt x="47" y="33"/>
                  <a:pt x="47" y="33"/>
                </a:cubicBezTo>
                <a:cubicBezTo>
                  <a:pt x="57" y="33"/>
                  <a:pt x="63" y="38"/>
                  <a:pt x="63" y="48"/>
                </a:cubicBezTo>
                <a:lnTo>
                  <a:pt x="63" y="108"/>
                </a:lnTo>
                <a:close/>
              </a:path>
            </a:pathLst>
          </a:custGeom>
          <a:solidFill>
            <a:srgbClr val="BFBFBF"/>
          </a:solidFill>
          <a:ln>
            <a:noFill/>
          </a:ln>
        </p:spPr>
        <p:txBody>
          <a:bodyPr spcFirstLastPara="1" wrap="square" lIns="77750" tIns="38875" rIns="77750" bIns="38875"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762" name="Google Shape;762;p24"/>
          <p:cNvSpPr/>
          <p:nvPr/>
        </p:nvSpPr>
        <p:spPr>
          <a:xfrm>
            <a:off x="3720213" y="985075"/>
            <a:ext cx="151975" cy="348448"/>
          </a:xfrm>
          <a:custGeom>
            <a:avLst/>
            <a:gdLst/>
            <a:ahLst/>
            <a:cxnLst/>
            <a:rect l="l" t="t" r="r" b="b"/>
            <a:pathLst>
              <a:path w="63" h="189" extrusionOk="0">
                <a:moveTo>
                  <a:pt x="45" y="15"/>
                </a:moveTo>
                <a:cubicBezTo>
                  <a:pt x="45" y="19"/>
                  <a:pt x="43" y="23"/>
                  <a:pt x="41" y="27"/>
                </a:cubicBezTo>
                <a:cubicBezTo>
                  <a:pt x="38" y="30"/>
                  <a:pt x="35" y="32"/>
                  <a:pt x="32" y="32"/>
                </a:cubicBezTo>
                <a:cubicBezTo>
                  <a:pt x="28" y="32"/>
                  <a:pt x="25" y="30"/>
                  <a:pt x="22" y="27"/>
                </a:cubicBezTo>
                <a:cubicBezTo>
                  <a:pt x="20" y="23"/>
                  <a:pt x="19" y="19"/>
                  <a:pt x="19" y="15"/>
                </a:cubicBezTo>
                <a:cubicBezTo>
                  <a:pt x="19" y="11"/>
                  <a:pt x="20" y="7"/>
                  <a:pt x="22" y="4"/>
                </a:cubicBezTo>
                <a:cubicBezTo>
                  <a:pt x="25" y="1"/>
                  <a:pt x="28" y="0"/>
                  <a:pt x="32" y="0"/>
                </a:cubicBezTo>
                <a:cubicBezTo>
                  <a:pt x="35" y="0"/>
                  <a:pt x="38" y="1"/>
                  <a:pt x="41" y="4"/>
                </a:cubicBezTo>
                <a:cubicBezTo>
                  <a:pt x="43" y="7"/>
                  <a:pt x="45" y="11"/>
                  <a:pt x="45" y="15"/>
                </a:cubicBezTo>
                <a:close/>
                <a:moveTo>
                  <a:pt x="63" y="108"/>
                </a:moveTo>
                <a:cubicBezTo>
                  <a:pt x="63" y="113"/>
                  <a:pt x="61" y="116"/>
                  <a:pt x="57" y="116"/>
                </a:cubicBezTo>
                <a:cubicBezTo>
                  <a:pt x="53" y="116"/>
                  <a:pt x="51" y="113"/>
                  <a:pt x="51" y="108"/>
                </a:cubicBezTo>
                <a:cubicBezTo>
                  <a:pt x="51" y="56"/>
                  <a:pt x="51" y="56"/>
                  <a:pt x="51" y="56"/>
                </a:cubicBezTo>
                <a:cubicBezTo>
                  <a:pt x="48" y="56"/>
                  <a:pt x="48" y="56"/>
                  <a:pt x="48" y="56"/>
                </a:cubicBezTo>
                <a:cubicBezTo>
                  <a:pt x="48" y="181"/>
                  <a:pt x="48" y="181"/>
                  <a:pt x="48" y="181"/>
                </a:cubicBezTo>
                <a:cubicBezTo>
                  <a:pt x="48" y="186"/>
                  <a:pt x="46" y="189"/>
                  <a:pt x="41" y="189"/>
                </a:cubicBezTo>
                <a:cubicBezTo>
                  <a:pt x="36" y="189"/>
                  <a:pt x="34" y="186"/>
                  <a:pt x="34" y="181"/>
                </a:cubicBezTo>
                <a:cubicBezTo>
                  <a:pt x="34" y="107"/>
                  <a:pt x="34" y="107"/>
                  <a:pt x="34" y="107"/>
                </a:cubicBezTo>
                <a:cubicBezTo>
                  <a:pt x="30" y="107"/>
                  <a:pt x="30" y="107"/>
                  <a:pt x="30" y="107"/>
                </a:cubicBezTo>
                <a:cubicBezTo>
                  <a:pt x="30" y="181"/>
                  <a:pt x="30" y="181"/>
                  <a:pt x="30" y="181"/>
                </a:cubicBezTo>
                <a:cubicBezTo>
                  <a:pt x="30" y="186"/>
                  <a:pt x="27" y="189"/>
                  <a:pt x="22" y="189"/>
                </a:cubicBezTo>
                <a:cubicBezTo>
                  <a:pt x="18" y="189"/>
                  <a:pt x="15" y="186"/>
                  <a:pt x="15" y="181"/>
                </a:cubicBezTo>
                <a:cubicBezTo>
                  <a:pt x="15" y="56"/>
                  <a:pt x="15" y="56"/>
                  <a:pt x="15" y="56"/>
                </a:cubicBezTo>
                <a:cubicBezTo>
                  <a:pt x="12" y="56"/>
                  <a:pt x="12" y="56"/>
                  <a:pt x="12" y="56"/>
                </a:cubicBezTo>
                <a:cubicBezTo>
                  <a:pt x="12" y="108"/>
                  <a:pt x="12" y="108"/>
                  <a:pt x="12" y="108"/>
                </a:cubicBezTo>
                <a:cubicBezTo>
                  <a:pt x="12" y="113"/>
                  <a:pt x="10" y="116"/>
                  <a:pt x="6" y="116"/>
                </a:cubicBezTo>
                <a:cubicBezTo>
                  <a:pt x="2" y="116"/>
                  <a:pt x="0" y="113"/>
                  <a:pt x="0" y="108"/>
                </a:cubicBezTo>
                <a:cubicBezTo>
                  <a:pt x="0" y="48"/>
                  <a:pt x="0" y="48"/>
                  <a:pt x="0" y="48"/>
                </a:cubicBezTo>
                <a:cubicBezTo>
                  <a:pt x="0" y="38"/>
                  <a:pt x="6" y="33"/>
                  <a:pt x="17" y="33"/>
                </a:cubicBezTo>
                <a:cubicBezTo>
                  <a:pt x="47" y="33"/>
                  <a:pt x="47" y="33"/>
                  <a:pt x="47" y="33"/>
                </a:cubicBezTo>
                <a:cubicBezTo>
                  <a:pt x="58" y="33"/>
                  <a:pt x="63" y="38"/>
                  <a:pt x="63" y="48"/>
                </a:cubicBezTo>
                <a:lnTo>
                  <a:pt x="63" y="108"/>
                </a:lnTo>
                <a:close/>
              </a:path>
            </a:pathLst>
          </a:custGeom>
          <a:solidFill>
            <a:srgbClr val="BFBFBF"/>
          </a:solidFill>
          <a:ln>
            <a:noFill/>
          </a:ln>
        </p:spPr>
        <p:txBody>
          <a:bodyPr spcFirstLastPara="1" wrap="square" lIns="77750" tIns="38875" rIns="77750" bIns="38875"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763" name="Google Shape;763;p24"/>
          <p:cNvSpPr txBox="1"/>
          <p:nvPr/>
        </p:nvSpPr>
        <p:spPr>
          <a:xfrm>
            <a:off x="1557115" y="3575022"/>
            <a:ext cx="3018997" cy="774530"/>
          </a:xfrm>
          <a:prstGeom prst="rect">
            <a:avLst/>
          </a:prstGeom>
          <a:noFill/>
          <a:ln>
            <a:noFill/>
          </a:ln>
        </p:spPr>
        <p:txBody>
          <a:bodyPr spcFirstLastPara="1" wrap="square" lIns="38875" tIns="19425" rIns="38875" bIns="19425" anchor="t" anchorCtr="0">
            <a:spAutoFit/>
          </a:bodyPr>
          <a:lstStyle/>
          <a:p>
            <a:pPr marL="0" marR="0" lvl="0" indent="0" algn="l" rtl="0">
              <a:lnSpc>
                <a:spcPct val="130000"/>
              </a:lnSpc>
              <a:spcBef>
                <a:spcPts val="0"/>
              </a:spcBef>
              <a:spcAft>
                <a:spcPts val="0"/>
              </a:spcAft>
              <a:buNone/>
            </a:pPr>
            <a:r>
              <a:rPr lang="en-US" sz="1400" b="1">
                <a:solidFill>
                  <a:srgbClr val="0A5ECD"/>
                </a:solidFill>
                <a:latin typeface="Arial"/>
                <a:ea typeface="Arial"/>
                <a:cs typeface="Arial"/>
                <a:sym typeface="Arial"/>
              </a:rPr>
              <a:t>Talent development plan</a:t>
            </a:r>
            <a:endParaRPr/>
          </a:p>
          <a:p>
            <a:pPr marL="0" marR="0" lvl="0" indent="0" algn="l" rtl="0">
              <a:lnSpc>
                <a:spcPct val="130000"/>
              </a:lnSpc>
              <a:spcBef>
                <a:spcPts val="0"/>
              </a:spcBef>
              <a:spcAft>
                <a:spcPts val="0"/>
              </a:spcAft>
              <a:buNone/>
            </a:pPr>
            <a:r>
              <a:rPr lang="en-US" sz="1200" b="1">
                <a:solidFill>
                  <a:schemeClr val="dk1"/>
                </a:solidFill>
                <a:latin typeface="Arial"/>
                <a:ea typeface="Arial"/>
                <a:cs typeface="Arial"/>
                <a:sym typeface="Arial"/>
              </a:rPr>
              <a:t>Click here to add a titleClick here to add a title</a:t>
            </a:r>
            <a:endParaRPr sz="1200" b="1">
              <a:solidFill>
                <a:schemeClr val="dk1"/>
              </a:solidFill>
              <a:latin typeface="Arial"/>
              <a:ea typeface="Arial"/>
              <a:cs typeface="Arial"/>
              <a:sym typeface="Arial"/>
            </a:endParaRPr>
          </a:p>
        </p:txBody>
      </p:sp>
      <p:sp>
        <p:nvSpPr>
          <p:cNvPr id="764" name="Google Shape;764;p24"/>
          <p:cNvSpPr txBox="1"/>
          <p:nvPr/>
        </p:nvSpPr>
        <p:spPr>
          <a:xfrm>
            <a:off x="611560" y="4015697"/>
            <a:ext cx="1620202" cy="439373"/>
          </a:xfrm>
          <a:prstGeom prst="rect">
            <a:avLst/>
          </a:prstGeom>
          <a:noFill/>
          <a:ln>
            <a:noFill/>
          </a:ln>
        </p:spPr>
        <p:txBody>
          <a:bodyPr spcFirstLastPara="1" wrap="square" lIns="38875" tIns="19425" rIns="38875" bIns="19425" anchor="t" anchorCtr="0">
            <a:spAutoFit/>
          </a:bodyPr>
          <a:lstStyle/>
          <a:p>
            <a:pPr marL="0" marR="0" lvl="0" indent="0" algn="l" rtl="0">
              <a:spcBef>
                <a:spcPts val="0"/>
              </a:spcBef>
              <a:spcAft>
                <a:spcPts val="0"/>
              </a:spcAft>
              <a:buNone/>
            </a:pPr>
            <a:r>
              <a:rPr lang="en-US" sz="2600" b="1">
                <a:solidFill>
                  <a:srgbClr val="0A5ECD"/>
                </a:solidFill>
                <a:latin typeface="Arial"/>
                <a:ea typeface="Arial"/>
                <a:cs typeface="Arial"/>
                <a:sym typeface="Arial"/>
              </a:rPr>
              <a:t>69%</a:t>
            </a:r>
            <a:endParaRPr sz="2600" b="1">
              <a:solidFill>
                <a:srgbClr val="0A5ECD"/>
              </a:solidFill>
              <a:latin typeface="Arial"/>
              <a:ea typeface="Arial"/>
              <a:cs typeface="Arial"/>
              <a:sym typeface="Arial"/>
            </a:endParaRPr>
          </a:p>
        </p:txBody>
      </p:sp>
      <p:sp>
        <p:nvSpPr>
          <p:cNvPr id="765" name="Google Shape;765;p24"/>
          <p:cNvSpPr/>
          <p:nvPr/>
        </p:nvSpPr>
        <p:spPr>
          <a:xfrm>
            <a:off x="4580998" y="987574"/>
            <a:ext cx="135018" cy="3941337"/>
          </a:xfrm>
          <a:prstGeom prst="rightBrace">
            <a:avLst>
              <a:gd name="adj1" fmla="val 8333"/>
              <a:gd name="adj2" fmla="val 50000"/>
            </a:avLst>
          </a:prstGeom>
          <a:noFill/>
          <a:ln w="9525" cap="flat" cmpd="sng">
            <a:solidFill>
              <a:srgbClr val="A5A5A5"/>
            </a:solidFill>
            <a:prstDash val="solid"/>
            <a:round/>
            <a:headEnd type="none" w="sm" len="sm"/>
            <a:tailEnd type="none" w="sm" len="sm"/>
          </a:ln>
        </p:spPr>
        <p:txBody>
          <a:bodyPr spcFirstLastPara="1" wrap="square" lIns="77750" tIns="38875" rIns="77750" bIns="38875" anchor="ctr" anchorCtr="0">
            <a:noAutofit/>
          </a:bodyPr>
          <a:lstStyle/>
          <a:p>
            <a:pPr marL="0" marR="0" lvl="0" indent="0" algn="ctr" rtl="0">
              <a:spcBef>
                <a:spcPts val="0"/>
              </a:spcBef>
              <a:spcAft>
                <a:spcPts val="0"/>
              </a:spcAft>
              <a:buNone/>
            </a:pPr>
            <a:endParaRPr sz="1800" b="1">
              <a:solidFill>
                <a:schemeClr val="dk1"/>
              </a:solidFill>
              <a:latin typeface="Arial"/>
              <a:ea typeface="Arial"/>
              <a:cs typeface="Arial"/>
              <a:sym typeface="Arial"/>
            </a:endParaRPr>
          </a:p>
        </p:txBody>
      </p:sp>
      <p:sp>
        <p:nvSpPr>
          <p:cNvPr id="766" name="Google Shape;766;p24"/>
          <p:cNvSpPr/>
          <p:nvPr/>
        </p:nvSpPr>
        <p:spPr>
          <a:xfrm>
            <a:off x="5030277" y="1115145"/>
            <a:ext cx="3333520" cy="1141043"/>
          </a:xfrm>
          <a:prstGeom prst="roundRect">
            <a:avLst>
              <a:gd name="adj" fmla="val 5186"/>
            </a:avLst>
          </a:prstGeom>
          <a:solidFill>
            <a:srgbClr val="0070C0"/>
          </a:solidFill>
          <a:ln>
            <a:noFill/>
          </a:ln>
        </p:spPr>
        <p:txBody>
          <a:bodyPr spcFirstLastPara="1" wrap="square" lIns="77750" tIns="38875" rIns="77750" bIns="38875"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767" name="Google Shape;767;p24"/>
          <p:cNvSpPr txBox="1"/>
          <p:nvPr/>
        </p:nvSpPr>
        <p:spPr>
          <a:xfrm>
            <a:off x="5225818" y="1175251"/>
            <a:ext cx="3026242" cy="962593"/>
          </a:xfrm>
          <a:prstGeom prst="rect">
            <a:avLst/>
          </a:prstGeom>
          <a:noFill/>
          <a:ln>
            <a:noFill/>
          </a:ln>
        </p:spPr>
        <p:txBody>
          <a:bodyPr spcFirstLastPara="1" wrap="square" lIns="38875" tIns="19425" rIns="38875" bIns="19425" anchor="t" anchorCtr="0">
            <a:spAutoFit/>
          </a:bodyPr>
          <a:lstStyle/>
          <a:p>
            <a:pPr marL="0" marR="0" lvl="0" indent="0" algn="l" rtl="0">
              <a:spcBef>
                <a:spcPts val="0"/>
              </a:spcBef>
              <a:spcAft>
                <a:spcPts val="0"/>
              </a:spcAft>
              <a:buNone/>
            </a:pPr>
            <a:r>
              <a:rPr lang="en-US" sz="1400" b="1">
                <a:solidFill>
                  <a:schemeClr val="lt1"/>
                </a:solidFill>
                <a:latin typeface="Arial"/>
                <a:ea typeface="Arial"/>
                <a:cs typeface="Arial"/>
                <a:sym typeface="Arial"/>
              </a:rPr>
              <a:t>1、Click here to add a title</a:t>
            </a:r>
            <a:endParaRPr/>
          </a:p>
          <a:p>
            <a:pPr marL="0" marR="0" lvl="0" indent="0" algn="l" rtl="0">
              <a:spcBef>
                <a:spcPts val="0"/>
              </a:spcBef>
              <a:spcAft>
                <a:spcPts val="0"/>
              </a:spcAft>
              <a:buNone/>
            </a:pPr>
            <a:endParaRPr sz="1000" b="1">
              <a:solidFill>
                <a:schemeClr val="lt1"/>
              </a:solidFill>
              <a:latin typeface="Arial"/>
              <a:ea typeface="Arial"/>
              <a:cs typeface="Arial"/>
              <a:sym typeface="Arial"/>
            </a:endParaRPr>
          </a:p>
          <a:p>
            <a:pPr marL="0" marR="0" lvl="0" indent="0" algn="l" rtl="0">
              <a:spcBef>
                <a:spcPts val="0"/>
              </a:spcBef>
              <a:spcAft>
                <a:spcPts val="0"/>
              </a:spcAft>
              <a:buNone/>
            </a:pPr>
            <a:r>
              <a:rPr lang="en-US" sz="1200" b="1">
                <a:solidFill>
                  <a:schemeClr val="lt1"/>
                </a:solidFill>
                <a:latin typeface="Arial"/>
                <a:ea typeface="Arial"/>
                <a:cs typeface="Arial"/>
                <a:sym typeface="Arial"/>
              </a:rPr>
              <a:t>Your content is here, or by copying your text, select Paste in this box and choose to keep only the text.</a:t>
            </a:r>
            <a:endParaRPr/>
          </a:p>
        </p:txBody>
      </p:sp>
      <p:sp>
        <p:nvSpPr>
          <p:cNvPr id="768" name="Google Shape;768;p24"/>
          <p:cNvSpPr/>
          <p:nvPr/>
        </p:nvSpPr>
        <p:spPr>
          <a:xfrm>
            <a:off x="5030277" y="2394587"/>
            <a:ext cx="3333520" cy="1203428"/>
          </a:xfrm>
          <a:prstGeom prst="roundRect">
            <a:avLst>
              <a:gd name="adj" fmla="val 5186"/>
            </a:avLst>
          </a:prstGeom>
          <a:solidFill>
            <a:srgbClr val="00B0F0"/>
          </a:solidFill>
          <a:ln>
            <a:noFill/>
          </a:ln>
        </p:spPr>
        <p:txBody>
          <a:bodyPr spcFirstLastPara="1" wrap="square" lIns="77750" tIns="38875" rIns="77750" bIns="38875"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769" name="Google Shape;769;p24"/>
          <p:cNvSpPr txBox="1"/>
          <p:nvPr/>
        </p:nvSpPr>
        <p:spPr>
          <a:xfrm>
            <a:off x="5225821" y="2520748"/>
            <a:ext cx="3026239" cy="962593"/>
          </a:xfrm>
          <a:prstGeom prst="rect">
            <a:avLst/>
          </a:prstGeom>
          <a:noFill/>
          <a:ln>
            <a:noFill/>
          </a:ln>
        </p:spPr>
        <p:txBody>
          <a:bodyPr spcFirstLastPara="1" wrap="square" lIns="38875" tIns="19425" rIns="38875" bIns="19425" anchor="t" anchorCtr="0">
            <a:spAutoFit/>
          </a:bodyPr>
          <a:lstStyle/>
          <a:p>
            <a:pPr marL="0" marR="0" lvl="0" indent="0" algn="l" rtl="0">
              <a:spcBef>
                <a:spcPts val="0"/>
              </a:spcBef>
              <a:spcAft>
                <a:spcPts val="0"/>
              </a:spcAft>
              <a:buNone/>
            </a:pPr>
            <a:r>
              <a:rPr lang="en-US" sz="1400" b="1">
                <a:solidFill>
                  <a:schemeClr val="lt1"/>
                </a:solidFill>
                <a:latin typeface="Arial"/>
                <a:ea typeface="Arial"/>
                <a:cs typeface="Arial"/>
                <a:sym typeface="Arial"/>
              </a:rPr>
              <a:t>2、Click here to add a title</a:t>
            </a:r>
            <a:endParaRPr/>
          </a:p>
          <a:p>
            <a:pPr marL="0" marR="0" lvl="0" indent="0" algn="l" rtl="0">
              <a:spcBef>
                <a:spcPts val="0"/>
              </a:spcBef>
              <a:spcAft>
                <a:spcPts val="0"/>
              </a:spcAft>
              <a:buNone/>
            </a:pPr>
            <a:endParaRPr sz="1000" b="1">
              <a:solidFill>
                <a:schemeClr val="lt1"/>
              </a:solidFill>
              <a:latin typeface="Arial"/>
              <a:ea typeface="Arial"/>
              <a:cs typeface="Arial"/>
              <a:sym typeface="Arial"/>
            </a:endParaRPr>
          </a:p>
          <a:p>
            <a:pPr marL="0" marR="0" lvl="0" indent="0" algn="l" rtl="0">
              <a:spcBef>
                <a:spcPts val="0"/>
              </a:spcBef>
              <a:spcAft>
                <a:spcPts val="0"/>
              </a:spcAft>
              <a:buNone/>
            </a:pPr>
            <a:r>
              <a:rPr lang="en-US" sz="1200" b="1">
                <a:solidFill>
                  <a:schemeClr val="lt1"/>
                </a:solidFill>
                <a:latin typeface="Arial"/>
                <a:ea typeface="Arial"/>
                <a:cs typeface="Arial"/>
                <a:sym typeface="Arial"/>
              </a:rPr>
              <a:t>Your content is here, or by copying your text, select Paste in this box and choose to keep only the text.</a:t>
            </a:r>
            <a:endParaRPr/>
          </a:p>
        </p:txBody>
      </p:sp>
      <p:sp>
        <p:nvSpPr>
          <p:cNvPr id="770" name="Google Shape;770;p24"/>
          <p:cNvSpPr/>
          <p:nvPr/>
        </p:nvSpPr>
        <p:spPr>
          <a:xfrm>
            <a:off x="5030277" y="3736297"/>
            <a:ext cx="3333520" cy="1114071"/>
          </a:xfrm>
          <a:prstGeom prst="roundRect">
            <a:avLst>
              <a:gd name="adj" fmla="val 5186"/>
            </a:avLst>
          </a:prstGeom>
          <a:solidFill>
            <a:srgbClr val="0070C0"/>
          </a:solidFill>
          <a:ln>
            <a:noFill/>
          </a:ln>
        </p:spPr>
        <p:txBody>
          <a:bodyPr spcFirstLastPara="1" wrap="square" lIns="77750" tIns="38875" rIns="77750" bIns="38875"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771" name="Google Shape;771;p24"/>
          <p:cNvSpPr txBox="1"/>
          <p:nvPr/>
        </p:nvSpPr>
        <p:spPr>
          <a:xfrm>
            <a:off x="5225820" y="3791969"/>
            <a:ext cx="2991017" cy="962593"/>
          </a:xfrm>
          <a:prstGeom prst="rect">
            <a:avLst/>
          </a:prstGeom>
          <a:noFill/>
          <a:ln>
            <a:noFill/>
          </a:ln>
        </p:spPr>
        <p:txBody>
          <a:bodyPr spcFirstLastPara="1" wrap="square" lIns="38875" tIns="19425" rIns="38875" bIns="19425" anchor="t" anchorCtr="0">
            <a:spAutoFit/>
          </a:bodyPr>
          <a:lstStyle/>
          <a:p>
            <a:pPr marL="0" marR="0" lvl="0" indent="0" algn="l" rtl="0">
              <a:spcBef>
                <a:spcPts val="0"/>
              </a:spcBef>
              <a:spcAft>
                <a:spcPts val="0"/>
              </a:spcAft>
              <a:buNone/>
            </a:pPr>
            <a:r>
              <a:rPr lang="en-US" sz="1400" b="1">
                <a:solidFill>
                  <a:schemeClr val="lt1"/>
                </a:solidFill>
                <a:latin typeface="Arial"/>
                <a:ea typeface="Arial"/>
                <a:cs typeface="Arial"/>
                <a:sym typeface="Arial"/>
              </a:rPr>
              <a:t>3、Click here to add a title</a:t>
            </a:r>
            <a:endParaRPr/>
          </a:p>
          <a:p>
            <a:pPr marL="0" marR="0" lvl="0" indent="0" algn="l" rtl="0">
              <a:spcBef>
                <a:spcPts val="0"/>
              </a:spcBef>
              <a:spcAft>
                <a:spcPts val="0"/>
              </a:spcAft>
              <a:buNone/>
            </a:pPr>
            <a:endParaRPr sz="1000" b="1">
              <a:solidFill>
                <a:schemeClr val="lt1"/>
              </a:solidFill>
              <a:latin typeface="Arial"/>
              <a:ea typeface="Arial"/>
              <a:cs typeface="Arial"/>
              <a:sym typeface="Arial"/>
            </a:endParaRPr>
          </a:p>
          <a:p>
            <a:pPr marL="0" marR="0" lvl="0" indent="0" algn="l" rtl="0">
              <a:spcBef>
                <a:spcPts val="0"/>
              </a:spcBef>
              <a:spcAft>
                <a:spcPts val="0"/>
              </a:spcAft>
              <a:buNone/>
            </a:pPr>
            <a:r>
              <a:rPr lang="en-US" sz="1200" b="1">
                <a:solidFill>
                  <a:schemeClr val="lt1"/>
                </a:solidFill>
                <a:latin typeface="Arial"/>
                <a:ea typeface="Arial"/>
                <a:cs typeface="Arial"/>
                <a:sym typeface="Arial"/>
              </a:rPr>
              <a:t>Your content is here, or by copying your text, select Paste in this box and choose to keep only the text.</a:t>
            </a:r>
            <a:endParaRPr/>
          </a:p>
        </p:txBody>
      </p:sp>
      <p:sp>
        <p:nvSpPr>
          <p:cNvPr id="772" name="Google Shape;772;p24"/>
          <p:cNvSpPr txBox="1"/>
          <p:nvPr/>
        </p:nvSpPr>
        <p:spPr>
          <a:xfrm>
            <a:off x="542759" y="123478"/>
            <a:ext cx="3031609" cy="400087"/>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000" b="0" i="0">
                <a:solidFill>
                  <a:schemeClr val="dk1"/>
                </a:solidFill>
                <a:latin typeface="Arial"/>
                <a:ea typeface="Arial"/>
                <a:cs typeface="Arial"/>
                <a:sym typeface="Arial"/>
              </a:rPr>
              <a:t>Enter the title text here</a:t>
            </a:r>
            <a:endParaRPr sz="2000" b="0" i="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72"/>
                                        </p:tgtEl>
                                        <p:attrNameLst>
                                          <p:attrName>style.visibility</p:attrName>
                                        </p:attrNameLst>
                                      </p:cBhvr>
                                      <p:to>
                                        <p:strVal val="visible"/>
                                      </p:to>
                                    </p:set>
                                    <p:animEffect transition="in" filter="fade">
                                      <p:cBhvr>
                                        <p:cTn id="7" dur="1000"/>
                                        <p:tgtEl>
                                          <p:spTgt spid="772"/>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742"/>
                                        </p:tgtEl>
                                        <p:attrNameLst>
                                          <p:attrName>style.visibility</p:attrName>
                                        </p:attrNameLst>
                                      </p:cBhvr>
                                      <p:to>
                                        <p:strVal val="visible"/>
                                      </p:to>
                                    </p:set>
                                    <p:animEffect transition="in" filter="fade">
                                      <p:cBhvr>
                                        <p:cTn id="11" dur="1000"/>
                                        <p:tgtEl>
                                          <p:spTgt spid="742"/>
                                        </p:tgtEl>
                                      </p:cBhvr>
                                    </p:animEffect>
                                  </p:childTnLst>
                                </p:cTn>
                              </p:par>
                              <p:par>
                                <p:cTn id="12" presetID="10" presetClass="entr" presetSubtype="0" fill="hold" nodeType="withEffect">
                                  <p:stCondLst>
                                    <p:cond delay="100"/>
                                  </p:stCondLst>
                                  <p:childTnLst>
                                    <p:set>
                                      <p:cBhvr>
                                        <p:cTn id="13" dur="1" fill="hold">
                                          <p:stCondLst>
                                            <p:cond delay="0"/>
                                          </p:stCondLst>
                                        </p:cTn>
                                        <p:tgtEl>
                                          <p:spTgt spid="744"/>
                                        </p:tgtEl>
                                        <p:attrNameLst>
                                          <p:attrName>style.visibility</p:attrName>
                                        </p:attrNameLst>
                                      </p:cBhvr>
                                      <p:to>
                                        <p:strVal val="visible"/>
                                      </p:to>
                                    </p:set>
                                    <p:animEffect transition="in" filter="fade">
                                      <p:cBhvr>
                                        <p:cTn id="14" dur="1000"/>
                                        <p:tgtEl>
                                          <p:spTgt spid="744"/>
                                        </p:tgtEl>
                                      </p:cBhvr>
                                    </p:animEffect>
                                  </p:childTnLst>
                                </p:cTn>
                              </p:par>
                              <p:par>
                                <p:cTn id="15" presetID="10" presetClass="entr" presetSubtype="0" fill="hold" nodeType="withEffect">
                                  <p:stCondLst>
                                    <p:cond delay="200"/>
                                  </p:stCondLst>
                                  <p:childTnLst>
                                    <p:set>
                                      <p:cBhvr>
                                        <p:cTn id="16" dur="1" fill="hold">
                                          <p:stCondLst>
                                            <p:cond delay="0"/>
                                          </p:stCondLst>
                                        </p:cTn>
                                        <p:tgtEl>
                                          <p:spTgt spid="743"/>
                                        </p:tgtEl>
                                        <p:attrNameLst>
                                          <p:attrName>style.visibility</p:attrName>
                                        </p:attrNameLst>
                                      </p:cBhvr>
                                      <p:to>
                                        <p:strVal val="visible"/>
                                      </p:to>
                                    </p:set>
                                    <p:animEffect transition="in" filter="fade">
                                      <p:cBhvr>
                                        <p:cTn id="17" dur="1000"/>
                                        <p:tgtEl>
                                          <p:spTgt spid="743"/>
                                        </p:tgtEl>
                                      </p:cBhvr>
                                    </p:animEffect>
                                  </p:childTnLst>
                                </p:cTn>
                              </p:par>
                              <p:par>
                                <p:cTn id="18" presetID="10" presetClass="entr" presetSubtype="0" fill="hold" nodeType="withEffect">
                                  <p:stCondLst>
                                    <p:cond delay="300"/>
                                  </p:stCondLst>
                                  <p:childTnLst>
                                    <p:set>
                                      <p:cBhvr>
                                        <p:cTn id="19" dur="1" fill="hold">
                                          <p:stCondLst>
                                            <p:cond delay="0"/>
                                          </p:stCondLst>
                                        </p:cTn>
                                        <p:tgtEl>
                                          <p:spTgt spid="745"/>
                                        </p:tgtEl>
                                        <p:attrNameLst>
                                          <p:attrName>style.visibility</p:attrName>
                                        </p:attrNameLst>
                                      </p:cBhvr>
                                      <p:to>
                                        <p:strVal val="visible"/>
                                      </p:to>
                                    </p:set>
                                    <p:animEffect transition="in" filter="fade">
                                      <p:cBhvr>
                                        <p:cTn id="20" dur="1000"/>
                                        <p:tgtEl>
                                          <p:spTgt spid="745"/>
                                        </p:tgtEl>
                                      </p:cBhvr>
                                    </p:animEffect>
                                  </p:childTnLst>
                                </p:cTn>
                              </p:par>
                              <p:par>
                                <p:cTn id="21" presetID="10" presetClass="entr" presetSubtype="0" fill="hold" nodeType="withEffect">
                                  <p:stCondLst>
                                    <p:cond delay="400"/>
                                  </p:stCondLst>
                                  <p:childTnLst>
                                    <p:set>
                                      <p:cBhvr>
                                        <p:cTn id="22" dur="1" fill="hold">
                                          <p:stCondLst>
                                            <p:cond delay="0"/>
                                          </p:stCondLst>
                                        </p:cTn>
                                        <p:tgtEl>
                                          <p:spTgt spid="747"/>
                                        </p:tgtEl>
                                        <p:attrNameLst>
                                          <p:attrName>style.visibility</p:attrName>
                                        </p:attrNameLst>
                                      </p:cBhvr>
                                      <p:to>
                                        <p:strVal val="visible"/>
                                      </p:to>
                                    </p:set>
                                    <p:animEffect transition="in" filter="fade">
                                      <p:cBhvr>
                                        <p:cTn id="23" dur="1000"/>
                                        <p:tgtEl>
                                          <p:spTgt spid="747"/>
                                        </p:tgtEl>
                                      </p:cBhvr>
                                    </p:animEffect>
                                  </p:childTnLst>
                                </p:cTn>
                              </p:par>
                              <p:par>
                                <p:cTn id="24" presetID="10" presetClass="entr" presetSubtype="0" fill="hold" nodeType="withEffect">
                                  <p:stCondLst>
                                    <p:cond delay="500"/>
                                  </p:stCondLst>
                                  <p:childTnLst>
                                    <p:set>
                                      <p:cBhvr>
                                        <p:cTn id="25" dur="1" fill="hold">
                                          <p:stCondLst>
                                            <p:cond delay="0"/>
                                          </p:stCondLst>
                                        </p:cTn>
                                        <p:tgtEl>
                                          <p:spTgt spid="746"/>
                                        </p:tgtEl>
                                        <p:attrNameLst>
                                          <p:attrName>style.visibility</p:attrName>
                                        </p:attrNameLst>
                                      </p:cBhvr>
                                      <p:to>
                                        <p:strVal val="visible"/>
                                      </p:to>
                                    </p:set>
                                    <p:animEffect transition="in" filter="fade">
                                      <p:cBhvr>
                                        <p:cTn id="26" dur="1000"/>
                                        <p:tgtEl>
                                          <p:spTgt spid="746"/>
                                        </p:tgtEl>
                                      </p:cBhvr>
                                    </p:animEffect>
                                  </p:childTnLst>
                                </p:cTn>
                              </p:par>
                              <p:par>
                                <p:cTn id="27" presetID="10" presetClass="entr" presetSubtype="0" fill="hold" nodeType="withEffect">
                                  <p:stCondLst>
                                    <p:cond delay="600"/>
                                  </p:stCondLst>
                                  <p:childTnLst>
                                    <p:set>
                                      <p:cBhvr>
                                        <p:cTn id="28" dur="1" fill="hold">
                                          <p:stCondLst>
                                            <p:cond delay="0"/>
                                          </p:stCondLst>
                                        </p:cTn>
                                        <p:tgtEl>
                                          <p:spTgt spid="750"/>
                                        </p:tgtEl>
                                        <p:attrNameLst>
                                          <p:attrName>style.visibility</p:attrName>
                                        </p:attrNameLst>
                                      </p:cBhvr>
                                      <p:to>
                                        <p:strVal val="visible"/>
                                      </p:to>
                                    </p:set>
                                    <p:animEffect transition="in" filter="fade">
                                      <p:cBhvr>
                                        <p:cTn id="29" dur="1000"/>
                                        <p:tgtEl>
                                          <p:spTgt spid="750"/>
                                        </p:tgtEl>
                                      </p:cBhvr>
                                    </p:animEffect>
                                  </p:childTnLst>
                                </p:cTn>
                              </p:par>
                              <p:par>
                                <p:cTn id="30" presetID="10" presetClass="entr" presetSubtype="0" fill="hold" nodeType="withEffect">
                                  <p:stCondLst>
                                    <p:cond delay="700"/>
                                  </p:stCondLst>
                                  <p:childTnLst>
                                    <p:set>
                                      <p:cBhvr>
                                        <p:cTn id="31" dur="1" fill="hold">
                                          <p:stCondLst>
                                            <p:cond delay="0"/>
                                          </p:stCondLst>
                                        </p:cTn>
                                        <p:tgtEl>
                                          <p:spTgt spid="748"/>
                                        </p:tgtEl>
                                        <p:attrNameLst>
                                          <p:attrName>style.visibility</p:attrName>
                                        </p:attrNameLst>
                                      </p:cBhvr>
                                      <p:to>
                                        <p:strVal val="visible"/>
                                      </p:to>
                                    </p:set>
                                    <p:animEffect transition="in" filter="fade">
                                      <p:cBhvr>
                                        <p:cTn id="32" dur="1000"/>
                                        <p:tgtEl>
                                          <p:spTgt spid="748"/>
                                        </p:tgtEl>
                                      </p:cBhvr>
                                    </p:animEffect>
                                  </p:childTnLst>
                                </p:cTn>
                              </p:par>
                              <p:par>
                                <p:cTn id="33" presetID="10" presetClass="entr" presetSubtype="0" fill="hold" nodeType="withEffect">
                                  <p:stCondLst>
                                    <p:cond delay="800"/>
                                  </p:stCondLst>
                                  <p:childTnLst>
                                    <p:set>
                                      <p:cBhvr>
                                        <p:cTn id="34" dur="1" fill="hold">
                                          <p:stCondLst>
                                            <p:cond delay="0"/>
                                          </p:stCondLst>
                                        </p:cTn>
                                        <p:tgtEl>
                                          <p:spTgt spid="749"/>
                                        </p:tgtEl>
                                        <p:attrNameLst>
                                          <p:attrName>style.visibility</p:attrName>
                                        </p:attrNameLst>
                                      </p:cBhvr>
                                      <p:to>
                                        <p:strVal val="visible"/>
                                      </p:to>
                                    </p:set>
                                    <p:animEffect transition="in" filter="fade">
                                      <p:cBhvr>
                                        <p:cTn id="35" dur="1000"/>
                                        <p:tgtEl>
                                          <p:spTgt spid="749"/>
                                        </p:tgtEl>
                                      </p:cBhvr>
                                    </p:animEffect>
                                  </p:childTnLst>
                                </p:cTn>
                              </p:par>
                              <p:par>
                                <p:cTn id="36" presetID="10" presetClass="entr" presetSubtype="0" fill="hold" nodeType="withEffect">
                                  <p:stCondLst>
                                    <p:cond delay="900"/>
                                  </p:stCondLst>
                                  <p:childTnLst>
                                    <p:set>
                                      <p:cBhvr>
                                        <p:cTn id="37" dur="1" fill="hold">
                                          <p:stCondLst>
                                            <p:cond delay="0"/>
                                          </p:stCondLst>
                                        </p:cTn>
                                        <p:tgtEl>
                                          <p:spTgt spid="751"/>
                                        </p:tgtEl>
                                        <p:attrNameLst>
                                          <p:attrName>style.visibility</p:attrName>
                                        </p:attrNameLst>
                                      </p:cBhvr>
                                      <p:to>
                                        <p:strVal val="visible"/>
                                      </p:to>
                                    </p:set>
                                    <p:animEffect transition="in" filter="fade">
                                      <p:cBhvr>
                                        <p:cTn id="38" dur="1000"/>
                                        <p:tgtEl>
                                          <p:spTgt spid="751"/>
                                        </p:tgtEl>
                                      </p:cBhvr>
                                    </p:animEffect>
                                  </p:childTnLst>
                                </p:cTn>
                              </p:par>
                              <p:par>
                                <p:cTn id="39" presetID="10" presetClass="entr" presetSubtype="0" fill="hold" nodeType="withEffect">
                                  <p:stCondLst>
                                    <p:cond delay="1000"/>
                                  </p:stCondLst>
                                  <p:childTnLst>
                                    <p:set>
                                      <p:cBhvr>
                                        <p:cTn id="40" dur="1" fill="hold">
                                          <p:stCondLst>
                                            <p:cond delay="0"/>
                                          </p:stCondLst>
                                        </p:cTn>
                                        <p:tgtEl>
                                          <p:spTgt spid="756"/>
                                        </p:tgtEl>
                                        <p:attrNameLst>
                                          <p:attrName>style.visibility</p:attrName>
                                        </p:attrNameLst>
                                      </p:cBhvr>
                                      <p:to>
                                        <p:strVal val="visible"/>
                                      </p:to>
                                    </p:set>
                                    <p:animEffect transition="in" filter="fade">
                                      <p:cBhvr>
                                        <p:cTn id="41" dur="1000"/>
                                        <p:tgtEl>
                                          <p:spTgt spid="756"/>
                                        </p:tgtEl>
                                      </p:cBhvr>
                                    </p:animEffect>
                                  </p:childTnLst>
                                </p:cTn>
                              </p:par>
                              <p:par>
                                <p:cTn id="42" presetID="10" presetClass="entr" presetSubtype="0" fill="hold" nodeType="withEffect">
                                  <p:stCondLst>
                                    <p:cond delay="1100"/>
                                  </p:stCondLst>
                                  <p:childTnLst>
                                    <p:set>
                                      <p:cBhvr>
                                        <p:cTn id="43" dur="1" fill="hold">
                                          <p:stCondLst>
                                            <p:cond delay="0"/>
                                          </p:stCondLst>
                                        </p:cTn>
                                        <p:tgtEl>
                                          <p:spTgt spid="755"/>
                                        </p:tgtEl>
                                        <p:attrNameLst>
                                          <p:attrName>style.visibility</p:attrName>
                                        </p:attrNameLst>
                                      </p:cBhvr>
                                      <p:to>
                                        <p:strVal val="visible"/>
                                      </p:to>
                                    </p:set>
                                    <p:animEffect transition="in" filter="fade">
                                      <p:cBhvr>
                                        <p:cTn id="44" dur="1000"/>
                                        <p:tgtEl>
                                          <p:spTgt spid="755"/>
                                        </p:tgtEl>
                                      </p:cBhvr>
                                    </p:animEffect>
                                  </p:childTnLst>
                                </p:cTn>
                              </p:par>
                              <p:par>
                                <p:cTn id="45" presetID="10" presetClass="entr" presetSubtype="0" fill="hold" nodeType="withEffect">
                                  <p:stCondLst>
                                    <p:cond delay="1200"/>
                                  </p:stCondLst>
                                  <p:childTnLst>
                                    <p:set>
                                      <p:cBhvr>
                                        <p:cTn id="46" dur="1" fill="hold">
                                          <p:stCondLst>
                                            <p:cond delay="0"/>
                                          </p:stCondLst>
                                        </p:cTn>
                                        <p:tgtEl>
                                          <p:spTgt spid="752"/>
                                        </p:tgtEl>
                                        <p:attrNameLst>
                                          <p:attrName>style.visibility</p:attrName>
                                        </p:attrNameLst>
                                      </p:cBhvr>
                                      <p:to>
                                        <p:strVal val="visible"/>
                                      </p:to>
                                    </p:set>
                                    <p:animEffect transition="in" filter="fade">
                                      <p:cBhvr>
                                        <p:cTn id="47" dur="1000"/>
                                        <p:tgtEl>
                                          <p:spTgt spid="752"/>
                                        </p:tgtEl>
                                      </p:cBhvr>
                                    </p:animEffect>
                                  </p:childTnLst>
                                </p:cTn>
                              </p:par>
                              <p:par>
                                <p:cTn id="48" presetID="10" presetClass="entr" presetSubtype="0" fill="hold" nodeType="withEffect">
                                  <p:stCondLst>
                                    <p:cond delay="1300"/>
                                  </p:stCondLst>
                                  <p:childTnLst>
                                    <p:set>
                                      <p:cBhvr>
                                        <p:cTn id="49" dur="1" fill="hold">
                                          <p:stCondLst>
                                            <p:cond delay="0"/>
                                          </p:stCondLst>
                                        </p:cTn>
                                        <p:tgtEl>
                                          <p:spTgt spid="753"/>
                                        </p:tgtEl>
                                        <p:attrNameLst>
                                          <p:attrName>style.visibility</p:attrName>
                                        </p:attrNameLst>
                                      </p:cBhvr>
                                      <p:to>
                                        <p:strVal val="visible"/>
                                      </p:to>
                                    </p:set>
                                    <p:animEffect transition="in" filter="fade">
                                      <p:cBhvr>
                                        <p:cTn id="50" dur="1000"/>
                                        <p:tgtEl>
                                          <p:spTgt spid="753"/>
                                        </p:tgtEl>
                                      </p:cBhvr>
                                    </p:animEffect>
                                  </p:childTnLst>
                                </p:cTn>
                              </p:par>
                              <p:par>
                                <p:cTn id="51" presetID="10" presetClass="entr" presetSubtype="0" fill="hold" nodeType="withEffect">
                                  <p:stCondLst>
                                    <p:cond delay="1400"/>
                                  </p:stCondLst>
                                  <p:childTnLst>
                                    <p:set>
                                      <p:cBhvr>
                                        <p:cTn id="52" dur="1" fill="hold">
                                          <p:stCondLst>
                                            <p:cond delay="0"/>
                                          </p:stCondLst>
                                        </p:cTn>
                                        <p:tgtEl>
                                          <p:spTgt spid="754"/>
                                        </p:tgtEl>
                                        <p:attrNameLst>
                                          <p:attrName>style.visibility</p:attrName>
                                        </p:attrNameLst>
                                      </p:cBhvr>
                                      <p:to>
                                        <p:strVal val="visible"/>
                                      </p:to>
                                    </p:set>
                                    <p:animEffect transition="in" filter="fade">
                                      <p:cBhvr>
                                        <p:cTn id="53" dur="1000"/>
                                        <p:tgtEl>
                                          <p:spTgt spid="754"/>
                                        </p:tgtEl>
                                      </p:cBhvr>
                                    </p:animEffect>
                                  </p:childTnLst>
                                </p:cTn>
                              </p:par>
                              <p:par>
                                <p:cTn id="54" presetID="10" presetClass="entr" presetSubtype="0" fill="hold" nodeType="withEffect">
                                  <p:stCondLst>
                                    <p:cond delay="1500"/>
                                  </p:stCondLst>
                                  <p:childTnLst>
                                    <p:set>
                                      <p:cBhvr>
                                        <p:cTn id="55" dur="1" fill="hold">
                                          <p:stCondLst>
                                            <p:cond delay="0"/>
                                          </p:stCondLst>
                                        </p:cTn>
                                        <p:tgtEl>
                                          <p:spTgt spid="757"/>
                                        </p:tgtEl>
                                        <p:attrNameLst>
                                          <p:attrName>style.visibility</p:attrName>
                                        </p:attrNameLst>
                                      </p:cBhvr>
                                      <p:to>
                                        <p:strVal val="visible"/>
                                      </p:to>
                                    </p:set>
                                    <p:animEffect transition="in" filter="fade">
                                      <p:cBhvr>
                                        <p:cTn id="56" dur="1000"/>
                                        <p:tgtEl>
                                          <p:spTgt spid="757"/>
                                        </p:tgtEl>
                                      </p:cBhvr>
                                    </p:animEffect>
                                  </p:childTnLst>
                                </p:cTn>
                              </p:par>
                              <p:par>
                                <p:cTn id="57" presetID="10" presetClass="entr" presetSubtype="0" fill="hold" nodeType="withEffect">
                                  <p:stCondLst>
                                    <p:cond delay="1600"/>
                                  </p:stCondLst>
                                  <p:childTnLst>
                                    <p:set>
                                      <p:cBhvr>
                                        <p:cTn id="58" dur="1" fill="hold">
                                          <p:stCondLst>
                                            <p:cond delay="0"/>
                                          </p:stCondLst>
                                        </p:cTn>
                                        <p:tgtEl>
                                          <p:spTgt spid="758"/>
                                        </p:tgtEl>
                                        <p:attrNameLst>
                                          <p:attrName>style.visibility</p:attrName>
                                        </p:attrNameLst>
                                      </p:cBhvr>
                                      <p:to>
                                        <p:strVal val="visible"/>
                                      </p:to>
                                    </p:set>
                                    <p:animEffect transition="in" filter="fade">
                                      <p:cBhvr>
                                        <p:cTn id="59" dur="1000"/>
                                        <p:tgtEl>
                                          <p:spTgt spid="758"/>
                                        </p:tgtEl>
                                      </p:cBhvr>
                                    </p:animEffect>
                                  </p:childTnLst>
                                </p:cTn>
                              </p:par>
                              <p:par>
                                <p:cTn id="60" presetID="10" presetClass="entr" presetSubtype="0" fill="hold" nodeType="withEffect">
                                  <p:stCondLst>
                                    <p:cond delay="1700"/>
                                  </p:stCondLst>
                                  <p:childTnLst>
                                    <p:set>
                                      <p:cBhvr>
                                        <p:cTn id="61" dur="1" fill="hold">
                                          <p:stCondLst>
                                            <p:cond delay="0"/>
                                          </p:stCondLst>
                                        </p:cTn>
                                        <p:tgtEl>
                                          <p:spTgt spid="759"/>
                                        </p:tgtEl>
                                        <p:attrNameLst>
                                          <p:attrName>style.visibility</p:attrName>
                                        </p:attrNameLst>
                                      </p:cBhvr>
                                      <p:to>
                                        <p:strVal val="visible"/>
                                      </p:to>
                                    </p:set>
                                    <p:animEffect transition="in" filter="fade">
                                      <p:cBhvr>
                                        <p:cTn id="62" dur="1000"/>
                                        <p:tgtEl>
                                          <p:spTgt spid="759"/>
                                        </p:tgtEl>
                                      </p:cBhvr>
                                    </p:animEffect>
                                  </p:childTnLst>
                                </p:cTn>
                              </p:par>
                              <p:par>
                                <p:cTn id="63" presetID="10" presetClass="entr" presetSubtype="0" fill="hold" nodeType="withEffect">
                                  <p:stCondLst>
                                    <p:cond delay="1800"/>
                                  </p:stCondLst>
                                  <p:childTnLst>
                                    <p:set>
                                      <p:cBhvr>
                                        <p:cTn id="64" dur="1" fill="hold">
                                          <p:stCondLst>
                                            <p:cond delay="0"/>
                                          </p:stCondLst>
                                        </p:cTn>
                                        <p:tgtEl>
                                          <p:spTgt spid="760"/>
                                        </p:tgtEl>
                                        <p:attrNameLst>
                                          <p:attrName>style.visibility</p:attrName>
                                        </p:attrNameLst>
                                      </p:cBhvr>
                                      <p:to>
                                        <p:strVal val="visible"/>
                                      </p:to>
                                    </p:set>
                                    <p:animEffect transition="in" filter="fade">
                                      <p:cBhvr>
                                        <p:cTn id="65" dur="1000"/>
                                        <p:tgtEl>
                                          <p:spTgt spid="760"/>
                                        </p:tgtEl>
                                      </p:cBhvr>
                                    </p:animEffect>
                                  </p:childTnLst>
                                </p:cTn>
                              </p:par>
                              <p:par>
                                <p:cTn id="66" presetID="10" presetClass="entr" presetSubtype="0" fill="hold" nodeType="withEffect">
                                  <p:stCondLst>
                                    <p:cond delay="1900"/>
                                  </p:stCondLst>
                                  <p:childTnLst>
                                    <p:set>
                                      <p:cBhvr>
                                        <p:cTn id="67" dur="1" fill="hold">
                                          <p:stCondLst>
                                            <p:cond delay="0"/>
                                          </p:stCondLst>
                                        </p:cTn>
                                        <p:tgtEl>
                                          <p:spTgt spid="761"/>
                                        </p:tgtEl>
                                        <p:attrNameLst>
                                          <p:attrName>style.visibility</p:attrName>
                                        </p:attrNameLst>
                                      </p:cBhvr>
                                      <p:to>
                                        <p:strVal val="visible"/>
                                      </p:to>
                                    </p:set>
                                    <p:animEffect transition="in" filter="fade">
                                      <p:cBhvr>
                                        <p:cTn id="68" dur="1000"/>
                                        <p:tgtEl>
                                          <p:spTgt spid="761"/>
                                        </p:tgtEl>
                                      </p:cBhvr>
                                    </p:animEffect>
                                  </p:childTnLst>
                                </p:cTn>
                              </p:par>
                              <p:par>
                                <p:cTn id="69" presetID="10" presetClass="entr" presetSubtype="0" fill="hold" nodeType="withEffect">
                                  <p:stCondLst>
                                    <p:cond delay="2000"/>
                                  </p:stCondLst>
                                  <p:childTnLst>
                                    <p:set>
                                      <p:cBhvr>
                                        <p:cTn id="70" dur="1" fill="hold">
                                          <p:stCondLst>
                                            <p:cond delay="0"/>
                                          </p:stCondLst>
                                        </p:cTn>
                                        <p:tgtEl>
                                          <p:spTgt spid="762"/>
                                        </p:tgtEl>
                                        <p:attrNameLst>
                                          <p:attrName>style.visibility</p:attrName>
                                        </p:attrNameLst>
                                      </p:cBhvr>
                                      <p:to>
                                        <p:strVal val="visible"/>
                                      </p:to>
                                    </p:set>
                                    <p:animEffect transition="in" filter="fade">
                                      <p:cBhvr>
                                        <p:cTn id="71" dur="1000"/>
                                        <p:tgtEl>
                                          <p:spTgt spid="762"/>
                                        </p:tgtEl>
                                      </p:cBhvr>
                                    </p:animEffect>
                                  </p:childTnLst>
                                </p:cTn>
                              </p:par>
                            </p:childTnLst>
                          </p:cTn>
                        </p:par>
                        <p:par>
                          <p:cTn id="72" fill="hold">
                            <p:stCondLst>
                              <p:cond delay="2000"/>
                            </p:stCondLst>
                            <p:childTnLst>
                              <p:par>
                                <p:cTn id="73" presetID="23" presetClass="entr" presetSubtype="16" fill="hold" nodeType="afterEffect">
                                  <p:stCondLst>
                                    <p:cond delay="0"/>
                                  </p:stCondLst>
                                  <p:childTnLst>
                                    <p:set>
                                      <p:cBhvr>
                                        <p:cTn id="74" dur="1" fill="hold">
                                          <p:stCondLst>
                                            <p:cond delay="0"/>
                                          </p:stCondLst>
                                        </p:cTn>
                                        <p:tgtEl>
                                          <p:spTgt spid="764"/>
                                        </p:tgtEl>
                                        <p:attrNameLst>
                                          <p:attrName>style.visibility</p:attrName>
                                        </p:attrNameLst>
                                      </p:cBhvr>
                                      <p:to>
                                        <p:strVal val="visible"/>
                                      </p:to>
                                    </p:set>
                                    <p:anim calcmode="lin" valueType="num">
                                      <p:cBhvr additive="base">
                                        <p:cTn id="75" dur="500"/>
                                        <p:tgtEl>
                                          <p:spTgt spid="764"/>
                                        </p:tgtEl>
                                        <p:attrNameLst>
                                          <p:attrName>ppt_w</p:attrName>
                                        </p:attrNameLst>
                                      </p:cBhvr>
                                      <p:tavLst>
                                        <p:tav tm="0">
                                          <p:val>
                                            <p:strVal val="0"/>
                                          </p:val>
                                        </p:tav>
                                        <p:tav tm="100000">
                                          <p:val>
                                            <p:strVal val="#ppt_w"/>
                                          </p:val>
                                        </p:tav>
                                      </p:tavLst>
                                    </p:anim>
                                    <p:anim calcmode="lin" valueType="num">
                                      <p:cBhvr additive="base">
                                        <p:cTn id="76" dur="500"/>
                                        <p:tgtEl>
                                          <p:spTgt spid="764"/>
                                        </p:tgtEl>
                                        <p:attrNameLst>
                                          <p:attrName>ppt_h</p:attrName>
                                        </p:attrNameLst>
                                      </p:cBhvr>
                                      <p:tavLst>
                                        <p:tav tm="0">
                                          <p:val>
                                            <p:strVal val="0"/>
                                          </p:val>
                                        </p:tav>
                                        <p:tav tm="100000">
                                          <p:val>
                                            <p:strVal val="#ppt_h"/>
                                          </p:val>
                                        </p:tav>
                                      </p:tavLst>
                                    </p:anim>
                                  </p:childTnLst>
                                </p:cTn>
                              </p:par>
                            </p:childTnLst>
                          </p:cTn>
                        </p:par>
                        <p:par>
                          <p:cTn id="77" fill="hold">
                            <p:stCondLst>
                              <p:cond delay="2500"/>
                            </p:stCondLst>
                            <p:childTnLst>
                              <p:par>
                                <p:cTn id="78" presetID="10" presetClass="entr" presetSubtype="0" fill="hold" nodeType="afterEffect">
                                  <p:stCondLst>
                                    <p:cond delay="0"/>
                                  </p:stCondLst>
                                  <p:childTnLst>
                                    <p:set>
                                      <p:cBhvr>
                                        <p:cTn id="79" dur="1" fill="hold">
                                          <p:stCondLst>
                                            <p:cond delay="0"/>
                                          </p:stCondLst>
                                        </p:cTn>
                                        <p:tgtEl>
                                          <p:spTgt spid="763"/>
                                        </p:tgtEl>
                                        <p:attrNameLst>
                                          <p:attrName>style.visibility</p:attrName>
                                        </p:attrNameLst>
                                      </p:cBhvr>
                                      <p:to>
                                        <p:strVal val="visible"/>
                                      </p:to>
                                    </p:set>
                                    <p:animEffect transition="in" filter="fade">
                                      <p:cBhvr>
                                        <p:cTn id="80" dur="500"/>
                                        <p:tgtEl>
                                          <p:spTgt spid="763"/>
                                        </p:tgtEl>
                                      </p:cBhvr>
                                    </p:animEffect>
                                  </p:childTnLst>
                                </p:cTn>
                              </p:par>
                            </p:childTnLst>
                          </p:cTn>
                        </p:par>
                        <p:par>
                          <p:cTn id="81" fill="hold">
                            <p:stCondLst>
                              <p:cond delay="3000"/>
                            </p:stCondLst>
                            <p:childTnLst>
                              <p:par>
                                <p:cTn id="82" presetID="10" presetClass="entr" presetSubtype="0" fill="hold" nodeType="afterEffect">
                                  <p:stCondLst>
                                    <p:cond delay="0"/>
                                  </p:stCondLst>
                                  <p:childTnLst>
                                    <p:set>
                                      <p:cBhvr>
                                        <p:cTn id="83" dur="1" fill="hold">
                                          <p:stCondLst>
                                            <p:cond delay="0"/>
                                          </p:stCondLst>
                                        </p:cTn>
                                        <p:tgtEl>
                                          <p:spTgt spid="765"/>
                                        </p:tgtEl>
                                        <p:attrNameLst>
                                          <p:attrName>style.visibility</p:attrName>
                                        </p:attrNameLst>
                                      </p:cBhvr>
                                      <p:to>
                                        <p:strVal val="visible"/>
                                      </p:to>
                                    </p:set>
                                    <p:animEffect transition="in" filter="fade">
                                      <p:cBhvr>
                                        <p:cTn id="84" dur="500"/>
                                        <p:tgtEl>
                                          <p:spTgt spid="765"/>
                                        </p:tgtEl>
                                      </p:cBhvr>
                                    </p:animEffect>
                                  </p:childTnLst>
                                </p:cTn>
                              </p:par>
                            </p:childTnLst>
                          </p:cTn>
                        </p:par>
                        <p:par>
                          <p:cTn id="85" fill="hold">
                            <p:stCondLst>
                              <p:cond delay="3500"/>
                            </p:stCondLst>
                            <p:childTnLst>
                              <p:par>
                                <p:cTn id="86" presetID="2" presetClass="entr" presetSubtype="2" fill="hold" nodeType="afterEffect">
                                  <p:stCondLst>
                                    <p:cond delay="0"/>
                                  </p:stCondLst>
                                  <p:childTnLst>
                                    <p:set>
                                      <p:cBhvr>
                                        <p:cTn id="87" dur="1" fill="hold">
                                          <p:stCondLst>
                                            <p:cond delay="0"/>
                                          </p:stCondLst>
                                        </p:cTn>
                                        <p:tgtEl>
                                          <p:spTgt spid="766"/>
                                        </p:tgtEl>
                                        <p:attrNameLst>
                                          <p:attrName>style.visibility</p:attrName>
                                        </p:attrNameLst>
                                      </p:cBhvr>
                                      <p:to>
                                        <p:strVal val="visible"/>
                                      </p:to>
                                    </p:set>
                                    <p:anim calcmode="lin" valueType="num">
                                      <p:cBhvr additive="base">
                                        <p:cTn id="88" dur="250"/>
                                        <p:tgtEl>
                                          <p:spTgt spid="766"/>
                                        </p:tgtEl>
                                        <p:attrNameLst>
                                          <p:attrName>ppt_x</p:attrName>
                                        </p:attrNameLst>
                                      </p:cBhvr>
                                      <p:tavLst>
                                        <p:tav tm="0">
                                          <p:val>
                                            <p:strVal val="#ppt_x+1"/>
                                          </p:val>
                                        </p:tav>
                                        <p:tav tm="100000">
                                          <p:val>
                                            <p:strVal val="#ppt_x"/>
                                          </p:val>
                                        </p:tav>
                                      </p:tavLst>
                                    </p:anim>
                                  </p:childTnLst>
                                </p:cTn>
                              </p:par>
                            </p:childTnLst>
                          </p:cTn>
                        </p:par>
                        <p:par>
                          <p:cTn id="89" fill="hold">
                            <p:stCondLst>
                              <p:cond delay="3750"/>
                            </p:stCondLst>
                            <p:childTnLst>
                              <p:par>
                                <p:cTn id="90" presetID="2" presetClass="entr" presetSubtype="2" fill="hold" nodeType="afterEffect">
                                  <p:stCondLst>
                                    <p:cond delay="0"/>
                                  </p:stCondLst>
                                  <p:childTnLst>
                                    <p:set>
                                      <p:cBhvr>
                                        <p:cTn id="91" dur="1" fill="hold">
                                          <p:stCondLst>
                                            <p:cond delay="0"/>
                                          </p:stCondLst>
                                        </p:cTn>
                                        <p:tgtEl>
                                          <p:spTgt spid="767"/>
                                        </p:tgtEl>
                                        <p:attrNameLst>
                                          <p:attrName>style.visibility</p:attrName>
                                        </p:attrNameLst>
                                      </p:cBhvr>
                                      <p:to>
                                        <p:strVal val="visible"/>
                                      </p:to>
                                    </p:set>
                                    <p:anim calcmode="lin" valueType="num">
                                      <p:cBhvr additive="base">
                                        <p:cTn id="92" dur="250"/>
                                        <p:tgtEl>
                                          <p:spTgt spid="767"/>
                                        </p:tgtEl>
                                        <p:attrNameLst>
                                          <p:attrName>ppt_x</p:attrName>
                                        </p:attrNameLst>
                                      </p:cBhvr>
                                      <p:tavLst>
                                        <p:tav tm="0">
                                          <p:val>
                                            <p:strVal val="#ppt_x+1"/>
                                          </p:val>
                                        </p:tav>
                                        <p:tav tm="100000">
                                          <p:val>
                                            <p:strVal val="#ppt_x"/>
                                          </p:val>
                                        </p:tav>
                                      </p:tavLst>
                                    </p:anim>
                                  </p:childTnLst>
                                </p:cTn>
                              </p:par>
                            </p:childTnLst>
                          </p:cTn>
                        </p:par>
                        <p:par>
                          <p:cTn id="93" fill="hold">
                            <p:stCondLst>
                              <p:cond delay="4000"/>
                            </p:stCondLst>
                            <p:childTnLst>
                              <p:par>
                                <p:cTn id="94" presetID="2" presetClass="entr" presetSubtype="2" fill="hold" nodeType="afterEffect">
                                  <p:stCondLst>
                                    <p:cond delay="0"/>
                                  </p:stCondLst>
                                  <p:childTnLst>
                                    <p:set>
                                      <p:cBhvr>
                                        <p:cTn id="95" dur="1" fill="hold">
                                          <p:stCondLst>
                                            <p:cond delay="0"/>
                                          </p:stCondLst>
                                        </p:cTn>
                                        <p:tgtEl>
                                          <p:spTgt spid="768"/>
                                        </p:tgtEl>
                                        <p:attrNameLst>
                                          <p:attrName>style.visibility</p:attrName>
                                        </p:attrNameLst>
                                      </p:cBhvr>
                                      <p:to>
                                        <p:strVal val="visible"/>
                                      </p:to>
                                    </p:set>
                                    <p:anim calcmode="lin" valueType="num">
                                      <p:cBhvr additive="base">
                                        <p:cTn id="96" dur="250"/>
                                        <p:tgtEl>
                                          <p:spTgt spid="768"/>
                                        </p:tgtEl>
                                        <p:attrNameLst>
                                          <p:attrName>ppt_x</p:attrName>
                                        </p:attrNameLst>
                                      </p:cBhvr>
                                      <p:tavLst>
                                        <p:tav tm="0">
                                          <p:val>
                                            <p:strVal val="#ppt_x+1"/>
                                          </p:val>
                                        </p:tav>
                                        <p:tav tm="100000">
                                          <p:val>
                                            <p:strVal val="#ppt_x"/>
                                          </p:val>
                                        </p:tav>
                                      </p:tavLst>
                                    </p:anim>
                                  </p:childTnLst>
                                </p:cTn>
                              </p:par>
                            </p:childTnLst>
                          </p:cTn>
                        </p:par>
                        <p:par>
                          <p:cTn id="97" fill="hold">
                            <p:stCondLst>
                              <p:cond delay="4250"/>
                            </p:stCondLst>
                            <p:childTnLst>
                              <p:par>
                                <p:cTn id="98" presetID="2" presetClass="entr" presetSubtype="2" fill="hold" nodeType="afterEffect">
                                  <p:stCondLst>
                                    <p:cond delay="0"/>
                                  </p:stCondLst>
                                  <p:childTnLst>
                                    <p:set>
                                      <p:cBhvr>
                                        <p:cTn id="99" dur="1" fill="hold">
                                          <p:stCondLst>
                                            <p:cond delay="0"/>
                                          </p:stCondLst>
                                        </p:cTn>
                                        <p:tgtEl>
                                          <p:spTgt spid="769"/>
                                        </p:tgtEl>
                                        <p:attrNameLst>
                                          <p:attrName>style.visibility</p:attrName>
                                        </p:attrNameLst>
                                      </p:cBhvr>
                                      <p:to>
                                        <p:strVal val="visible"/>
                                      </p:to>
                                    </p:set>
                                    <p:anim calcmode="lin" valueType="num">
                                      <p:cBhvr additive="base">
                                        <p:cTn id="100" dur="250"/>
                                        <p:tgtEl>
                                          <p:spTgt spid="769"/>
                                        </p:tgtEl>
                                        <p:attrNameLst>
                                          <p:attrName>ppt_x</p:attrName>
                                        </p:attrNameLst>
                                      </p:cBhvr>
                                      <p:tavLst>
                                        <p:tav tm="0">
                                          <p:val>
                                            <p:strVal val="#ppt_x+1"/>
                                          </p:val>
                                        </p:tav>
                                        <p:tav tm="100000">
                                          <p:val>
                                            <p:strVal val="#ppt_x"/>
                                          </p:val>
                                        </p:tav>
                                      </p:tavLst>
                                    </p:anim>
                                  </p:childTnLst>
                                </p:cTn>
                              </p:par>
                            </p:childTnLst>
                          </p:cTn>
                        </p:par>
                        <p:par>
                          <p:cTn id="101" fill="hold">
                            <p:stCondLst>
                              <p:cond delay="4500"/>
                            </p:stCondLst>
                            <p:childTnLst>
                              <p:par>
                                <p:cTn id="102" presetID="2" presetClass="entr" presetSubtype="2" fill="hold" nodeType="afterEffect">
                                  <p:stCondLst>
                                    <p:cond delay="0"/>
                                  </p:stCondLst>
                                  <p:childTnLst>
                                    <p:set>
                                      <p:cBhvr>
                                        <p:cTn id="103" dur="1" fill="hold">
                                          <p:stCondLst>
                                            <p:cond delay="0"/>
                                          </p:stCondLst>
                                        </p:cTn>
                                        <p:tgtEl>
                                          <p:spTgt spid="770"/>
                                        </p:tgtEl>
                                        <p:attrNameLst>
                                          <p:attrName>style.visibility</p:attrName>
                                        </p:attrNameLst>
                                      </p:cBhvr>
                                      <p:to>
                                        <p:strVal val="visible"/>
                                      </p:to>
                                    </p:set>
                                    <p:anim calcmode="lin" valueType="num">
                                      <p:cBhvr additive="base">
                                        <p:cTn id="104" dur="250"/>
                                        <p:tgtEl>
                                          <p:spTgt spid="770"/>
                                        </p:tgtEl>
                                        <p:attrNameLst>
                                          <p:attrName>ppt_x</p:attrName>
                                        </p:attrNameLst>
                                      </p:cBhvr>
                                      <p:tavLst>
                                        <p:tav tm="0">
                                          <p:val>
                                            <p:strVal val="#ppt_x+1"/>
                                          </p:val>
                                        </p:tav>
                                        <p:tav tm="100000">
                                          <p:val>
                                            <p:strVal val="#ppt_x"/>
                                          </p:val>
                                        </p:tav>
                                      </p:tavLst>
                                    </p:anim>
                                  </p:childTnLst>
                                </p:cTn>
                              </p:par>
                            </p:childTnLst>
                          </p:cTn>
                        </p:par>
                        <p:par>
                          <p:cTn id="105" fill="hold">
                            <p:stCondLst>
                              <p:cond delay="4750"/>
                            </p:stCondLst>
                            <p:childTnLst>
                              <p:par>
                                <p:cTn id="106" presetID="2" presetClass="entr" presetSubtype="2" fill="hold" nodeType="afterEffect">
                                  <p:stCondLst>
                                    <p:cond delay="0"/>
                                  </p:stCondLst>
                                  <p:childTnLst>
                                    <p:set>
                                      <p:cBhvr>
                                        <p:cTn id="107" dur="1" fill="hold">
                                          <p:stCondLst>
                                            <p:cond delay="0"/>
                                          </p:stCondLst>
                                        </p:cTn>
                                        <p:tgtEl>
                                          <p:spTgt spid="771"/>
                                        </p:tgtEl>
                                        <p:attrNameLst>
                                          <p:attrName>style.visibility</p:attrName>
                                        </p:attrNameLst>
                                      </p:cBhvr>
                                      <p:to>
                                        <p:strVal val="visible"/>
                                      </p:to>
                                    </p:set>
                                    <p:anim calcmode="lin" valueType="num">
                                      <p:cBhvr additive="base">
                                        <p:cTn id="108" dur="250"/>
                                        <p:tgtEl>
                                          <p:spTgt spid="771"/>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Google Shape;778;p25"/>
          <p:cNvSpPr txBox="1"/>
          <p:nvPr/>
        </p:nvSpPr>
        <p:spPr>
          <a:xfrm>
            <a:off x="542760" y="123478"/>
            <a:ext cx="2888540" cy="400087"/>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000" b="0" i="0">
                <a:solidFill>
                  <a:schemeClr val="dk1"/>
                </a:solidFill>
                <a:latin typeface="Arial"/>
                <a:ea typeface="Arial"/>
                <a:cs typeface="Arial"/>
                <a:sym typeface="Arial"/>
              </a:rPr>
              <a:t>Enter the title text here</a:t>
            </a:r>
            <a:endParaRPr sz="2000" b="0" i="0">
              <a:solidFill>
                <a:schemeClr val="dk1"/>
              </a:solidFill>
              <a:latin typeface="Arial"/>
              <a:ea typeface="Arial"/>
              <a:cs typeface="Arial"/>
              <a:sym typeface="Arial"/>
            </a:endParaRPr>
          </a:p>
        </p:txBody>
      </p:sp>
      <p:sp>
        <p:nvSpPr>
          <p:cNvPr id="779" name="Google Shape;779;p25"/>
          <p:cNvSpPr/>
          <p:nvPr/>
        </p:nvSpPr>
        <p:spPr>
          <a:xfrm>
            <a:off x="685592" y="952445"/>
            <a:ext cx="7795910" cy="2149173"/>
          </a:xfrm>
          <a:prstGeom prst="rect">
            <a:avLst/>
          </a:prstGeom>
          <a:blipFill rotWithShape="1">
            <a:blip r:embed="rId3">
              <a:alphaModFix/>
            </a:blip>
            <a:stretch>
              <a:fillRect/>
            </a:stretch>
          </a:blipFill>
          <a:ln>
            <a:noFill/>
          </a:ln>
        </p:spPr>
        <p:txBody>
          <a:bodyPr spcFirstLastPara="1" wrap="square" lIns="68525" tIns="34250" rIns="68525" bIns="34250" anchor="t" anchorCtr="0">
            <a:noAutofit/>
          </a:bodyPr>
          <a:lstStyle/>
          <a:p>
            <a:pPr marL="0" marR="0" lvl="0" indent="0" algn="l" rtl="0">
              <a:spcBef>
                <a:spcPts val="0"/>
              </a:spcBef>
              <a:spcAft>
                <a:spcPts val="0"/>
              </a:spcAft>
              <a:buClr>
                <a:schemeClr val="accent1"/>
              </a:buClr>
              <a:buSzPts val="1300"/>
              <a:buFont typeface="Arial"/>
              <a:buNone/>
            </a:pPr>
            <a:endParaRPr sz="1300" b="1">
              <a:solidFill>
                <a:schemeClr val="dk1"/>
              </a:solidFill>
              <a:latin typeface="Arial"/>
              <a:ea typeface="Arial"/>
              <a:cs typeface="Arial"/>
              <a:sym typeface="Arial"/>
            </a:endParaRPr>
          </a:p>
        </p:txBody>
      </p:sp>
      <p:sp>
        <p:nvSpPr>
          <p:cNvPr id="780" name="Google Shape;780;p25"/>
          <p:cNvSpPr/>
          <p:nvPr/>
        </p:nvSpPr>
        <p:spPr>
          <a:xfrm>
            <a:off x="685592" y="3186185"/>
            <a:ext cx="2543050" cy="1545805"/>
          </a:xfrm>
          <a:custGeom>
            <a:avLst/>
            <a:gdLst/>
            <a:ahLst/>
            <a:cxnLst/>
            <a:rect l="l" t="t" r="r" b="b"/>
            <a:pathLst>
              <a:path w="3486972" h="2329590" extrusionOk="0">
                <a:moveTo>
                  <a:pt x="0" y="0"/>
                </a:moveTo>
                <a:lnTo>
                  <a:pt x="3246768" y="0"/>
                </a:lnTo>
                <a:cubicBezTo>
                  <a:pt x="3379429" y="0"/>
                  <a:pt x="3486972" y="107543"/>
                  <a:pt x="3486972" y="240204"/>
                </a:cubicBezTo>
                <a:lnTo>
                  <a:pt x="3486972" y="2329590"/>
                </a:lnTo>
                <a:lnTo>
                  <a:pt x="0" y="2329590"/>
                </a:lnTo>
                <a:lnTo>
                  <a:pt x="0" y="0"/>
                </a:lnTo>
                <a:close/>
              </a:path>
            </a:pathLst>
          </a:custGeom>
          <a:solidFill>
            <a:srgbClr val="D8D8D8"/>
          </a:solidFill>
          <a:ln>
            <a:noFill/>
          </a:ln>
        </p:spPr>
        <p:txBody>
          <a:bodyPr spcFirstLastPara="1" wrap="square" lIns="68525" tIns="34250" rIns="68525" bIns="34250"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781" name="Google Shape;781;p25"/>
          <p:cNvSpPr/>
          <p:nvPr/>
        </p:nvSpPr>
        <p:spPr>
          <a:xfrm>
            <a:off x="3307389" y="3186185"/>
            <a:ext cx="2543050" cy="1545805"/>
          </a:xfrm>
          <a:custGeom>
            <a:avLst/>
            <a:gdLst/>
            <a:ahLst/>
            <a:cxnLst/>
            <a:rect l="l" t="t" r="r" b="b"/>
            <a:pathLst>
              <a:path w="3486972" h="2329590" extrusionOk="0">
                <a:moveTo>
                  <a:pt x="0" y="0"/>
                </a:moveTo>
                <a:lnTo>
                  <a:pt x="3246768" y="0"/>
                </a:lnTo>
                <a:cubicBezTo>
                  <a:pt x="3379429" y="0"/>
                  <a:pt x="3486972" y="107543"/>
                  <a:pt x="3486972" y="240204"/>
                </a:cubicBezTo>
                <a:lnTo>
                  <a:pt x="3486972" y="2329590"/>
                </a:lnTo>
                <a:lnTo>
                  <a:pt x="0" y="2329590"/>
                </a:lnTo>
                <a:lnTo>
                  <a:pt x="0" y="0"/>
                </a:lnTo>
                <a:close/>
              </a:path>
            </a:pathLst>
          </a:custGeom>
          <a:solidFill>
            <a:srgbClr val="D8D8D8"/>
          </a:solidFill>
          <a:ln>
            <a:noFill/>
          </a:ln>
        </p:spPr>
        <p:txBody>
          <a:bodyPr spcFirstLastPara="1" wrap="square" lIns="68525" tIns="34250" rIns="68525" bIns="34250"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782" name="Google Shape;782;p25"/>
          <p:cNvSpPr/>
          <p:nvPr/>
        </p:nvSpPr>
        <p:spPr>
          <a:xfrm>
            <a:off x="5929187" y="3186185"/>
            <a:ext cx="2544209" cy="1545805"/>
          </a:xfrm>
          <a:custGeom>
            <a:avLst/>
            <a:gdLst/>
            <a:ahLst/>
            <a:cxnLst/>
            <a:rect l="l" t="t" r="r" b="b"/>
            <a:pathLst>
              <a:path w="3486972" h="2329590" extrusionOk="0">
                <a:moveTo>
                  <a:pt x="0" y="0"/>
                </a:moveTo>
                <a:lnTo>
                  <a:pt x="3246768" y="0"/>
                </a:lnTo>
                <a:cubicBezTo>
                  <a:pt x="3379429" y="0"/>
                  <a:pt x="3486972" y="107543"/>
                  <a:pt x="3486972" y="240204"/>
                </a:cubicBezTo>
                <a:lnTo>
                  <a:pt x="3486972" y="2329590"/>
                </a:lnTo>
                <a:lnTo>
                  <a:pt x="0" y="2329590"/>
                </a:lnTo>
                <a:lnTo>
                  <a:pt x="0" y="0"/>
                </a:lnTo>
                <a:close/>
              </a:path>
            </a:pathLst>
          </a:custGeom>
          <a:solidFill>
            <a:srgbClr val="D8D8D8"/>
          </a:solidFill>
          <a:ln>
            <a:noFill/>
          </a:ln>
        </p:spPr>
        <p:txBody>
          <a:bodyPr spcFirstLastPara="1" wrap="square" lIns="68525" tIns="34250" rIns="68525" bIns="34250"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783" name="Google Shape;783;p25"/>
          <p:cNvSpPr txBox="1"/>
          <p:nvPr/>
        </p:nvSpPr>
        <p:spPr>
          <a:xfrm>
            <a:off x="832664" y="3537887"/>
            <a:ext cx="2290598" cy="1254153"/>
          </a:xfrm>
          <a:prstGeom prst="rect">
            <a:avLst/>
          </a:prstGeom>
          <a:noFill/>
          <a:ln>
            <a:noFill/>
          </a:ln>
        </p:spPr>
        <p:txBody>
          <a:bodyPr spcFirstLastPara="1" wrap="square" lIns="68525" tIns="34250" rIns="68525" bIns="34250" anchor="t" anchorCtr="0">
            <a:spAutoFit/>
          </a:bodyPr>
          <a:lstStyle/>
          <a:p>
            <a:pPr marL="0" marR="0" lvl="0" indent="0" algn="l" rtl="0">
              <a:spcBef>
                <a:spcPts val="0"/>
              </a:spcBef>
              <a:spcAft>
                <a:spcPts val="0"/>
              </a:spcAft>
              <a:buClr>
                <a:schemeClr val="dk1"/>
              </a:buClr>
              <a:buSzPts val="1100"/>
              <a:buFont typeface="Arial"/>
              <a:buNone/>
            </a:pPr>
            <a:r>
              <a:rPr lang="en-US" sz="1100" b="1">
                <a:solidFill>
                  <a:schemeClr val="dk1"/>
                </a:solidFill>
                <a:latin typeface="Arial"/>
                <a:ea typeface="Arial"/>
                <a:cs typeface="Arial"/>
                <a:sym typeface="Arial"/>
              </a:rPr>
              <a:t>The above picture can be replaced by itself, the animation effect is unchanged, the method is to right click on the picture -&gt; set object format -&gt; fill -&gt; fill effect -&gt; picture, select the prepared picture.</a:t>
            </a:r>
            <a:endParaRPr sz="1200" b="1">
              <a:solidFill>
                <a:schemeClr val="dk1"/>
              </a:solidFill>
              <a:latin typeface="Arial"/>
              <a:ea typeface="Arial"/>
              <a:cs typeface="Arial"/>
              <a:sym typeface="Arial"/>
            </a:endParaRPr>
          </a:p>
        </p:txBody>
      </p:sp>
      <p:sp>
        <p:nvSpPr>
          <p:cNvPr id="784" name="Google Shape;784;p25"/>
          <p:cNvSpPr txBox="1"/>
          <p:nvPr/>
        </p:nvSpPr>
        <p:spPr>
          <a:xfrm>
            <a:off x="3431300" y="3537887"/>
            <a:ext cx="2291756" cy="1254153"/>
          </a:xfrm>
          <a:prstGeom prst="rect">
            <a:avLst/>
          </a:prstGeom>
          <a:noFill/>
          <a:ln>
            <a:noFill/>
          </a:ln>
        </p:spPr>
        <p:txBody>
          <a:bodyPr spcFirstLastPara="1" wrap="square" lIns="68525" tIns="34250" rIns="68525" bIns="34250" anchor="t" anchorCtr="0">
            <a:spAutoFit/>
          </a:bodyPr>
          <a:lstStyle/>
          <a:p>
            <a:pPr marL="0" marR="0" lvl="0" indent="0" algn="l" rtl="0">
              <a:spcBef>
                <a:spcPts val="0"/>
              </a:spcBef>
              <a:spcAft>
                <a:spcPts val="0"/>
              </a:spcAft>
              <a:buClr>
                <a:schemeClr val="dk1"/>
              </a:buClr>
              <a:buSzPts val="1100"/>
              <a:buFont typeface="Arial"/>
              <a:buNone/>
            </a:pPr>
            <a:r>
              <a:rPr lang="en-US" sz="1100" b="1">
                <a:solidFill>
                  <a:schemeClr val="dk1"/>
                </a:solidFill>
                <a:latin typeface="Arial"/>
                <a:ea typeface="Arial"/>
                <a:cs typeface="Arial"/>
                <a:sym typeface="Arial"/>
              </a:rPr>
              <a:t>The above picture can be replaced by itself, the animation effect is unchanged, the method is to right click on the picture -&gt; set object format -&gt; fill -&gt; fill effect -&gt; picture, select the prepared picture.</a:t>
            </a:r>
            <a:endParaRPr sz="1100" b="1">
              <a:solidFill>
                <a:schemeClr val="dk1"/>
              </a:solidFill>
              <a:latin typeface="Arial"/>
              <a:ea typeface="Arial"/>
              <a:cs typeface="Arial"/>
              <a:sym typeface="Arial"/>
            </a:endParaRPr>
          </a:p>
        </p:txBody>
      </p:sp>
      <p:sp>
        <p:nvSpPr>
          <p:cNvPr id="785" name="Google Shape;785;p25"/>
          <p:cNvSpPr txBox="1"/>
          <p:nvPr/>
        </p:nvSpPr>
        <p:spPr>
          <a:xfrm>
            <a:off x="6064677" y="3537887"/>
            <a:ext cx="2291756" cy="1254153"/>
          </a:xfrm>
          <a:prstGeom prst="rect">
            <a:avLst/>
          </a:prstGeom>
          <a:noFill/>
          <a:ln>
            <a:noFill/>
          </a:ln>
        </p:spPr>
        <p:txBody>
          <a:bodyPr spcFirstLastPara="1" wrap="square" lIns="68525" tIns="34250" rIns="68525" bIns="34250" anchor="t" anchorCtr="0">
            <a:spAutoFit/>
          </a:bodyPr>
          <a:lstStyle/>
          <a:p>
            <a:pPr marL="0" marR="0" lvl="0" indent="0" algn="l" rtl="0">
              <a:spcBef>
                <a:spcPts val="0"/>
              </a:spcBef>
              <a:spcAft>
                <a:spcPts val="0"/>
              </a:spcAft>
              <a:buClr>
                <a:schemeClr val="dk1"/>
              </a:buClr>
              <a:buSzPts val="1100"/>
              <a:buFont typeface="Arial"/>
              <a:buNone/>
            </a:pPr>
            <a:r>
              <a:rPr lang="en-US" sz="1100" b="1">
                <a:solidFill>
                  <a:schemeClr val="dk1"/>
                </a:solidFill>
                <a:latin typeface="Arial"/>
                <a:ea typeface="Arial"/>
                <a:cs typeface="Arial"/>
                <a:sym typeface="Arial"/>
              </a:rPr>
              <a:t>The above picture can be replaced by itself, the animation effect is unchanged, the method is to right click on the picture -&gt; set object format -&gt; fill -&gt; fill effect -&gt; picture, select the prepared picture.</a:t>
            </a:r>
            <a:endParaRPr sz="1100" b="1">
              <a:solidFill>
                <a:schemeClr val="dk1"/>
              </a:solidFill>
              <a:latin typeface="Arial"/>
              <a:ea typeface="Arial"/>
              <a:cs typeface="Arial"/>
              <a:sym typeface="Arial"/>
            </a:endParaRPr>
          </a:p>
        </p:txBody>
      </p:sp>
      <p:grpSp>
        <p:nvGrpSpPr>
          <p:cNvPr id="786" name="Google Shape;786;p25"/>
          <p:cNvGrpSpPr/>
          <p:nvPr/>
        </p:nvGrpSpPr>
        <p:grpSpPr>
          <a:xfrm>
            <a:off x="1673771" y="2920327"/>
            <a:ext cx="566443" cy="566606"/>
            <a:chOff x="6378550" y="995815"/>
            <a:chExt cx="755636" cy="755970"/>
          </a:xfrm>
        </p:grpSpPr>
        <p:grpSp>
          <p:nvGrpSpPr>
            <p:cNvPr id="787" name="Google Shape;787;p25"/>
            <p:cNvGrpSpPr/>
            <p:nvPr/>
          </p:nvGrpSpPr>
          <p:grpSpPr>
            <a:xfrm>
              <a:off x="6378550" y="995815"/>
              <a:ext cx="755636" cy="755970"/>
              <a:chOff x="4921135" y="2265218"/>
              <a:chExt cx="2359771" cy="2360814"/>
            </a:xfrm>
          </p:grpSpPr>
          <p:sp>
            <p:nvSpPr>
              <p:cNvPr id="788" name="Google Shape;788;p25"/>
              <p:cNvSpPr/>
              <p:nvPr/>
            </p:nvSpPr>
            <p:spPr>
              <a:xfrm>
                <a:off x="4921135" y="2265218"/>
                <a:ext cx="2359771" cy="2360814"/>
              </a:xfrm>
              <a:prstGeom prst="ellipse">
                <a:avLst/>
              </a:prstGeom>
              <a:solidFill>
                <a:srgbClr val="1557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789" name="Google Shape;789;p25"/>
              <p:cNvSpPr/>
              <p:nvPr/>
            </p:nvSpPr>
            <p:spPr>
              <a:xfrm>
                <a:off x="5059945" y="2404089"/>
                <a:ext cx="2082151" cy="2083071"/>
              </a:xfrm>
              <a:prstGeom prst="ellipse">
                <a:avLst/>
              </a:prstGeom>
              <a:gradFill>
                <a:gsLst>
                  <a:gs pos="0">
                    <a:srgbClr val="FEFFFF"/>
                  </a:gs>
                  <a:gs pos="100000">
                    <a:srgbClr val="D0D0D0"/>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790" name="Google Shape;790;p25"/>
              <p:cNvSpPr/>
              <p:nvPr/>
            </p:nvSpPr>
            <p:spPr>
              <a:xfrm>
                <a:off x="5287990" y="2632235"/>
                <a:ext cx="1626061" cy="1626779"/>
              </a:xfrm>
              <a:prstGeom prst="ellipse">
                <a:avLst/>
              </a:prstGeom>
              <a:gradFill>
                <a:gsLst>
                  <a:gs pos="0">
                    <a:srgbClr val="DCDCDC"/>
                  </a:gs>
                  <a:gs pos="100000">
                    <a:srgbClr val="FBFBFB"/>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sp>
          <p:nvSpPr>
            <p:cNvPr id="791" name="Google Shape;791;p25"/>
            <p:cNvSpPr txBox="1"/>
            <p:nvPr/>
          </p:nvSpPr>
          <p:spPr>
            <a:xfrm>
              <a:off x="6523139" y="1142967"/>
              <a:ext cx="597044" cy="49276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557A5"/>
                  </a:solidFill>
                  <a:latin typeface="Arial"/>
                  <a:ea typeface="Arial"/>
                  <a:cs typeface="Arial"/>
                  <a:sym typeface="Arial"/>
                </a:rPr>
                <a:t>01</a:t>
              </a:r>
              <a:endParaRPr sz="1800" b="1">
                <a:solidFill>
                  <a:srgbClr val="1557A5"/>
                </a:solidFill>
                <a:latin typeface="Arial"/>
                <a:ea typeface="Arial"/>
                <a:cs typeface="Arial"/>
                <a:sym typeface="Arial"/>
              </a:endParaRPr>
            </a:p>
          </p:txBody>
        </p:sp>
      </p:grpSp>
      <p:grpSp>
        <p:nvGrpSpPr>
          <p:cNvPr id="792" name="Google Shape;792;p25"/>
          <p:cNvGrpSpPr/>
          <p:nvPr/>
        </p:nvGrpSpPr>
        <p:grpSpPr>
          <a:xfrm>
            <a:off x="4293831" y="2909433"/>
            <a:ext cx="566443" cy="566606"/>
            <a:chOff x="6378550" y="995815"/>
            <a:chExt cx="755636" cy="755970"/>
          </a:xfrm>
        </p:grpSpPr>
        <p:grpSp>
          <p:nvGrpSpPr>
            <p:cNvPr id="793" name="Google Shape;793;p25"/>
            <p:cNvGrpSpPr/>
            <p:nvPr/>
          </p:nvGrpSpPr>
          <p:grpSpPr>
            <a:xfrm>
              <a:off x="6378550" y="995815"/>
              <a:ext cx="755636" cy="755970"/>
              <a:chOff x="4921135" y="2265218"/>
              <a:chExt cx="2359771" cy="2360814"/>
            </a:xfrm>
          </p:grpSpPr>
          <p:sp>
            <p:nvSpPr>
              <p:cNvPr id="794" name="Google Shape;794;p25"/>
              <p:cNvSpPr/>
              <p:nvPr/>
            </p:nvSpPr>
            <p:spPr>
              <a:xfrm>
                <a:off x="4921135" y="2265218"/>
                <a:ext cx="2359771" cy="2360814"/>
              </a:xfrm>
              <a:prstGeom prst="ellipse">
                <a:avLst/>
              </a:prstGeom>
              <a:solidFill>
                <a:srgbClr val="1557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795" name="Google Shape;795;p25"/>
              <p:cNvSpPr/>
              <p:nvPr/>
            </p:nvSpPr>
            <p:spPr>
              <a:xfrm>
                <a:off x="5059945" y="2404089"/>
                <a:ext cx="2082151" cy="2083071"/>
              </a:xfrm>
              <a:prstGeom prst="ellipse">
                <a:avLst/>
              </a:prstGeom>
              <a:gradFill>
                <a:gsLst>
                  <a:gs pos="0">
                    <a:srgbClr val="FEFFFF"/>
                  </a:gs>
                  <a:gs pos="100000">
                    <a:srgbClr val="D0D0D0"/>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796" name="Google Shape;796;p25"/>
              <p:cNvSpPr/>
              <p:nvPr/>
            </p:nvSpPr>
            <p:spPr>
              <a:xfrm>
                <a:off x="5287990" y="2632235"/>
                <a:ext cx="1626061" cy="1626779"/>
              </a:xfrm>
              <a:prstGeom prst="ellipse">
                <a:avLst/>
              </a:prstGeom>
              <a:gradFill>
                <a:gsLst>
                  <a:gs pos="0">
                    <a:srgbClr val="DCDCDC"/>
                  </a:gs>
                  <a:gs pos="100000">
                    <a:srgbClr val="FBFBFB"/>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sp>
          <p:nvSpPr>
            <p:cNvPr id="797" name="Google Shape;797;p25"/>
            <p:cNvSpPr txBox="1"/>
            <p:nvPr/>
          </p:nvSpPr>
          <p:spPr>
            <a:xfrm>
              <a:off x="6523139" y="1142967"/>
              <a:ext cx="597044" cy="49276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557A5"/>
                  </a:solidFill>
                  <a:latin typeface="Arial"/>
                  <a:ea typeface="Arial"/>
                  <a:cs typeface="Arial"/>
                  <a:sym typeface="Arial"/>
                </a:rPr>
                <a:t>02</a:t>
              </a:r>
              <a:endParaRPr sz="1800" b="1">
                <a:solidFill>
                  <a:srgbClr val="1557A5"/>
                </a:solidFill>
                <a:latin typeface="Arial"/>
                <a:ea typeface="Arial"/>
                <a:cs typeface="Arial"/>
                <a:sym typeface="Arial"/>
              </a:endParaRPr>
            </a:p>
          </p:txBody>
        </p:sp>
      </p:grpSp>
      <p:grpSp>
        <p:nvGrpSpPr>
          <p:cNvPr id="798" name="Google Shape;798;p25"/>
          <p:cNvGrpSpPr/>
          <p:nvPr/>
        </p:nvGrpSpPr>
        <p:grpSpPr>
          <a:xfrm>
            <a:off x="6927209" y="2911086"/>
            <a:ext cx="566443" cy="566606"/>
            <a:chOff x="6378550" y="995815"/>
            <a:chExt cx="755636" cy="755970"/>
          </a:xfrm>
        </p:grpSpPr>
        <p:grpSp>
          <p:nvGrpSpPr>
            <p:cNvPr id="799" name="Google Shape;799;p25"/>
            <p:cNvGrpSpPr/>
            <p:nvPr/>
          </p:nvGrpSpPr>
          <p:grpSpPr>
            <a:xfrm>
              <a:off x="6378550" y="995815"/>
              <a:ext cx="755636" cy="755970"/>
              <a:chOff x="4921135" y="2265218"/>
              <a:chExt cx="2359771" cy="2360814"/>
            </a:xfrm>
          </p:grpSpPr>
          <p:sp>
            <p:nvSpPr>
              <p:cNvPr id="800" name="Google Shape;800;p25"/>
              <p:cNvSpPr/>
              <p:nvPr/>
            </p:nvSpPr>
            <p:spPr>
              <a:xfrm>
                <a:off x="4921135" y="2265218"/>
                <a:ext cx="2359771" cy="2360814"/>
              </a:xfrm>
              <a:prstGeom prst="ellipse">
                <a:avLst/>
              </a:prstGeom>
              <a:solidFill>
                <a:srgbClr val="1557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801" name="Google Shape;801;p25"/>
              <p:cNvSpPr/>
              <p:nvPr/>
            </p:nvSpPr>
            <p:spPr>
              <a:xfrm>
                <a:off x="5059945" y="2404089"/>
                <a:ext cx="2082151" cy="2083071"/>
              </a:xfrm>
              <a:prstGeom prst="ellipse">
                <a:avLst/>
              </a:prstGeom>
              <a:gradFill>
                <a:gsLst>
                  <a:gs pos="0">
                    <a:srgbClr val="FEFFFF"/>
                  </a:gs>
                  <a:gs pos="100000">
                    <a:srgbClr val="D0D0D0"/>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802" name="Google Shape;802;p25"/>
              <p:cNvSpPr/>
              <p:nvPr/>
            </p:nvSpPr>
            <p:spPr>
              <a:xfrm>
                <a:off x="5287990" y="2632235"/>
                <a:ext cx="1626061" cy="1626779"/>
              </a:xfrm>
              <a:prstGeom prst="ellipse">
                <a:avLst/>
              </a:prstGeom>
              <a:gradFill>
                <a:gsLst>
                  <a:gs pos="0">
                    <a:srgbClr val="DCDCDC"/>
                  </a:gs>
                  <a:gs pos="100000">
                    <a:srgbClr val="FBFBFB"/>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sp>
          <p:nvSpPr>
            <p:cNvPr id="803" name="Google Shape;803;p25"/>
            <p:cNvSpPr txBox="1"/>
            <p:nvPr/>
          </p:nvSpPr>
          <p:spPr>
            <a:xfrm>
              <a:off x="6523139" y="1142967"/>
              <a:ext cx="597044" cy="49276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557A5"/>
                  </a:solidFill>
                  <a:latin typeface="Arial"/>
                  <a:ea typeface="Arial"/>
                  <a:cs typeface="Arial"/>
                  <a:sym typeface="Arial"/>
                </a:rPr>
                <a:t>03</a:t>
              </a:r>
              <a:endParaRPr sz="1800" b="1">
                <a:solidFill>
                  <a:srgbClr val="1557A5"/>
                </a:solidFill>
                <a:latin typeface="Arial"/>
                <a:ea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78"/>
                                        </p:tgtEl>
                                        <p:attrNameLst>
                                          <p:attrName>style.visibility</p:attrName>
                                        </p:attrNameLst>
                                      </p:cBhvr>
                                      <p:to>
                                        <p:strVal val="visible"/>
                                      </p:to>
                                    </p:set>
                                    <p:animEffect transition="in" filter="fade">
                                      <p:cBhvr>
                                        <p:cTn id="7" dur="1000"/>
                                        <p:tgtEl>
                                          <p:spTgt spid="778"/>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779"/>
                                        </p:tgtEl>
                                        <p:attrNameLst>
                                          <p:attrName>style.visibility</p:attrName>
                                        </p:attrNameLst>
                                      </p:cBhvr>
                                      <p:to>
                                        <p:strVal val="visible"/>
                                      </p:to>
                                    </p:set>
                                    <p:animEffect transition="in" filter="fade">
                                      <p:cBhvr>
                                        <p:cTn id="11" dur="750"/>
                                        <p:tgtEl>
                                          <p:spTgt spid="779"/>
                                        </p:tgtEl>
                                      </p:cBhvr>
                                    </p:animEffect>
                                  </p:childTnLst>
                                </p:cTn>
                              </p:par>
                            </p:childTnLst>
                          </p:cTn>
                        </p:par>
                        <p:par>
                          <p:cTn id="12" fill="hold">
                            <p:stCondLst>
                              <p:cond delay="1750"/>
                            </p:stCondLst>
                            <p:childTnLst>
                              <p:par>
                                <p:cTn id="13" presetID="2" presetClass="entr" presetSubtype="4" fill="hold" nodeType="afterEffect">
                                  <p:stCondLst>
                                    <p:cond delay="0"/>
                                  </p:stCondLst>
                                  <p:childTnLst>
                                    <p:set>
                                      <p:cBhvr>
                                        <p:cTn id="14" dur="1" fill="hold">
                                          <p:stCondLst>
                                            <p:cond delay="0"/>
                                          </p:stCondLst>
                                        </p:cTn>
                                        <p:tgtEl>
                                          <p:spTgt spid="780"/>
                                        </p:tgtEl>
                                        <p:attrNameLst>
                                          <p:attrName>style.visibility</p:attrName>
                                        </p:attrNameLst>
                                      </p:cBhvr>
                                      <p:to>
                                        <p:strVal val="visible"/>
                                      </p:to>
                                    </p:set>
                                    <p:anim calcmode="lin" valueType="num">
                                      <p:cBhvr additive="base">
                                        <p:cTn id="15" dur="500"/>
                                        <p:tgtEl>
                                          <p:spTgt spid="780"/>
                                        </p:tgtEl>
                                        <p:attrNameLst>
                                          <p:attrName>ppt_y</p:attrName>
                                        </p:attrNameLst>
                                      </p:cBhvr>
                                      <p:tavLst>
                                        <p:tav tm="0">
                                          <p:val>
                                            <p:strVal val="#ppt_y+1"/>
                                          </p:val>
                                        </p:tav>
                                        <p:tav tm="100000">
                                          <p:val>
                                            <p:strVal val="#ppt_y"/>
                                          </p:val>
                                        </p:tav>
                                      </p:tavLst>
                                    </p:anim>
                                  </p:childTnLst>
                                </p:cTn>
                              </p:par>
                              <p:par>
                                <p:cTn id="16" presetID="2" presetClass="entr" presetSubtype="4" fill="hold" nodeType="withEffect">
                                  <p:stCondLst>
                                    <p:cond delay="500"/>
                                  </p:stCondLst>
                                  <p:childTnLst>
                                    <p:set>
                                      <p:cBhvr>
                                        <p:cTn id="17" dur="1" fill="hold">
                                          <p:stCondLst>
                                            <p:cond delay="0"/>
                                          </p:stCondLst>
                                        </p:cTn>
                                        <p:tgtEl>
                                          <p:spTgt spid="781"/>
                                        </p:tgtEl>
                                        <p:attrNameLst>
                                          <p:attrName>style.visibility</p:attrName>
                                        </p:attrNameLst>
                                      </p:cBhvr>
                                      <p:to>
                                        <p:strVal val="visible"/>
                                      </p:to>
                                    </p:set>
                                    <p:anim calcmode="lin" valueType="num">
                                      <p:cBhvr additive="base">
                                        <p:cTn id="18" dur="500"/>
                                        <p:tgtEl>
                                          <p:spTgt spid="781"/>
                                        </p:tgtEl>
                                        <p:attrNameLst>
                                          <p:attrName>ppt_y</p:attrName>
                                        </p:attrNameLst>
                                      </p:cBhvr>
                                      <p:tavLst>
                                        <p:tav tm="0">
                                          <p:val>
                                            <p:strVal val="#ppt_y+1"/>
                                          </p:val>
                                        </p:tav>
                                        <p:tav tm="100000">
                                          <p:val>
                                            <p:strVal val="#ppt_y"/>
                                          </p:val>
                                        </p:tav>
                                      </p:tavLst>
                                    </p:anim>
                                  </p:childTnLst>
                                </p:cTn>
                              </p:par>
                              <p:par>
                                <p:cTn id="19" presetID="2" presetClass="entr" presetSubtype="4" fill="hold" nodeType="withEffect">
                                  <p:stCondLst>
                                    <p:cond delay="500"/>
                                  </p:stCondLst>
                                  <p:childTnLst>
                                    <p:set>
                                      <p:cBhvr>
                                        <p:cTn id="20" dur="1" fill="hold">
                                          <p:stCondLst>
                                            <p:cond delay="0"/>
                                          </p:stCondLst>
                                        </p:cTn>
                                        <p:tgtEl>
                                          <p:spTgt spid="782"/>
                                        </p:tgtEl>
                                        <p:attrNameLst>
                                          <p:attrName>style.visibility</p:attrName>
                                        </p:attrNameLst>
                                      </p:cBhvr>
                                      <p:to>
                                        <p:strVal val="visible"/>
                                      </p:to>
                                    </p:set>
                                    <p:anim calcmode="lin" valueType="num">
                                      <p:cBhvr additive="base">
                                        <p:cTn id="21" dur="500"/>
                                        <p:tgtEl>
                                          <p:spTgt spid="782"/>
                                        </p:tgtEl>
                                        <p:attrNameLst>
                                          <p:attrName>ppt_y</p:attrName>
                                        </p:attrNameLst>
                                      </p:cBhvr>
                                      <p:tavLst>
                                        <p:tav tm="0">
                                          <p:val>
                                            <p:strVal val="#ppt_y+1"/>
                                          </p:val>
                                        </p:tav>
                                        <p:tav tm="100000">
                                          <p:val>
                                            <p:strVal val="#ppt_y"/>
                                          </p:val>
                                        </p:tav>
                                      </p:tavLst>
                                    </p:anim>
                                  </p:childTnLst>
                                </p:cTn>
                              </p:par>
                              <p:par>
                                <p:cTn id="22" presetID="2" presetClass="entr" presetSubtype="4" fill="hold" nodeType="withEffect">
                                  <p:stCondLst>
                                    <p:cond delay="500"/>
                                  </p:stCondLst>
                                  <p:childTnLst>
                                    <p:set>
                                      <p:cBhvr>
                                        <p:cTn id="23" dur="1" fill="hold">
                                          <p:stCondLst>
                                            <p:cond delay="0"/>
                                          </p:stCondLst>
                                        </p:cTn>
                                        <p:tgtEl>
                                          <p:spTgt spid="786"/>
                                        </p:tgtEl>
                                        <p:attrNameLst>
                                          <p:attrName>style.visibility</p:attrName>
                                        </p:attrNameLst>
                                      </p:cBhvr>
                                      <p:to>
                                        <p:strVal val="visible"/>
                                      </p:to>
                                    </p:set>
                                    <p:anim calcmode="lin" valueType="num">
                                      <p:cBhvr additive="base">
                                        <p:cTn id="24" dur="500"/>
                                        <p:tgtEl>
                                          <p:spTgt spid="786"/>
                                        </p:tgtEl>
                                        <p:attrNameLst>
                                          <p:attrName>ppt_y</p:attrName>
                                        </p:attrNameLst>
                                      </p:cBhvr>
                                      <p:tavLst>
                                        <p:tav tm="0">
                                          <p:val>
                                            <p:strVal val="#ppt_y+1"/>
                                          </p:val>
                                        </p:tav>
                                        <p:tav tm="100000">
                                          <p:val>
                                            <p:strVal val="#ppt_y"/>
                                          </p:val>
                                        </p:tav>
                                      </p:tavLst>
                                    </p:anim>
                                  </p:childTnLst>
                                </p:cTn>
                              </p:par>
                              <p:par>
                                <p:cTn id="25" presetID="2" presetClass="entr" presetSubtype="4" fill="hold" nodeType="withEffect">
                                  <p:stCondLst>
                                    <p:cond delay="500"/>
                                  </p:stCondLst>
                                  <p:childTnLst>
                                    <p:set>
                                      <p:cBhvr>
                                        <p:cTn id="26" dur="1" fill="hold">
                                          <p:stCondLst>
                                            <p:cond delay="0"/>
                                          </p:stCondLst>
                                        </p:cTn>
                                        <p:tgtEl>
                                          <p:spTgt spid="792"/>
                                        </p:tgtEl>
                                        <p:attrNameLst>
                                          <p:attrName>style.visibility</p:attrName>
                                        </p:attrNameLst>
                                      </p:cBhvr>
                                      <p:to>
                                        <p:strVal val="visible"/>
                                      </p:to>
                                    </p:set>
                                    <p:anim calcmode="lin" valueType="num">
                                      <p:cBhvr additive="base">
                                        <p:cTn id="27" dur="500"/>
                                        <p:tgtEl>
                                          <p:spTgt spid="792"/>
                                        </p:tgtEl>
                                        <p:attrNameLst>
                                          <p:attrName>ppt_y</p:attrName>
                                        </p:attrNameLst>
                                      </p:cBhvr>
                                      <p:tavLst>
                                        <p:tav tm="0">
                                          <p:val>
                                            <p:strVal val="#ppt_y+1"/>
                                          </p:val>
                                        </p:tav>
                                        <p:tav tm="100000">
                                          <p:val>
                                            <p:strVal val="#ppt_y"/>
                                          </p:val>
                                        </p:tav>
                                      </p:tavLst>
                                    </p:anim>
                                  </p:childTnLst>
                                </p:cTn>
                              </p:par>
                              <p:par>
                                <p:cTn id="28" presetID="2" presetClass="entr" presetSubtype="4" fill="hold" nodeType="withEffect">
                                  <p:stCondLst>
                                    <p:cond delay="500"/>
                                  </p:stCondLst>
                                  <p:childTnLst>
                                    <p:set>
                                      <p:cBhvr>
                                        <p:cTn id="29" dur="1" fill="hold">
                                          <p:stCondLst>
                                            <p:cond delay="0"/>
                                          </p:stCondLst>
                                        </p:cTn>
                                        <p:tgtEl>
                                          <p:spTgt spid="798"/>
                                        </p:tgtEl>
                                        <p:attrNameLst>
                                          <p:attrName>style.visibility</p:attrName>
                                        </p:attrNameLst>
                                      </p:cBhvr>
                                      <p:to>
                                        <p:strVal val="visible"/>
                                      </p:to>
                                    </p:set>
                                    <p:anim calcmode="lin" valueType="num">
                                      <p:cBhvr additive="base">
                                        <p:cTn id="30" dur="500"/>
                                        <p:tgtEl>
                                          <p:spTgt spid="798"/>
                                        </p:tgtEl>
                                        <p:attrNameLst>
                                          <p:attrName>ppt_y</p:attrName>
                                        </p:attrNameLst>
                                      </p:cBhvr>
                                      <p:tavLst>
                                        <p:tav tm="0">
                                          <p:val>
                                            <p:strVal val="#ppt_y+1"/>
                                          </p:val>
                                        </p:tav>
                                        <p:tav tm="100000">
                                          <p:val>
                                            <p:strVal val="#ppt_y"/>
                                          </p:val>
                                        </p:tav>
                                      </p:tavLst>
                                    </p:anim>
                                  </p:childTnLst>
                                </p:cTn>
                              </p:par>
                              <p:par>
                                <p:cTn id="31" presetID="10" presetClass="entr" presetSubtype="0" fill="hold" nodeType="withEffect">
                                  <p:stCondLst>
                                    <p:cond delay="1000"/>
                                  </p:stCondLst>
                                  <p:childTnLst>
                                    <p:set>
                                      <p:cBhvr>
                                        <p:cTn id="32" dur="1" fill="hold">
                                          <p:stCondLst>
                                            <p:cond delay="0"/>
                                          </p:stCondLst>
                                        </p:cTn>
                                        <p:tgtEl>
                                          <p:spTgt spid="783"/>
                                        </p:tgtEl>
                                        <p:attrNameLst>
                                          <p:attrName>style.visibility</p:attrName>
                                        </p:attrNameLst>
                                      </p:cBhvr>
                                      <p:to>
                                        <p:strVal val="visible"/>
                                      </p:to>
                                    </p:set>
                                    <p:animEffect transition="in" filter="fade">
                                      <p:cBhvr>
                                        <p:cTn id="33" dur="500"/>
                                        <p:tgtEl>
                                          <p:spTgt spid="783"/>
                                        </p:tgtEl>
                                      </p:cBhvr>
                                    </p:animEffect>
                                  </p:childTnLst>
                                </p:cTn>
                              </p:par>
                              <p:par>
                                <p:cTn id="34" presetID="10" presetClass="entr" presetSubtype="0" fill="hold" nodeType="withEffect">
                                  <p:stCondLst>
                                    <p:cond delay="1000"/>
                                  </p:stCondLst>
                                  <p:childTnLst>
                                    <p:set>
                                      <p:cBhvr>
                                        <p:cTn id="35" dur="1" fill="hold">
                                          <p:stCondLst>
                                            <p:cond delay="0"/>
                                          </p:stCondLst>
                                        </p:cTn>
                                        <p:tgtEl>
                                          <p:spTgt spid="784"/>
                                        </p:tgtEl>
                                        <p:attrNameLst>
                                          <p:attrName>style.visibility</p:attrName>
                                        </p:attrNameLst>
                                      </p:cBhvr>
                                      <p:to>
                                        <p:strVal val="visible"/>
                                      </p:to>
                                    </p:set>
                                    <p:animEffect transition="in" filter="fade">
                                      <p:cBhvr>
                                        <p:cTn id="36" dur="500"/>
                                        <p:tgtEl>
                                          <p:spTgt spid="784"/>
                                        </p:tgtEl>
                                      </p:cBhvr>
                                    </p:animEffect>
                                  </p:childTnLst>
                                </p:cTn>
                              </p:par>
                              <p:par>
                                <p:cTn id="37" presetID="10" presetClass="entr" presetSubtype="0" fill="hold" nodeType="withEffect">
                                  <p:stCondLst>
                                    <p:cond delay="1000"/>
                                  </p:stCondLst>
                                  <p:childTnLst>
                                    <p:set>
                                      <p:cBhvr>
                                        <p:cTn id="38" dur="1" fill="hold">
                                          <p:stCondLst>
                                            <p:cond delay="0"/>
                                          </p:stCondLst>
                                        </p:cTn>
                                        <p:tgtEl>
                                          <p:spTgt spid="785"/>
                                        </p:tgtEl>
                                        <p:attrNameLst>
                                          <p:attrName>style.visibility</p:attrName>
                                        </p:attrNameLst>
                                      </p:cBhvr>
                                      <p:to>
                                        <p:strVal val="visible"/>
                                      </p:to>
                                    </p:set>
                                    <p:animEffect transition="in" filter="fade">
                                      <p:cBhvr>
                                        <p:cTn id="39" dur="500"/>
                                        <p:tgtEl>
                                          <p:spTgt spid="7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Shape 808"/>
        <p:cNvGrpSpPr/>
        <p:nvPr/>
      </p:nvGrpSpPr>
      <p:grpSpPr>
        <a:xfrm>
          <a:off x="0" y="0"/>
          <a:ext cx="0" cy="0"/>
          <a:chOff x="0" y="0"/>
          <a:chExt cx="0" cy="0"/>
        </a:xfrm>
      </p:grpSpPr>
      <p:pic>
        <p:nvPicPr>
          <p:cNvPr id="809" name="Google Shape;809;p26"/>
          <p:cNvPicPr preferRelativeResize="0"/>
          <p:nvPr/>
        </p:nvPicPr>
        <p:blipFill rotWithShape="1">
          <a:blip r:embed="rId3">
            <a:alphaModFix/>
          </a:blip>
          <a:srcRect/>
          <a:stretch/>
        </p:blipFill>
        <p:spPr>
          <a:xfrm>
            <a:off x="571" y="0"/>
            <a:ext cx="9143429" cy="5143179"/>
          </a:xfrm>
          <a:prstGeom prst="rect">
            <a:avLst/>
          </a:prstGeom>
          <a:noFill/>
          <a:ln>
            <a:noFill/>
          </a:ln>
        </p:spPr>
      </p:pic>
      <p:sp>
        <p:nvSpPr>
          <p:cNvPr id="810" name="Google Shape;810;p26"/>
          <p:cNvSpPr/>
          <p:nvPr/>
        </p:nvSpPr>
        <p:spPr>
          <a:xfrm>
            <a:off x="0" y="1635647"/>
            <a:ext cx="3140330" cy="1766435"/>
          </a:xfrm>
          <a:prstGeom prst="rect">
            <a:avLst/>
          </a:prstGeom>
          <a:blipFill rotWithShape="1">
            <a:blip r:embed="rId4">
              <a:alphaModFix/>
            </a:blip>
            <a:stretch>
              <a:fillRect/>
            </a:stretch>
          </a:blip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811" name="Google Shape;811;p26"/>
          <p:cNvSpPr/>
          <p:nvPr/>
        </p:nvSpPr>
        <p:spPr>
          <a:xfrm>
            <a:off x="3140330" y="1635647"/>
            <a:ext cx="1765800" cy="1766435"/>
          </a:xfrm>
          <a:prstGeom prst="rect">
            <a:avLst/>
          </a:prstGeom>
          <a:blipFill rotWithShape="1">
            <a:blip r:embed="rId5">
              <a:alphaModFix/>
            </a:blip>
            <a:stretch>
              <a:fillRect/>
            </a:stretch>
          </a:blip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nvGrpSpPr>
          <p:cNvPr id="812" name="Google Shape;812;p26"/>
          <p:cNvGrpSpPr/>
          <p:nvPr/>
        </p:nvGrpSpPr>
        <p:grpSpPr>
          <a:xfrm>
            <a:off x="4677147" y="1635646"/>
            <a:ext cx="4466853" cy="1767720"/>
            <a:chOff x="4257077" y="2119893"/>
            <a:chExt cx="5955804" cy="2356960"/>
          </a:xfrm>
        </p:grpSpPr>
        <p:sp>
          <p:nvSpPr>
            <p:cNvPr id="813" name="Google Shape;813;p26"/>
            <p:cNvSpPr/>
            <p:nvPr/>
          </p:nvSpPr>
          <p:spPr>
            <a:xfrm rot="-5400000">
              <a:off x="4224440" y="3094390"/>
              <a:ext cx="473237" cy="407963"/>
            </a:xfrm>
            <a:prstGeom prst="triangle">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814" name="Google Shape;814;p26"/>
            <p:cNvSpPr/>
            <p:nvPr/>
          </p:nvSpPr>
          <p:spPr>
            <a:xfrm>
              <a:off x="4552497" y="2119893"/>
              <a:ext cx="5660384" cy="2356960"/>
            </a:xfrm>
            <a:prstGeom prst="rect">
              <a:avLst/>
            </a:prstGeom>
            <a:solidFill>
              <a:srgbClr val="0070C0"/>
            </a:solid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None/>
              </a:pPr>
              <a:endParaRPr sz="1200" b="1">
                <a:solidFill>
                  <a:schemeClr val="lt1"/>
                </a:solidFill>
                <a:latin typeface="Arial"/>
                <a:ea typeface="Arial"/>
                <a:cs typeface="Arial"/>
                <a:sym typeface="Arial"/>
              </a:endParaRPr>
            </a:p>
          </p:txBody>
        </p:sp>
      </p:grpSp>
      <p:pic>
        <p:nvPicPr>
          <p:cNvPr id="815" name="Google Shape;815;p26" descr="F:\C\PPT\PPT\企业PPT\PPT\目录\01.png"/>
          <p:cNvPicPr preferRelativeResize="0"/>
          <p:nvPr/>
        </p:nvPicPr>
        <p:blipFill rotWithShape="1">
          <a:blip r:embed="rId6">
            <a:alphaModFix/>
          </a:blip>
          <a:srcRect/>
          <a:stretch/>
        </p:blipFill>
        <p:spPr>
          <a:xfrm>
            <a:off x="5080844" y="1772375"/>
            <a:ext cx="1651396" cy="1375439"/>
          </a:xfrm>
          <a:prstGeom prst="rect">
            <a:avLst/>
          </a:prstGeom>
          <a:noFill/>
          <a:ln>
            <a:noFill/>
          </a:ln>
        </p:spPr>
      </p:pic>
      <p:sp>
        <p:nvSpPr>
          <p:cNvPr id="816" name="Google Shape;816;p26"/>
          <p:cNvSpPr txBox="1"/>
          <p:nvPr/>
        </p:nvSpPr>
        <p:spPr>
          <a:xfrm>
            <a:off x="5652120" y="2080394"/>
            <a:ext cx="671115" cy="1096264"/>
          </a:xfrm>
          <a:prstGeom prst="rect">
            <a:avLst/>
          </a:prstGeom>
          <a:noFill/>
          <a:ln>
            <a:noFill/>
          </a:ln>
        </p:spPr>
        <p:txBody>
          <a:bodyPr spcFirstLastPara="1" wrap="square" lIns="72550" tIns="36275" rIns="72550" bIns="36275" anchor="t" anchorCtr="0">
            <a:spAutoFit/>
          </a:bodyPr>
          <a:lstStyle/>
          <a:p>
            <a:pPr marL="0" marR="0" lvl="0" indent="0" algn="l" rtl="0">
              <a:spcBef>
                <a:spcPts val="0"/>
              </a:spcBef>
              <a:spcAft>
                <a:spcPts val="0"/>
              </a:spcAft>
              <a:buNone/>
            </a:pPr>
            <a:r>
              <a:rPr lang="en-US" sz="6600" b="1">
                <a:solidFill>
                  <a:srgbClr val="FFFFFF"/>
                </a:solidFill>
                <a:latin typeface="Arial"/>
                <a:ea typeface="Arial"/>
                <a:cs typeface="Arial"/>
                <a:sym typeface="Arial"/>
              </a:rPr>
              <a:t>4</a:t>
            </a:r>
            <a:endParaRPr sz="6600" b="1">
              <a:solidFill>
                <a:srgbClr val="FFFFFF"/>
              </a:solidFill>
              <a:latin typeface="Arial"/>
              <a:ea typeface="Arial"/>
              <a:cs typeface="Arial"/>
              <a:sym typeface="Arial"/>
            </a:endParaRPr>
          </a:p>
        </p:txBody>
      </p:sp>
      <p:sp>
        <p:nvSpPr>
          <p:cNvPr id="817" name="Google Shape;817;p26"/>
          <p:cNvSpPr txBox="1"/>
          <p:nvPr/>
        </p:nvSpPr>
        <p:spPr>
          <a:xfrm>
            <a:off x="6516216" y="2184660"/>
            <a:ext cx="2971298" cy="747130"/>
          </a:xfrm>
          <a:prstGeom prst="rect">
            <a:avLst/>
          </a:prstGeom>
          <a:noFill/>
          <a:ln>
            <a:noFill/>
          </a:ln>
        </p:spPr>
        <p:txBody>
          <a:bodyPr spcFirstLastPara="1" wrap="square" lIns="81525" tIns="40750" rIns="81525" bIns="40750" anchor="t" anchorCtr="0">
            <a:spAutoFit/>
          </a:bodyPr>
          <a:lstStyle/>
          <a:p>
            <a:pPr marL="0" marR="0" lvl="0" indent="0" algn="l" rtl="0">
              <a:lnSpc>
                <a:spcPct val="100000"/>
              </a:lnSpc>
              <a:spcBef>
                <a:spcPts val="0"/>
              </a:spcBef>
              <a:spcAft>
                <a:spcPts val="0"/>
              </a:spcAft>
              <a:buClr>
                <a:srgbClr val="FFFFFF"/>
              </a:buClr>
              <a:buSzPts val="2400"/>
              <a:buFont typeface="Arial"/>
              <a:buNone/>
            </a:pPr>
            <a:r>
              <a:rPr lang="en-US" sz="2400" b="1">
                <a:solidFill>
                  <a:srgbClr val="FFFFFF"/>
                </a:solidFill>
                <a:latin typeface="Arial"/>
                <a:ea typeface="Arial"/>
                <a:cs typeface="Arial"/>
                <a:sym typeface="Arial"/>
              </a:rPr>
              <a:t>Part IV title</a:t>
            </a:r>
            <a:endParaRPr/>
          </a:p>
          <a:p>
            <a:pPr marL="0" marR="0" lvl="0" indent="0" algn="l" rtl="0">
              <a:lnSpc>
                <a:spcPct val="100000"/>
              </a:lnSpc>
              <a:spcBef>
                <a:spcPts val="320"/>
              </a:spcBef>
              <a:spcAft>
                <a:spcPts val="0"/>
              </a:spcAft>
              <a:buClr>
                <a:srgbClr val="FFFFFF"/>
              </a:buClr>
              <a:buSzPts val="1600"/>
              <a:buFont typeface="Arial"/>
              <a:buNone/>
            </a:pPr>
            <a:r>
              <a:rPr lang="en-US" sz="1600" b="1">
                <a:solidFill>
                  <a:srgbClr val="FFFFFF"/>
                </a:solidFill>
                <a:latin typeface="Arial"/>
                <a:ea typeface="Arial"/>
                <a:cs typeface="Arial"/>
                <a:sym typeface="Arial"/>
              </a:rPr>
              <a:t>WORK SHORTCOMINGS</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10"/>
                                        </p:tgtEl>
                                        <p:attrNameLst>
                                          <p:attrName>style.visibility</p:attrName>
                                        </p:attrNameLst>
                                      </p:cBhvr>
                                      <p:to>
                                        <p:strVal val="visible"/>
                                      </p:to>
                                    </p:set>
                                    <p:animEffect transition="in" filter="fade">
                                      <p:cBhvr>
                                        <p:cTn id="7" dur="1000"/>
                                        <p:tgtEl>
                                          <p:spTgt spid="810"/>
                                        </p:tgtEl>
                                      </p:cBhvr>
                                    </p:animEffect>
                                  </p:childTnLst>
                                </p:cTn>
                              </p:par>
                              <p:par>
                                <p:cTn id="8" presetID="10" presetClass="entr" presetSubtype="0" fill="hold" nodeType="withEffect">
                                  <p:stCondLst>
                                    <p:cond delay="500"/>
                                  </p:stCondLst>
                                  <p:childTnLst>
                                    <p:set>
                                      <p:cBhvr>
                                        <p:cTn id="9" dur="1" fill="hold">
                                          <p:stCondLst>
                                            <p:cond delay="0"/>
                                          </p:stCondLst>
                                        </p:cTn>
                                        <p:tgtEl>
                                          <p:spTgt spid="811"/>
                                        </p:tgtEl>
                                        <p:attrNameLst>
                                          <p:attrName>style.visibility</p:attrName>
                                        </p:attrNameLst>
                                      </p:cBhvr>
                                      <p:to>
                                        <p:strVal val="visible"/>
                                      </p:to>
                                    </p:set>
                                    <p:animEffect transition="in" filter="fade">
                                      <p:cBhvr>
                                        <p:cTn id="10" dur="1000"/>
                                        <p:tgtEl>
                                          <p:spTgt spid="811"/>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812"/>
                                        </p:tgtEl>
                                        <p:attrNameLst>
                                          <p:attrName>style.visibility</p:attrName>
                                        </p:attrNameLst>
                                      </p:cBhvr>
                                      <p:to>
                                        <p:strVal val="visible"/>
                                      </p:to>
                                    </p:set>
                                    <p:animEffect transition="in" filter="fade">
                                      <p:cBhvr>
                                        <p:cTn id="14" dur="1000"/>
                                        <p:tgtEl>
                                          <p:spTgt spid="812"/>
                                        </p:tgtEl>
                                      </p:cBhvr>
                                    </p:animEffect>
                                  </p:childTnLst>
                                </p:cTn>
                              </p:par>
                              <p:par>
                                <p:cTn id="15" presetID="10" presetClass="entr" presetSubtype="0" fill="hold" nodeType="withEffect">
                                  <p:stCondLst>
                                    <p:cond delay="500"/>
                                  </p:stCondLst>
                                  <p:childTnLst>
                                    <p:set>
                                      <p:cBhvr>
                                        <p:cTn id="16" dur="1" fill="hold">
                                          <p:stCondLst>
                                            <p:cond delay="0"/>
                                          </p:stCondLst>
                                        </p:cTn>
                                        <p:tgtEl>
                                          <p:spTgt spid="815"/>
                                        </p:tgtEl>
                                        <p:attrNameLst>
                                          <p:attrName>style.visibility</p:attrName>
                                        </p:attrNameLst>
                                      </p:cBhvr>
                                      <p:to>
                                        <p:strVal val="visible"/>
                                      </p:to>
                                    </p:set>
                                    <p:animEffect transition="in" filter="fade">
                                      <p:cBhvr>
                                        <p:cTn id="17" dur="300"/>
                                        <p:tgtEl>
                                          <p:spTgt spid="815"/>
                                        </p:tgtEl>
                                      </p:cBhvr>
                                    </p:animEffect>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816"/>
                                        </p:tgtEl>
                                        <p:attrNameLst>
                                          <p:attrName>style.visibility</p:attrName>
                                        </p:attrNameLst>
                                      </p:cBhvr>
                                      <p:to>
                                        <p:strVal val="visible"/>
                                      </p:to>
                                    </p:set>
                                    <p:animEffect transition="in" filter="fade">
                                      <p:cBhvr>
                                        <p:cTn id="21" dur="300"/>
                                        <p:tgtEl>
                                          <p:spTgt spid="816"/>
                                        </p:tgtEl>
                                      </p:cBhvr>
                                    </p:animEffect>
                                  </p:childTnLst>
                                </p:cTn>
                              </p:par>
                            </p:childTnLst>
                          </p:cTn>
                        </p:par>
                        <p:par>
                          <p:cTn id="22" fill="hold">
                            <p:stCondLst>
                              <p:cond delay="2300"/>
                            </p:stCondLst>
                            <p:childTnLst>
                              <p:par>
                                <p:cTn id="23" presetID="10" presetClass="entr" presetSubtype="0" fill="hold" nodeType="afterEffect">
                                  <p:stCondLst>
                                    <p:cond delay="0"/>
                                  </p:stCondLst>
                                  <p:childTnLst>
                                    <p:set>
                                      <p:cBhvr>
                                        <p:cTn id="24" dur="1" fill="hold">
                                          <p:stCondLst>
                                            <p:cond delay="0"/>
                                          </p:stCondLst>
                                        </p:cTn>
                                        <p:tgtEl>
                                          <p:spTgt spid="817">
                                            <p:txEl>
                                              <p:pRg st="0" end="0"/>
                                            </p:txEl>
                                          </p:spTgt>
                                        </p:tgtEl>
                                        <p:attrNameLst>
                                          <p:attrName>style.visibility</p:attrName>
                                        </p:attrNameLst>
                                      </p:cBhvr>
                                      <p:to>
                                        <p:strVal val="visible"/>
                                      </p:to>
                                    </p:set>
                                    <p:animEffect transition="in" filter="fade">
                                      <p:cBhvr>
                                        <p:cTn id="25" dur="300"/>
                                        <p:tgtEl>
                                          <p:spTgt spid="817">
                                            <p:txEl>
                                              <p:pRg st="0" end="0"/>
                                            </p:txEl>
                                          </p:spTgt>
                                        </p:tgtEl>
                                      </p:cBhvr>
                                    </p:animEffect>
                                  </p:childTnLst>
                                </p:cTn>
                              </p:par>
                            </p:childTnLst>
                          </p:cTn>
                        </p:par>
                        <p:par>
                          <p:cTn id="26" fill="hold">
                            <p:stCondLst>
                              <p:cond delay="2600"/>
                            </p:stCondLst>
                            <p:childTnLst>
                              <p:par>
                                <p:cTn id="27" presetID="10" presetClass="entr" presetSubtype="0" fill="hold" nodeType="afterEffect">
                                  <p:stCondLst>
                                    <p:cond delay="0"/>
                                  </p:stCondLst>
                                  <p:childTnLst>
                                    <p:set>
                                      <p:cBhvr>
                                        <p:cTn id="28" dur="1" fill="hold">
                                          <p:stCondLst>
                                            <p:cond delay="0"/>
                                          </p:stCondLst>
                                        </p:cTn>
                                        <p:tgtEl>
                                          <p:spTgt spid="817">
                                            <p:txEl>
                                              <p:pRg st="1" end="1"/>
                                            </p:txEl>
                                          </p:spTgt>
                                        </p:tgtEl>
                                        <p:attrNameLst>
                                          <p:attrName>style.visibility</p:attrName>
                                        </p:attrNameLst>
                                      </p:cBhvr>
                                      <p:to>
                                        <p:strVal val="visible"/>
                                      </p:to>
                                    </p:set>
                                    <p:animEffect transition="in" filter="fade">
                                      <p:cBhvr>
                                        <p:cTn id="29" dur="300"/>
                                        <p:tgtEl>
                                          <p:spTgt spid="8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22"/>
        <p:cNvGrpSpPr/>
        <p:nvPr/>
      </p:nvGrpSpPr>
      <p:grpSpPr>
        <a:xfrm>
          <a:off x="0" y="0"/>
          <a:ext cx="0" cy="0"/>
          <a:chOff x="0" y="0"/>
          <a:chExt cx="0" cy="0"/>
        </a:xfrm>
      </p:grpSpPr>
      <p:sp>
        <p:nvSpPr>
          <p:cNvPr id="823" name="Google Shape;823;p27"/>
          <p:cNvSpPr txBox="1"/>
          <p:nvPr/>
        </p:nvSpPr>
        <p:spPr>
          <a:xfrm>
            <a:off x="602336" y="115858"/>
            <a:ext cx="3245764" cy="400087"/>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000" b="0" i="0">
                <a:solidFill>
                  <a:schemeClr val="dk1"/>
                </a:solidFill>
                <a:latin typeface="Arial"/>
                <a:ea typeface="Arial"/>
                <a:cs typeface="Arial"/>
                <a:sym typeface="Arial"/>
              </a:rPr>
              <a:t>Enter the title text here</a:t>
            </a:r>
            <a:endParaRPr sz="2000" b="0" i="0">
              <a:solidFill>
                <a:schemeClr val="dk1"/>
              </a:solidFill>
              <a:latin typeface="Arial"/>
              <a:ea typeface="Arial"/>
              <a:cs typeface="Arial"/>
              <a:sym typeface="Arial"/>
            </a:endParaRPr>
          </a:p>
        </p:txBody>
      </p:sp>
      <p:sp>
        <p:nvSpPr>
          <p:cNvPr id="824" name="Google Shape;824;p27"/>
          <p:cNvSpPr/>
          <p:nvPr/>
        </p:nvSpPr>
        <p:spPr>
          <a:xfrm>
            <a:off x="1187624" y="4480233"/>
            <a:ext cx="6509328" cy="76182"/>
          </a:xfrm>
          <a:prstGeom prst="roundRect">
            <a:avLst>
              <a:gd name="adj" fmla="val 50000"/>
            </a:avLst>
          </a:prstGeom>
          <a:solidFill>
            <a:srgbClr val="D9D9D9"/>
          </a:solidFill>
          <a:ln>
            <a:noFill/>
          </a:ln>
        </p:spPr>
        <p:txBody>
          <a:bodyPr spcFirstLastPara="1" wrap="square" lIns="68525" tIns="34250" rIns="68525" bIns="34250" anchor="ctr" anchorCtr="0">
            <a:noAutofit/>
          </a:bodyPr>
          <a:lstStyle/>
          <a:p>
            <a:pPr marL="0" marR="0" lvl="0" indent="0" algn="ctr" rtl="0">
              <a:lnSpc>
                <a:spcPct val="130000"/>
              </a:lnSpc>
              <a:spcBef>
                <a:spcPts val="0"/>
              </a:spcBef>
              <a:spcAft>
                <a:spcPts val="0"/>
              </a:spcAft>
              <a:buNone/>
            </a:pPr>
            <a:endParaRPr sz="1200" b="1">
              <a:solidFill>
                <a:srgbClr val="262626"/>
              </a:solidFill>
              <a:latin typeface="Arial"/>
              <a:ea typeface="Arial"/>
              <a:cs typeface="Arial"/>
              <a:sym typeface="Arial"/>
            </a:endParaRPr>
          </a:p>
        </p:txBody>
      </p:sp>
      <p:grpSp>
        <p:nvGrpSpPr>
          <p:cNvPr id="825" name="Google Shape;825;p27"/>
          <p:cNvGrpSpPr/>
          <p:nvPr/>
        </p:nvGrpSpPr>
        <p:grpSpPr>
          <a:xfrm>
            <a:off x="1513161" y="2660903"/>
            <a:ext cx="799683" cy="1908606"/>
            <a:chOff x="-14981" y="-16509"/>
            <a:chExt cx="1066433" cy="2545285"/>
          </a:xfrm>
        </p:grpSpPr>
        <p:grpSp>
          <p:nvGrpSpPr>
            <p:cNvPr id="826" name="Google Shape;826;p27"/>
            <p:cNvGrpSpPr/>
            <p:nvPr/>
          </p:nvGrpSpPr>
          <p:grpSpPr>
            <a:xfrm>
              <a:off x="-14981" y="-16509"/>
              <a:ext cx="1066433" cy="1024083"/>
              <a:chOff x="0" y="0"/>
              <a:chExt cx="1066800" cy="1024128"/>
            </a:xfrm>
          </p:grpSpPr>
          <p:pic>
            <p:nvPicPr>
              <p:cNvPr id="827" name="Google Shape;827;p27"/>
              <p:cNvPicPr preferRelativeResize="0"/>
              <p:nvPr/>
            </p:nvPicPr>
            <p:blipFill rotWithShape="1">
              <a:blip r:embed="rId3">
                <a:alphaModFix/>
              </a:blip>
              <a:srcRect/>
              <a:stretch/>
            </p:blipFill>
            <p:spPr>
              <a:xfrm>
                <a:off x="0" y="0"/>
                <a:ext cx="1066800" cy="1024128"/>
              </a:xfrm>
              <a:prstGeom prst="rect">
                <a:avLst/>
              </a:prstGeom>
              <a:noFill/>
              <a:ln>
                <a:noFill/>
              </a:ln>
            </p:spPr>
          </p:pic>
          <p:sp>
            <p:nvSpPr>
              <p:cNvPr id="828" name="Google Shape;828;p27"/>
              <p:cNvSpPr txBox="1"/>
              <p:nvPr/>
            </p:nvSpPr>
            <p:spPr>
              <a:xfrm>
                <a:off x="159896" y="161420"/>
                <a:ext cx="745230" cy="699696"/>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600" b="0">
                    <a:solidFill>
                      <a:schemeClr val="lt1"/>
                    </a:solidFill>
                    <a:latin typeface="Arial"/>
                    <a:ea typeface="Arial"/>
                    <a:cs typeface="Arial"/>
                    <a:sym typeface="Arial"/>
                  </a:rPr>
                  <a:t>Add text</a:t>
                </a:r>
                <a:endParaRPr sz="1600" b="0">
                  <a:solidFill>
                    <a:schemeClr val="lt1"/>
                  </a:solidFill>
                  <a:latin typeface="Arial"/>
                  <a:ea typeface="Arial"/>
                  <a:cs typeface="Arial"/>
                  <a:sym typeface="Arial"/>
                </a:endParaRPr>
              </a:p>
            </p:txBody>
          </p:sp>
        </p:grpSp>
        <p:sp>
          <p:nvSpPr>
            <p:cNvPr id="829" name="Google Shape;829;p27"/>
            <p:cNvSpPr/>
            <p:nvPr/>
          </p:nvSpPr>
          <p:spPr>
            <a:xfrm>
              <a:off x="436413" y="2393844"/>
              <a:ext cx="136478" cy="134932"/>
            </a:xfrm>
            <a:prstGeom prst="roundRect">
              <a:avLst>
                <a:gd name="adj" fmla="val 50000"/>
              </a:avLst>
            </a:prstGeom>
            <a:solidFill>
              <a:srgbClr val="004FA3"/>
            </a:solidFill>
            <a:ln>
              <a:noFill/>
            </a:ln>
          </p:spPr>
          <p:txBody>
            <a:bodyPr spcFirstLastPara="1" wrap="square" lIns="91425" tIns="45700" rIns="91425" bIns="45700" anchor="ctr" anchorCtr="0">
              <a:noAutofit/>
            </a:bodyPr>
            <a:lstStyle/>
            <a:p>
              <a:pPr marL="0" marR="0" lvl="0" indent="0" algn="ctr" rtl="0">
                <a:lnSpc>
                  <a:spcPct val="130000"/>
                </a:lnSpc>
                <a:spcBef>
                  <a:spcPts val="0"/>
                </a:spcBef>
                <a:spcAft>
                  <a:spcPts val="0"/>
                </a:spcAft>
                <a:buNone/>
              </a:pPr>
              <a:endParaRPr sz="1200" b="1">
                <a:solidFill>
                  <a:srgbClr val="262626"/>
                </a:solidFill>
                <a:latin typeface="Arial"/>
                <a:ea typeface="Arial"/>
                <a:cs typeface="Arial"/>
                <a:sym typeface="Arial"/>
              </a:endParaRPr>
            </a:p>
          </p:txBody>
        </p:sp>
        <p:cxnSp>
          <p:nvCxnSpPr>
            <p:cNvPr id="830" name="Google Shape;830;p27"/>
            <p:cNvCxnSpPr/>
            <p:nvPr/>
          </p:nvCxnSpPr>
          <p:spPr>
            <a:xfrm flipH="1">
              <a:off x="496717" y="1036592"/>
              <a:ext cx="15870" cy="1349315"/>
            </a:xfrm>
            <a:prstGeom prst="straightConnector1">
              <a:avLst/>
            </a:prstGeom>
            <a:noFill/>
            <a:ln w="19050" cap="flat" cmpd="sng">
              <a:solidFill>
                <a:srgbClr val="004FA3"/>
              </a:solidFill>
              <a:prstDash val="solid"/>
              <a:round/>
              <a:headEnd type="none" w="med" len="med"/>
              <a:tailEnd type="none" w="med" len="med"/>
            </a:ln>
          </p:spPr>
        </p:cxnSp>
      </p:grpSp>
      <p:sp>
        <p:nvSpPr>
          <p:cNvPr id="831" name="Google Shape;831;p27"/>
          <p:cNvSpPr txBox="1"/>
          <p:nvPr/>
        </p:nvSpPr>
        <p:spPr>
          <a:xfrm>
            <a:off x="1310194" y="2355920"/>
            <a:ext cx="1185245" cy="284337"/>
          </a:xfrm>
          <a:prstGeom prst="rect">
            <a:avLst/>
          </a:prstGeom>
          <a:noFill/>
          <a:ln>
            <a:noFill/>
          </a:ln>
        </p:spPr>
        <p:txBody>
          <a:bodyPr spcFirstLastPara="1" wrap="square" lIns="68525" tIns="34250" rIns="68525" bIns="34250" anchor="t" anchorCtr="0">
            <a:spAutoFit/>
          </a:bodyPr>
          <a:lstStyle/>
          <a:p>
            <a:pPr marL="0" marR="0" lvl="0" indent="0" algn="l" rtl="0">
              <a:lnSpc>
                <a:spcPct val="130000"/>
              </a:lnSpc>
              <a:spcBef>
                <a:spcPts val="0"/>
              </a:spcBef>
              <a:spcAft>
                <a:spcPts val="0"/>
              </a:spcAft>
              <a:buNone/>
            </a:pPr>
            <a:r>
              <a:rPr lang="en-US" sz="1200" b="0">
                <a:solidFill>
                  <a:srgbClr val="262626"/>
                </a:solidFill>
                <a:latin typeface="Arial"/>
                <a:ea typeface="Arial"/>
                <a:cs typeface="Arial"/>
                <a:sym typeface="Arial"/>
              </a:rPr>
              <a:t>Enter text here</a:t>
            </a:r>
            <a:endParaRPr/>
          </a:p>
        </p:txBody>
      </p:sp>
      <p:grpSp>
        <p:nvGrpSpPr>
          <p:cNvPr id="832" name="Google Shape;832;p27"/>
          <p:cNvGrpSpPr/>
          <p:nvPr/>
        </p:nvGrpSpPr>
        <p:grpSpPr>
          <a:xfrm>
            <a:off x="2532187" y="1719289"/>
            <a:ext cx="785974" cy="2850221"/>
            <a:chOff x="-12899" y="-18160"/>
            <a:chExt cx="1049202" cy="3800991"/>
          </a:xfrm>
        </p:grpSpPr>
        <p:cxnSp>
          <p:nvCxnSpPr>
            <p:cNvPr id="833" name="Google Shape;833;p27"/>
            <p:cNvCxnSpPr/>
            <p:nvPr/>
          </p:nvCxnSpPr>
          <p:spPr>
            <a:xfrm>
              <a:off x="511512" y="1034363"/>
              <a:ext cx="0" cy="2587501"/>
            </a:xfrm>
            <a:prstGeom prst="straightConnector1">
              <a:avLst/>
            </a:prstGeom>
            <a:noFill/>
            <a:ln w="19050" cap="flat" cmpd="sng">
              <a:solidFill>
                <a:srgbClr val="0070C0"/>
              </a:solidFill>
              <a:prstDash val="solid"/>
              <a:round/>
              <a:headEnd type="none" w="med" len="med"/>
              <a:tailEnd type="none" w="med" len="med"/>
            </a:ln>
          </p:spPr>
        </p:cxnSp>
        <p:grpSp>
          <p:nvGrpSpPr>
            <p:cNvPr id="834" name="Google Shape;834;p27"/>
            <p:cNvGrpSpPr/>
            <p:nvPr/>
          </p:nvGrpSpPr>
          <p:grpSpPr>
            <a:xfrm>
              <a:off x="-12899" y="-18160"/>
              <a:ext cx="1049202" cy="1024079"/>
              <a:chOff x="0" y="0"/>
              <a:chExt cx="1048512" cy="1024128"/>
            </a:xfrm>
          </p:grpSpPr>
          <p:pic>
            <p:nvPicPr>
              <p:cNvPr id="835" name="Google Shape;835;p27"/>
              <p:cNvPicPr preferRelativeResize="0"/>
              <p:nvPr/>
            </p:nvPicPr>
            <p:blipFill rotWithShape="1">
              <a:blip r:embed="rId4">
                <a:alphaModFix/>
              </a:blip>
              <a:srcRect/>
              <a:stretch/>
            </p:blipFill>
            <p:spPr>
              <a:xfrm>
                <a:off x="0" y="0"/>
                <a:ext cx="1048512" cy="1024128"/>
              </a:xfrm>
              <a:prstGeom prst="rect">
                <a:avLst/>
              </a:prstGeom>
              <a:noFill/>
              <a:ln>
                <a:noFill/>
              </a:ln>
            </p:spPr>
          </p:pic>
          <p:sp>
            <p:nvSpPr>
              <p:cNvPr id="836" name="Google Shape;836;p27"/>
              <p:cNvSpPr txBox="1"/>
              <p:nvPr/>
            </p:nvSpPr>
            <p:spPr>
              <a:xfrm>
                <a:off x="157814" y="163084"/>
                <a:ext cx="732504" cy="699758"/>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400" b="0">
                    <a:solidFill>
                      <a:schemeClr val="lt1"/>
                    </a:solidFill>
                    <a:latin typeface="Arial"/>
                    <a:ea typeface="Arial"/>
                    <a:cs typeface="Arial"/>
                    <a:sym typeface="Arial"/>
                  </a:rPr>
                  <a:t>Add text</a:t>
                </a:r>
                <a:endParaRPr sz="1400" b="0">
                  <a:solidFill>
                    <a:schemeClr val="lt1"/>
                  </a:solidFill>
                  <a:latin typeface="Arial"/>
                  <a:ea typeface="Arial"/>
                  <a:cs typeface="Arial"/>
                  <a:sym typeface="Arial"/>
                </a:endParaRPr>
              </a:p>
            </p:txBody>
          </p:sp>
        </p:grpSp>
        <p:sp>
          <p:nvSpPr>
            <p:cNvPr id="837" name="Google Shape;837;p27"/>
            <p:cNvSpPr/>
            <p:nvPr/>
          </p:nvSpPr>
          <p:spPr>
            <a:xfrm>
              <a:off x="443204" y="3647899"/>
              <a:ext cx="136615" cy="134932"/>
            </a:xfrm>
            <a:prstGeom prst="roundRect">
              <a:avLst>
                <a:gd name="adj" fmla="val 50000"/>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30000"/>
                </a:lnSpc>
                <a:spcBef>
                  <a:spcPts val="0"/>
                </a:spcBef>
                <a:spcAft>
                  <a:spcPts val="0"/>
                </a:spcAft>
                <a:buNone/>
              </a:pPr>
              <a:endParaRPr sz="1200" b="1">
                <a:solidFill>
                  <a:srgbClr val="262626"/>
                </a:solidFill>
                <a:latin typeface="Arial"/>
                <a:ea typeface="Arial"/>
                <a:cs typeface="Arial"/>
                <a:sym typeface="Arial"/>
              </a:endParaRPr>
            </a:p>
          </p:txBody>
        </p:sp>
      </p:grpSp>
      <p:sp>
        <p:nvSpPr>
          <p:cNvPr id="838" name="Google Shape;838;p27"/>
          <p:cNvSpPr txBox="1"/>
          <p:nvPr/>
        </p:nvSpPr>
        <p:spPr>
          <a:xfrm>
            <a:off x="2248098" y="1280126"/>
            <a:ext cx="1187625" cy="284337"/>
          </a:xfrm>
          <a:prstGeom prst="rect">
            <a:avLst/>
          </a:prstGeom>
          <a:noFill/>
          <a:ln>
            <a:noFill/>
          </a:ln>
        </p:spPr>
        <p:txBody>
          <a:bodyPr spcFirstLastPara="1" wrap="square" lIns="68525" tIns="34250" rIns="68525" bIns="34250" anchor="t" anchorCtr="0">
            <a:spAutoFit/>
          </a:bodyPr>
          <a:lstStyle/>
          <a:p>
            <a:pPr marL="0" marR="0" lvl="0" indent="0" algn="l" rtl="0">
              <a:lnSpc>
                <a:spcPct val="130000"/>
              </a:lnSpc>
              <a:spcBef>
                <a:spcPts val="0"/>
              </a:spcBef>
              <a:spcAft>
                <a:spcPts val="0"/>
              </a:spcAft>
              <a:buNone/>
            </a:pPr>
            <a:r>
              <a:rPr lang="en-US" sz="1200" b="0">
                <a:solidFill>
                  <a:srgbClr val="262626"/>
                </a:solidFill>
                <a:latin typeface="Arial"/>
                <a:ea typeface="Arial"/>
                <a:cs typeface="Arial"/>
                <a:sym typeface="Arial"/>
              </a:rPr>
              <a:t>Enter text here</a:t>
            </a:r>
            <a:endParaRPr/>
          </a:p>
        </p:txBody>
      </p:sp>
      <p:grpSp>
        <p:nvGrpSpPr>
          <p:cNvPr id="839" name="Google Shape;839;p27"/>
          <p:cNvGrpSpPr/>
          <p:nvPr/>
        </p:nvGrpSpPr>
        <p:grpSpPr>
          <a:xfrm>
            <a:off x="3537502" y="2681858"/>
            <a:ext cx="799683" cy="1887652"/>
            <a:chOff x="-16373" y="-36191"/>
            <a:chExt cx="1066141" cy="2517587"/>
          </a:xfrm>
        </p:grpSpPr>
        <p:cxnSp>
          <p:nvCxnSpPr>
            <p:cNvPr id="840" name="Google Shape;840;p27"/>
            <p:cNvCxnSpPr/>
            <p:nvPr/>
          </p:nvCxnSpPr>
          <p:spPr>
            <a:xfrm flipH="1">
              <a:off x="498167" y="1023993"/>
              <a:ext cx="17452" cy="1309757"/>
            </a:xfrm>
            <a:prstGeom prst="straightConnector1">
              <a:avLst/>
            </a:prstGeom>
            <a:noFill/>
            <a:ln w="19050" cap="flat" cmpd="sng">
              <a:solidFill>
                <a:srgbClr val="0070C0"/>
              </a:solidFill>
              <a:prstDash val="solid"/>
              <a:round/>
              <a:headEnd type="none" w="med" len="med"/>
              <a:tailEnd type="none" w="med" len="med"/>
            </a:ln>
          </p:spPr>
        </p:cxnSp>
        <p:grpSp>
          <p:nvGrpSpPr>
            <p:cNvPr id="841" name="Google Shape;841;p27"/>
            <p:cNvGrpSpPr/>
            <p:nvPr/>
          </p:nvGrpSpPr>
          <p:grpSpPr>
            <a:xfrm>
              <a:off x="-16373" y="-36191"/>
              <a:ext cx="1066141" cy="1018087"/>
              <a:chOff x="0" y="-20824"/>
              <a:chExt cx="1066800" cy="1018032"/>
            </a:xfrm>
          </p:grpSpPr>
          <p:pic>
            <p:nvPicPr>
              <p:cNvPr id="842" name="Google Shape;842;p27"/>
              <p:cNvPicPr preferRelativeResize="0"/>
              <p:nvPr/>
            </p:nvPicPr>
            <p:blipFill rotWithShape="1">
              <a:blip r:embed="rId5">
                <a:alphaModFix/>
              </a:blip>
              <a:srcRect/>
              <a:stretch/>
            </p:blipFill>
            <p:spPr>
              <a:xfrm>
                <a:off x="0" y="-20824"/>
                <a:ext cx="1066800" cy="1018032"/>
              </a:xfrm>
              <a:prstGeom prst="rect">
                <a:avLst/>
              </a:prstGeom>
              <a:noFill/>
              <a:ln>
                <a:noFill/>
              </a:ln>
            </p:spPr>
          </p:pic>
          <p:sp>
            <p:nvSpPr>
              <p:cNvPr id="843" name="Google Shape;843;p27"/>
              <p:cNvSpPr txBox="1"/>
              <p:nvPr/>
            </p:nvSpPr>
            <p:spPr>
              <a:xfrm>
                <a:off x="161317" y="160301"/>
                <a:ext cx="746770" cy="699813"/>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400" b="0">
                    <a:solidFill>
                      <a:schemeClr val="lt1"/>
                    </a:solidFill>
                    <a:latin typeface="Arial"/>
                    <a:ea typeface="Arial"/>
                    <a:cs typeface="Arial"/>
                    <a:sym typeface="Arial"/>
                  </a:rPr>
                  <a:t>Add text</a:t>
                </a:r>
                <a:endParaRPr sz="1400" b="0">
                  <a:solidFill>
                    <a:schemeClr val="lt1"/>
                  </a:solidFill>
                  <a:latin typeface="Arial"/>
                  <a:ea typeface="Arial"/>
                  <a:cs typeface="Arial"/>
                  <a:sym typeface="Arial"/>
                </a:endParaRPr>
              </a:p>
            </p:txBody>
          </p:sp>
        </p:grpSp>
        <p:sp>
          <p:nvSpPr>
            <p:cNvPr id="844" name="Google Shape;844;p27"/>
            <p:cNvSpPr/>
            <p:nvPr/>
          </p:nvSpPr>
          <p:spPr>
            <a:xfrm>
              <a:off x="437879" y="2346451"/>
              <a:ext cx="136441" cy="134945"/>
            </a:xfrm>
            <a:prstGeom prst="roundRect">
              <a:avLst>
                <a:gd name="adj" fmla="val 50000"/>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30000"/>
                </a:lnSpc>
                <a:spcBef>
                  <a:spcPts val="0"/>
                </a:spcBef>
                <a:spcAft>
                  <a:spcPts val="0"/>
                </a:spcAft>
                <a:buNone/>
              </a:pPr>
              <a:endParaRPr sz="1200" b="1">
                <a:solidFill>
                  <a:srgbClr val="262626"/>
                </a:solidFill>
                <a:latin typeface="Arial"/>
                <a:ea typeface="Arial"/>
                <a:cs typeface="Arial"/>
                <a:sym typeface="Arial"/>
              </a:endParaRPr>
            </a:p>
          </p:txBody>
        </p:sp>
      </p:grpSp>
      <p:sp>
        <p:nvSpPr>
          <p:cNvPr id="845" name="Google Shape;845;p27"/>
          <p:cNvSpPr txBox="1"/>
          <p:nvPr/>
        </p:nvSpPr>
        <p:spPr>
          <a:xfrm>
            <a:off x="3349697" y="2365131"/>
            <a:ext cx="1186436" cy="284337"/>
          </a:xfrm>
          <a:prstGeom prst="rect">
            <a:avLst/>
          </a:prstGeom>
          <a:noFill/>
          <a:ln>
            <a:noFill/>
          </a:ln>
        </p:spPr>
        <p:txBody>
          <a:bodyPr spcFirstLastPara="1" wrap="square" lIns="68525" tIns="34250" rIns="68525" bIns="34250" anchor="t" anchorCtr="0">
            <a:spAutoFit/>
          </a:bodyPr>
          <a:lstStyle/>
          <a:p>
            <a:pPr marL="0" marR="0" lvl="0" indent="0" algn="l" rtl="0">
              <a:lnSpc>
                <a:spcPct val="130000"/>
              </a:lnSpc>
              <a:spcBef>
                <a:spcPts val="0"/>
              </a:spcBef>
              <a:spcAft>
                <a:spcPts val="0"/>
              </a:spcAft>
              <a:buNone/>
            </a:pPr>
            <a:r>
              <a:rPr lang="en-US" sz="1200" b="0">
                <a:solidFill>
                  <a:srgbClr val="262626"/>
                </a:solidFill>
                <a:latin typeface="Arial"/>
                <a:ea typeface="Arial"/>
                <a:cs typeface="Arial"/>
                <a:sym typeface="Arial"/>
              </a:rPr>
              <a:t>Enter text here</a:t>
            </a:r>
            <a:endParaRPr/>
          </a:p>
        </p:txBody>
      </p:sp>
      <p:grpSp>
        <p:nvGrpSpPr>
          <p:cNvPr id="846" name="Google Shape;846;p27"/>
          <p:cNvGrpSpPr/>
          <p:nvPr/>
        </p:nvGrpSpPr>
        <p:grpSpPr>
          <a:xfrm>
            <a:off x="4556528" y="1760428"/>
            <a:ext cx="790544" cy="2809082"/>
            <a:chOff x="-15865" y="-12511"/>
            <a:chExt cx="1053973" cy="3746698"/>
          </a:xfrm>
        </p:grpSpPr>
        <p:grpSp>
          <p:nvGrpSpPr>
            <p:cNvPr id="847" name="Google Shape;847;p27"/>
            <p:cNvGrpSpPr/>
            <p:nvPr/>
          </p:nvGrpSpPr>
          <p:grpSpPr>
            <a:xfrm>
              <a:off x="-15865" y="-12511"/>
              <a:ext cx="1053973" cy="1018138"/>
              <a:chOff x="0" y="0"/>
              <a:chExt cx="1054608" cy="1018032"/>
            </a:xfrm>
          </p:grpSpPr>
          <p:pic>
            <p:nvPicPr>
              <p:cNvPr id="848" name="Google Shape;848;p27"/>
              <p:cNvPicPr preferRelativeResize="0"/>
              <p:nvPr/>
            </p:nvPicPr>
            <p:blipFill rotWithShape="1">
              <a:blip r:embed="rId6">
                <a:alphaModFix/>
              </a:blip>
              <a:srcRect/>
              <a:stretch/>
            </p:blipFill>
            <p:spPr>
              <a:xfrm>
                <a:off x="0" y="0"/>
                <a:ext cx="1054608" cy="1018032"/>
              </a:xfrm>
              <a:prstGeom prst="rect">
                <a:avLst/>
              </a:prstGeom>
              <a:noFill/>
              <a:ln>
                <a:noFill/>
              </a:ln>
            </p:spPr>
          </p:pic>
          <p:sp>
            <p:nvSpPr>
              <p:cNvPr id="849" name="Google Shape;849;p27"/>
              <p:cNvSpPr txBox="1"/>
              <p:nvPr/>
            </p:nvSpPr>
            <p:spPr>
              <a:xfrm>
                <a:off x="160752" y="157387"/>
                <a:ext cx="732596" cy="699538"/>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400" b="0">
                    <a:solidFill>
                      <a:schemeClr val="lt1"/>
                    </a:solidFill>
                    <a:latin typeface="Arial"/>
                    <a:ea typeface="Arial"/>
                    <a:cs typeface="Arial"/>
                    <a:sym typeface="Arial"/>
                  </a:rPr>
                  <a:t>Add text</a:t>
                </a:r>
                <a:endParaRPr sz="1400" b="0">
                  <a:solidFill>
                    <a:schemeClr val="lt1"/>
                  </a:solidFill>
                  <a:latin typeface="Arial"/>
                  <a:ea typeface="Arial"/>
                  <a:cs typeface="Arial"/>
                  <a:sym typeface="Arial"/>
                </a:endParaRPr>
              </a:p>
            </p:txBody>
          </p:sp>
        </p:grpSp>
        <p:cxnSp>
          <p:nvCxnSpPr>
            <p:cNvPr id="850" name="Google Shape;850;p27"/>
            <p:cNvCxnSpPr/>
            <p:nvPr/>
          </p:nvCxnSpPr>
          <p:spPr>
            <a:xfrm>
              <a:off x="509281" y="1047859"/>
              <a:ext cx="3173" cy="2532324"/>
            </a:xfrm>
            <a:prstGeom prst="straightConnector1">
              <a:avLst/>
            </a:prstGeom>
            <a:noFill/>
            <a:ln w="19050" cap="flat" cmpd="sng">
              <a:solidFill>
                <a:srgbClr val="0070C0"/>
              </a:solidFill>
              <a:prstDash val="solid"/>
              <a:round/>
              <a:headEnd type="none" w="med" len="med"/>
              <a:tailEnd type="none" w="med" len="med"/>
            </a:ln>
          </p:spPr>
        </p:cxnSp>
        <p:sp>
          <p:nvSpPr>
            <p:cNvPr id="851" name="Google Shape;851;p27"/>
            <p:cNvSpPr/>
            <p:nvPr/>
          </p:nvSpPr>
          <p:spPr>
            <a:xfrm>
              <a:off x="444232" y="3599235"/>
              <a:ext cx="133270" cy="134952"/>
            </a:xfrm>
            <a:prstGeom prst="roundRect">
              <a:avLst>
                <a:gd name="adj" fmla="val 50000"/>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30000"/>
                </a:lnSpc>
                <a:spcBef>
                  <a:spcPts val="0"/>
                </a:spcBef>
                <a:spcAft>
                  <a:spcPts val="0"/>
                </a:spcAft>
                <a:buNone/>
              </a:pPr>
              <a:endParaRPr sz="1200" b="1">
                <a:solidFill>
                  <a:srgbClr val="262626"/>
                </a:solidFill>
                <a:latin typeface="Arial"/>
                <a:ea typeface="Arial"/>
                <a:cs typeface="Arial"/>
                <a:sym typeface="Arial"/>
              </a:endParaRPr>
            </a:p>
          </p:txBody>
        </p:sp>
      </p:grpSp>
      <p:sp>
        <p:nvSpPr>
          <p:cNvPr id="852" name="Google Shape;852;p27"/>
          <p:cNvSpPr txBox="1"/>
          <p:nvPr/>
        </p:nvSpPr>
        <p:spPr>
          <a:xfrm>
            <a:off x="4317427" y="1265207"/>
            <a:ext cx="1185245" cy="284337"/>
          </a:xfrm>
          <a:prstGeom prst="rect">
            <a:avLst/>
          </a:prstGeom>
          <a:noFill/>
          <a:ln>
            <a:noFill/>
          </a:ln>
        </p:spPr>
        <p:txBody>
          <a:bodyPr spcFirstLastPara="1" wrap="square" lIns="68525" tIns="34250" rIns="68525" bIns="34250" anchor="t" anchorCtr="0">
            <a:spAutoFit/>
          </a:bodyPr>
          <a:lstStyle/>
          <a:p>
            <a:pPr marL="0" marR="0" lvl="0" indent="0" algn="l" rtl="0">
              <a:lnSpc>
                <a:spcPct val="130000"/>
              </a:lnSpc>
              <a:spcBef>
                <a:spcPts val="0"/>
              </a:spcBef>
              <a:spcAft>
                <a:spcPts val="0"/>
              </a:spcAft>
              <a:buNone/>
            </a:pPr>
            <a:r>
              <a:rPr lang="en-US" sz="1200" b="0">
                <a:solidFill>
                  <a:srgbClr val="262626"/>
                </a:solidFill>
                <a:latin typeface="Arial"/>
                <a:ea typeface="Arial"/>
                <a:cs typeface="Arial"/>
                <a:sym typeface="Arial"/>
              </a:rPr>
              <a:t>Enter text here</a:t>
            </a:r>
            <a:endParaRPr/>
          </a:p>
        </p:txBody>
      </p:sp>
      <p:grpSp>
        <p:nvGrpSpPr>
          <p:cNvPr id="853" name="Google Shape;853;p27"/>
          <p:cNvGrpSpPr/>
          <p:nvPr/>
        </p:nvGrpSpPr>
        <p:grpSpPr>
          <a:xfrm>
            <a:off x="6585439" y="1760428"/>
            <a:ext cx="785974" cy="2809082"/>
            <a:chOff x="-12772" y="-12511"/>
            <a:chExt cx="1049202" cy="3746698"/>
          </a:xfrm>
        </p:grpSpPr>
        <p:grpSp>
          <p:nvGrpSpPr>
            <p:cNvPr id="854" name="Google Shape;854;p27"/>
            <p:cNvGrpSpPr/>
            <p:nvPr/>
          </p:nvGrpSpPr>
          <p:grpSpPr>
            <a:xfrm>
              <a:off x="-12772" y="-12511"/>
              <a:ext cx="1049202" cy="1018138"/>
              <a:chOff x="0" y="0"/>
              <a:chExt cx="1048512" cy="1018032"/>
            </a:xfrm>
          </p:grpSpPr>
          <p:pic>
            <p:nvPicPr>
              <p:cNvPr id="855" name="Google Shape;855;p27"/>
              <p:cNvPicPr preferRelativeResize="0"/>
              <p:nvPr/>
            </p:nvPicPr>
            <p:blipFill rotWithShape="1">
              <a:blip r:embed="rId7">
                <a:alphaModFix/>
              </a:blip>
              <a:srcRect/>
              <a:stretch/>
            </p:blipFill>
            <p:spPr>
              <a:xfrm>
                <a:off x="0" y="0"/>
                <a:ext cx="1048512" cy="1018032"/>
              </a:xfrm>
              <a:prstGeom prst="rect">
                <a:avLst/>
              </a:prstGeom>
              <a:noFill/>
              <a:ln>
                <a:noFill/>
              </a:ln>
            </p:spPr>
          </p:pic>
          <p:sp>
            <p:nvSpPr>
              <p:cNvPr id="856" name="Google Shape;856;p27"/>
              <p:cNvSpPr txBox="1"/>
              <p:nvPr/>
            </p:nvSpPr>
            <p:spPr>
              <a:xfrm>
                <a:off x="157641" y="157387"/>
                <a:ext cx="732596" cy="699538"/>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400" b="0">
                    <a:solidFill>
                      <a:schemeClr val="lt1"/>
                    </a:solidFill>
                    <a:latin typeface="Arial"/>
                    <a:ea typeface="Arial"/>
                    <a:cs typeface="Arial"/>
                    <a:sym typeface="Arial"/>
                  </a:rPr>
                  <a:t>Add text</a:t>
                </a:r>
                <a:endParaRPr sz="1400" b="0">
                  <a:solidFill>
                    <a:schemeClr val="lt1"/>
                  </a:solidFill>
                  <a:latin typeface="Arial"/>
                  <a:ea typeface="Arial"/>
                  <a:cs typeface="Arial"/>
                  <a:sym typeface="Arial"/>
                </a:endParaRPr>
              </a:p>
            </p:txBody>
          </p:sp>
        </p:grpSp>
        <p:cxnSp>
          <p:nvCxnSpPr>
            <p:cNvPr id="857" name="Google Shape;857;p27"/>
            <p:cNvCxnSpPr/>
            <p:nvPr/>
          </p:nvCxnSpPr>
          <p:spPr>
            <a:xfrm>
              <a:off x="511511" y="1047859"/>
              <a:ext cx="0" cy="2532324"/>
            </a:xfrm>
            <a:prstGeom prst="straightConnector1">
              <a:avLst/>
            </a:prstGeom>
            <a:noFill/>
            <a:ln w="19050" cap="flat" cmpd="sng">
              <a:solidFill>
                <a:srgbClr val="004FA3"/>
              </a:solidFill>
              <a:prstDash val="solid"/>
              <a:round/>
              <a:headEnd type="none" w="med" len="med"/>
              <a:tailEnd type="none" w="med" len="med"/>
            </a:ln>
          </p:spPr>
        </p:cxnSp>
        <p:sp>
          <p:nvSpPr>
            <p:cNvPr id="858" name="Google Shape;858;p27"/>
            <p:cNvSpPr/>
            <p:nvPr/>
          </p:nvSpPr>
          <p:spPr>
            <a:xfrm>
              <a:off x="443204" y="3599235"/>
              <a:ext cx="136615" cy="134952"/>
            </a:xfrm>
            <a:prstGeom prst="roundRect">
              <a:avLst>
                <a:gd name="adj" fmla="val 50000"/>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30000"/>
                </a:lnSpc>
                <a:spcBef>
                  <a:spcPts val="0"/>
                </a:spcBef>
                <a:spcAft>
                  <a:spcPts val="0"/>
                </a:spcAft>
                <a:buNone/>
              </a:pPr>
              <a:endParaRPr sz="1200" b="1">
                <a:solidFill>
                  <a:srgbClr val="262626"/>
                </a:solidFill>
                <a:latin typeface="Arial"/>
                <a:ea typeface="Arial"/>
                <a:cs typeface="Arial"/>
                <a:sym typeface="Arial"/>
              </a:endParaRPr>
            </a:p>
          </p:txBody>
        </p:sp>
      </p:grpSp>
      <p:sp>
        <p:nvSpPr>
          <p:cNvPr id="859" name="Google Shape;859;p27"/>
          <p:cNvSpPr txBox="1"/>
          <p:nvPr/>
        </p:nvSpPr>
        <p:spPr>
          <a:xfrm>
            <a:off x="6359576" y="1292873"/>
            <a:ext cx="1186436" cy="284337"/>
          </a:xfrm>
          <a:prstGeom prst="rect">
            <a:avLst/>
          </a:prstGeom>
          <a:noFill/>
          <a:ln>
            <a:noFill/>
          </a:ln>
        </p:spPr>
        <p:txBody>
          <a:bodyPr spcFirstLastPara="1" wrap="square" lIns="68525" tIns="34250" rIns="68525" bIns="34250" anchor="t" anchorCtr="0">
            <a:spAutoFit/>
          </a:bodyPr>
          <a:lstStyle/>
          <a:p>
            <a:pPr marL="0" marR="0" lvl="0" indent="0" algn="l" rtl="0">
              <a:lnSpc>
                <a:spcPct val="130000"/>
              </a:lnSpc>
              <a:spcBef>
                <a:spcPts val="0"/>
              </a:spcBef>
              <a:spcAft>
                <a:spcPts val="0"/>
              </a:spcAft>
              <a:buNone/>
            </a:pPr>
            <a:r>
              <a:rPr lang="en-US" sz="1200" b="0">
                <a:solidFill>
                  <a:srgbClr val="262626"/>
                </a:solidFill>
                <a:latin typeface="Arial"/>
                <a:ea typeface="Arial"/>
                <a:cs typeface="Arial"/>
                <a:sym typeface="Arial"/>
              </a:rPr>
              <a:t>Enter text here</a:t>
            </a:r>
            <a:endParaRPr/>
          </a:p>
        </p:txBody>
      </p:sp>
      <p:grpSp>
        <p:nvGrpSpPr>
          <p:cNvPr id="860" name="Google Shape;860;p27"/>
          <p:cNvGrpSpPr/>
          <p:nvPr/>
        </p:nvGrpSpPr>
        <p:grpSpPr>
          <a:xfrm>
            <a:off x="5566413" y="2697471"/>
            <a:ext cx="799683" cy="1872039"/>
            <a:chOff x="-14850" y="-15366"/>
            <a:chExt cx="1066141" cy="2496450"/>
          </a:xfrm>
        </p:grpSpPr>
        <p:cxnSp>
          <p:nvCxnSpPr>
            <p:cNvPr id="861" name="Google Shape;861;p27"/>
            <p:cNvCxnSpPr/>
            <p:nvPr/>
          </p:nvCxnSpPr>
          <p:spPr>
            <a:xfrm flipH="1">
              <a:off x="499754" y="1023864"/>
              <a:ext cx="15865" cy="1309593"/>
            </a:xfrm>
            <a:prstGeom prst="straightConnector1">
              <a:avLst/>
            </a:prstGeom>
            <a:noFill/>
            <a:ln w="19050" cap="flat" cmpd="sng">
              <a:solidFill>
                <a:srgbClr val="0070C0"/>
              </a:solidFill>
              <a:prstDash val="solid"/>
              <a:round/>
              <a:headEnd type="none" w="med" len="med"/>
              <a:tailEnd type="none" w="med" len="med"/>
            </a:ln>
          </p:spPr>
        </p:cxnSp>
        <p:grpSp>
          <p:nvGrpSpPr>
            <p:cNvPr id="862" name="Google Shape;862;p27"/>
            <p:cNvGrpSpPr/>
            <p:nvPr/>
          </p:nvGrpSpPr>
          <p:grpSpPr>
            <a:xfrm>
              <a:off x="-14850" y="-15366"/>
              <a:ext cx="1066141" cy="1017959"/>
              <a:chOff x="0" y="0"/>
              <a:chExt cx="1066800" cy="1018032"/>
            </a:xfrm>
          </p:grpSpPr>
          <p:pic>
            <p:nvPicPr>
              <p:cNvPr id="863" name="Google Shape;863;p27"/>
              <p:cNvPicPr preferRelativeResize="0"/>
              <p:nvPr/>
            </p:nvPicPr>
            <p:blipFill rotWithShape="1">
              <a:blip r:embed="rId8">
                <a:alphaModFix/>
              </a:blip>
              <a:srcRect/>
              <a:stretch/>
            </p:blipFill>
            <p:spPr>
              <a:xfrm>
                <a:off x="0" y="0"/>
                <a:ext cx="1066800" cy="1018032"/>
              </a:xfrm>
              <a:prstGeom prst="rect">
                <a:avLst/>
              </a:prstGeom>
              <a:noFill/>
              <a:ln>
                <a:noFill/>
              </a:ln>
            </p:spPr>
          </p:pic>
          <p:sp>
            <p:nvSpPr>
              <p:cNvPr id="864" name="Google Shape;864;p27"/>
              <p:cNvSpPr txBox="1"/>
              <p:nvPr/>
            </p:nvSpPr>
            <p:spPr>
              <a:xfrm>
                <a:off x="159793" y="160301"/>
                <a:ext cx="746770" cy="699812"/>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400" b="0">
                    <a:solidFill>
                      <a:schemeClr val="lt1"/>
                    </a:solidFill>
                    <a:latin typeface="Arial"/>
                    <a:ea typeface="Arial"/>
                    <a:cs typeface="Arial"/>
                    <a:sym typeface="Arial"/>
                  </a:rPr>
                  <a:t>Add text</a:t>
                </a:r>
                <a:endParaRPr sz="1400" b="0">
                  <a:solidFill>
                    <a:schemeClr val="lt1"/>
                  </a:solidFill>
                  <a:latin typeface="Arial"/>
                  <a:ea typeface="Arial"/>
                  <a:cs typeface="Arial"/>
                  <a:sym typeface="Arial"/>
                </a:endParaRPr>
              </a:p>
            </p:txBody>
          </p:sp>
        </p:grpSp>
        <p:sp>
          <p:nvSpPr>
            <p:cNvPr id="865" name="Google Shape;865;p27"/>
            <p:cNvSpPr/>
            <p:nvPr/>
          </p:nvSpPr>
          <p:spPr>
            <a:xfrm>
              <a:off x="439467" y="2346156"/>
              <a:ext cx="134854" cy="134928"/>
            </a:xfrm>
            <a:prstGeom prst="roundRect">
              <a:avLst>
                <a:gd name="adj" fmla="val 50000"/>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30000"/>
                </a:lnSpc>
                <a:spcBef>
                  <a:spcPts val="0"/>
                </a:spcBef>
                <a:spcAft>
                  <a:spcPts val="0"/>
                </a:spcAft>
                <a:buNone/>
              </a:pPr>
              <a:endParaRPr sz="1200" b="1">
                <a:solidFill>
                  <a:srgbClr val="262626"/>
                </a:solidFill>
                <a:latin typeface="Arial"/>
                <a:ea typeface="Arial"/>
                <a:cs typeface="Arial"/>
                <a:sym typeface="Arial"/>
              </a:endParaRPr>
            </a:p>
          </p:txBody>
        </p:sp>
      </p:grpSp>
      <p:sp>
        <p:nvSpPr>
          <p:cNvPr id="866" name="Google Shape;866;p27"/>
          <p:cNvSpPr txBox="1"/>
          <p:nvPr/>
        </p:nvSpPr>
        <p:spPr>
          <a:xfrm>
            <a:off x="5371681" y="2345621"/>
            <a:ext cx="1187625" cy="284337"/>
          </a:xfrm>
          <a:prstGeom prst="rect">
            <a:avLst/>
          </a:prstGeom>
          <a:noFill/>
          <a:ln>
            <a:noFill/>
          </a:ln>
        </p:spPr>
        <p:txBody>
          <a:bodyPr spcFirstLastPara="1" wrap="square" lIns="68525" tIns="34250" rIns="68525" bIns="34250" anchor="t" anchorCtr="0">
            <a:spAutoFit/>
          </a:bodyPr>
          <a:lstStyle/>
          <a:p>
            <a:pPr marL="0" marR="0" lvl="0" indent="0" algn="l" rtl="0">
              <a:lnSpc>
                <a:spcPct val="130000"/>
              </a:lnSpc>
              <a:spcBef>
                <a:spcPts val="0"/>
              </a:spcBef>
              <a:spcAft>
                <a:spcPts val="0"/>
              </a:spcAft>
              <a:buNone/>
            </a:pPr>
            <a:r>
              <a:rPr lang="en-US" sz="1200" b="0">
                <a:solidFill>
                  <a:srgbClr val="262626"/>
                </a:solidFill>
                <a:latin typeface="Arial"/>
                <a:ea typeface="Arial"/>
                <a:cs typeface="Arial"/>
                <a:sym typeface="Arial"/>
              </a:rPr>
              <a:t>Enter text here</a:t>
            </a:r>
            <a:endParaRPr sz="1300" b="0">
              <a:solidFill>
                <a:srgbClr val="262626"/>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23"/>
                                        </p:tgtEl>
                                        <p:attrNameLst>
                                          <p:attrName>style.visibility</p:attrName>
                                        </p:attrNameLst>
                                      </p:cBhvr>
                                      <p:to>
                                        <p:strVal val="visible"/>
                                      </p:to>
                                    </p:set>
                                    <p:animEffect transition="in" filter="fade">
                                      <p:cBhvr>
                                        <p:cTn id="7" dur="1000"/>
                                        <p:tgtEl>
                                          <p:spTgt spid="823"/>
                                        </p:tgtEl>
                                      </p:cBhvr>
                                    </p:animEffect>
                                  </p:childTnLst>
                                </p:cTn>
                              </p:par>
                              <p:par>
                                <p:cTn id="8" presetID="10" presetClass="entr" presetSubtype="0" fill="hold" nodeType="withEffect">
                                  <p:stCondLst>
                                    <p:cond delay="0"/>
                                  </p:stCondLst>
                                  <p:childTnLst>
                                    <p:set>
                                      <p:cBhvr>
                                        <p:cTn id="9" dur="1" fill="hold">
                                          <p:stCondLst>
                                            <p:cond delay="0"/>
                                          </p:stCondLst>
                                        </p:cTn>
                                        <p:tgtEl>
                                          <p:spTgt spid="824"/>
                                        </p:tgtEl>
                                        <p:attrNameLst>
                                          <p:attrName>style.visibility</p:attrName>
                                        </p:attrNameLst>
                                      </p:cBhvr>
                                      <p:to>
                                        <p:strVal val="visible"/>
                                      </p:to>
                                    </p:set>
                                    <p:animEffect transition="in" filter="fade">
                                      <p:cBhvr>
                                        <p:cTn id="10" dur="750"/>
                                        <p:tgtEl>
                                          <p:spTgt spid="824"/>
                                        </p:tgtEl>
                                      </p:cBhvr>
                                    </p:animEffect>
                                  </p:childTnLst>
                                </p:cTn>
                              </p:par>
                              <p:par>
                                <p:cTn id="11" presetID="10" presetClass="entr" presetSubtype="0" fill="hold" nodeType="withEffect">
                                  <p:stCondLst>
                                    <p:cond delay="500"/>
                                  </p:stCondLst>
                                  <p:childTnLst>
                                    <p:set>
                                      <p:cBhvr>
                                        <p:cTn id="12" dur="1" fill="hold">
                                          <p:stCondLst>
                                            <p:cond delay="0"/>
                                          </p:stCondLst>
                                        </p:cTn>
                                        <p:tgtEl>
                                          <p:spTgt spid="825"/>
                                        </p:tgtEl>
                                        <p:attrNameLst>
                                          <p:attrName>style.visibility</p:attrName>
                                        </p:attrNameLst>
                                      </p:cBhvr>
                                      <p:to>
                                        <p:strVal val="visible"/>
                                      </p:to>
                                    </p:set>
                                    <p:animEffect transition="in" filter="fade">
                                      <p:cBhvr>
                                        <p:cTn id="13" dur="750"/>
                                        <p:tgtEl>
                                          <p:spTgt spid="825"/>
                                        </p:tgtEl>
                                      </p:cBhvr>
                                    </p:animEffect>
                                  </p:childTnLst>
                                </p:cTn>
                              </p:par>
                              <p:par>
                                <p:cTn id="14" presetID="10" presetClass="entr" presetSubtype="0" fill="hold" nodeType="withEffect">
                                  <p:stCondLst>
                                    <p:cond delay="1000"/>
                                  </p:stCondLst>
                                  <p:childTnLst>
                                    <p:set>
                                      <p:cBhvr>
                                        <p:cTn id="15" dur="1" fill="hold">
                                          <p:stCondLst>
                                            <p:cond delay="0"/>
                                          </p:stCondLst>
                                        </p:cTn>
                                        <p:tgtEl>
                                          <p:spTgt spid="831"/>
                                        </p:tgtEl>
                                        <p:attrNameLst>
                                          <p:attrName>style.visibility</p:attrName>
                                        </p:attrNameLst>
                                      </p:cBhvr>
                                      <p:to>
                                        <p:strVal val="visible"/>
                                      </p:to>
                                    </p:set>
                                    <p:animEffect transition="in" filter="fade">
                                      <p:cBhvr>
                                        <p:cTn id="16" dur="750"/>
                                        <p:tgtEl>
                                          <p:spTgt spid="831"/>
                                        </p:tgtEl>
                                      </p:cBhvr>
                                    </p:animEffect>
                                  </p:childTnLst>
                                </p:cTn>
                              </p:par>
                              <p:par>
                                <p:cTn id="17" presetID="10" presetClass="entr" presetSubtype="0" fill="hold" nodeType="withEffect">
                                  <p:stCondLst>
                                    <p:cond delay="1500"/>
                                  </p:stCondLst>
                                  <p:childTnLst>
                                    <p:set>
                                      <p:cBhvr>
                                        <p:cTn id="18" dur="1" fill="hold">
                                          <p:stCondLst>
                                            <p:cond delay="0"/>
                                          </p:stCondLst>
                                        </p:cTn>
                                        <p:tgtEl>
                                          <p:spTgt spid="832"/>
                                        </p:tgtEl>
                                        <p:attrNameLst>
                                          <p:attrName>style.visibility</p:attrName>
                                        </p:attrNameLst>
                                      </p:cBhvr>
                                      <p:to>
                                        <p:strVal val="visible"/>
                                      </p:to>
                                    </p:set>
                                    <p:animEffect transition="in" filter="fade">
                                      <p:cBhvr>
                                        <p:cTn id="19" dur="750"/>
                                        <p:tgtEl>
                                          <p:spTgt spid="832"/>
                                        </p:tgtEl>
                                      </p:cBhvr>
                                    </p:animEffect>
                                  </p:childTnLst>
                                </p:cTn>
                              </p:par>
                              <p:par>
                                <p:cTn id="20" presetID="10" presetClass="entr" presetSubtype="0" fill="hold" nodeType="withEffect">
                                  <p:stCondLst>
                                    <p:cond delay="2000"/>
                                  </p:stCondLst>
                                  <p:childTnLst>
                                    <p:set>
                                      <p:cBhvr>
                                        <p:cTn id="21" dur="1" fill="hold">
                                          <p:stCondLst>
                                            <p:cond delay="0"/>
                                          </p:stCondLst>
                                        </p:cTn>
                                        <p:tgtEl>
                                          <p:spTgt spid="838"/>
                                        </p:tgtEl>
                                        <p:attrNameLst>
                                          <p:attrName>style.visibility</p:attrName>
                                        </p:attrNameLst>
                                      </p:cBhvr>
                                      <p:to>
                                        <p:strVal val="visible"/>
                                      </p:to>
                                    </p:set>
                                    <p:animEffect transition="in" filter="fade">
                                      <p:cBhvr>
                                        <p:cTn id="22" dur="750"/>
                                        <p:tgtEl>
                                          <p:spTgt spid="838"/>
                                        </p:tgtEl>
                                      </p:cBhvr>
                                    </p:animEffect>
                                  </p:childTnLst>
                                </p:cTn>
                              </p:par>
                              <p:par>
                                <p:cTn id="23" presetID="10" presetClass="entr" presetSubtype="0" fill="hold" nodeType="withEffect">
                                  <p:stCondLst>
                                    <p:cond delay="2500"/>
                                  </p:stCondLst>
                                  <p:childTnLst>
                                    <p:set>
                                      <p:cBhvr>
                                        <p:cTn id="24" dur="1" fill="hold">
                                          <p:stCondLst>
                                            <p:cond delay="0"/>
                                          </p:stCondLst>
                                        </p:cTn>
                                        <p:tgtEl>
                                          <p:spTgt spid="839"/>
                                        </p:tgtEl>
                                        <p:attrNameLst>
                                          <p:attrName>style.visibility</p:attrName>
                                        </p:attrNameLst>
                                      </p:cBhvr>
                                      <p:to>
                                        <p:strVal val="visible"/>
                                      </p:to>
                                    </p:set>
                                    <p:animEffect transition="in" filter="fade">
                                      <p:cBhvr>
                                        <p:cTn id="25" dur="750"/>
                                        <p:tgtEl>
                                          <p:spTgt spid="839"/>
                                        </p:tgtEl>
                                      </p:cBhvr>
                                    </p:animEffect>
                                  </p:childTnLst>
                                </p:cTn>
                              </p:par>
                              <p:par>
                                <p:cTn id="26" presetID="10" presetClass="entr" presetSubtype="0" fill="hold" nodeType="withEffect">
                                  <p:stCondLst>
                                    <p:cond delay="3000"/>
                                  </p:stCondLst>
                                  <p:childTnLst>
                                    <p:set>
                                      <p:cBhvr>
                                        <p:cTn id="27" dur="1" fill="hold">
                                          <p:stCondLst>
                                            <p:cond delay="0"/>
                                          </p:stCondLst>
                                        </p:cTn>
                                        <p:tgtEl>
                                          <p:spTgt spid="845"/>
                                        </p:tgtEl>
                                        <p:attrNameLst>
                                          <p:attrName>style.visibility</p:attrName>
                                        </p:attrNameLst>
                                      </p:cBhvr>
                                      <p:to>
                                        <p:strVal val="visible"/>
                                      </p:to>
                                    </p:set>
                                    <p:animEffect transition="in" filter="fade">
                                      <p:cBhvr>
                                        <p:cTn id="28" dur="750"/>
                                        <p:tgtEl>
                                          <p:spTgt spid="845"/>
                                        </p:tgtEl>
                                      </p:cBhvr>
                                    </p:animEffect>
                                  </p:childTnLst>
                                </p:cTn>
                              </p:par>
                              <p:par>
                                <p:cTn id="29" presetID="10" presetClass="entr" presetSubtype="0" fill="hold" nodeType="withEffect">
                                  <p:stCondLst>
                                    <p:cond delay="3500"/>
                                  </p:stCondLst>
                                  <p:childTnLst>
                                    <p:set>
                                      <p:cBhvr>
                                        <p:cTn id="30" dur="1" fill="hold">
                                          <p:stCondLst>
                                            <p:cond delay="0"/>
                                          </p:stCondLst>
                                        </p:cTn>
                                        <p:tgtEl>
                                          <p:spTgt spid="846"/>
                                        </p:tgtEl>
                                        <p:attrNameLst>
                                          <p:attrName>style.visibility</p:attrName>
                                        </p:attrNameLst>
                                      </p:cBhvr>
                                      <p:to>
                                        <p:strVal val="visible"/>
                                      </p:to>
                                    </p:set>
                                    <p:animEffect transition="in" filter="fade">
                                      <p:cBhvr>
                                        <p:cTn id="31" dur="750"/>
                                        <p:tgtEl>
                                          <p:spTgt spid="846"/>
                                        </p:tgtEl>
                                      </p:cBhvr>
                                    </p:animEffect>
                                  </p:childTnLst>
                                </p:cTn>
                              </p:par>
                              <p:par>
                                <p:cTn id="32" presetID="10" presetClass="entr" presetSubtype="0" fill="hold" nodeType="withEffect">
                                  <p:stCondLst>
                                    <p:cond delay="4000"/>
                                  </p:stCondLst>
                                  <p:childTnLst>
                                    <p:set>
                                      <p:cBhvr>
                                        <p:cTn id="33" dur="1" fill="hold">
                                          <p:stCondLst>
                                            <p:cond delay="0"/>
                                          </p:stCondLst>
                                        </p:cTn>
                                        <p:tgtEl>
                                          <p:spTgt spid="852"/>
                                        </p:tgtEl>
                                        <p:attrNameLst>
                                          <p:attrName>style.visibility</p:attrName>
                                        </p:attrNameLst>
                                      </p:cBhvr>
                                      <p:to>
                                        <p:strVal val="visible"/>
                                      </p:to>
                                    </p:set>
                                    <p:animEffect transition="in" filter="fade">
                                      <p:cBhvr>
                                        <p:cTn id="34" dur="750"/>
                                        <p:tgtEl>
                                          <p:spTgt spid="852"/>
                                        </p:tgtEl>
                                      </p:cBhvr>
                                    </p:animEffect>
                                  </p:childTnLst>
                                </p:cTn>
                              </p:par>
                              <p:par>
                                <p:cTn id="35" presetID="10" presetClass="entr" presetSubtype="0" fill="hold" nodeType="withEffect">
                                  <p:stCondLst>
                                    <p:cond delay="4500"/>
                                  </p:stCondLst>
                                  <p:childTnLst>
                                    <p:set>
                                      <p:cBhvr>
                                        <p:cTn id="36" dur="1" fill="hold">
                                          <p:stCondLst>
                                            <p:cond delay="0"/>
                                          </p:stCondLst>
                                        </p:cTn>
                                        <p:tgtEl>
                                          <p:spTgt spid="860"/>
                                        </p:tgtEl>
                                        <p:attrNameLst>
                                          <p:attrName>style.visibility</p:attrName>
                                        </p:attrNameLst>
                                      </p:cBhvr>
                                      <p:to>
                                        <p:strVal val="visible"/>
                                      </p:to>
                                    </p:set>
                                    <p:animEffect transition="in" filter="fade">
                                      <p:cBhvr>
                                        <p:cTn id="37" dur="750"/>
                                        <p:tgtEl>
                                          <p:spTgt spid="860"/>
                                        </p:tgtEl>
                                      </p:cBhvr>
                                    </p:animEffect>
                                  </p:childTnLst>
                                </p:cTn>
                              </p:par>
                              <p:par>
                                <p:cTn id="38" presetID="10" presetClass="entr" presetSubtype="0" fill="hold" nodeType="withEffect">
                                  <p:stCondLst>
                                    <p:cond delay="5000"/>
                                  </p:stCondLst>
                                  <p:childTnLst>
                                    <p:set>
                                      <p:cBhvr>
                                        <p:cTn id="39" dur="1" fill="hold">
                                          <p:stCondLst>
                                            <p:cond delay="0"/>
                                          </p:stCondLst>
                                        </p:cTn>
                                        <p:tgtEl>
                                          <p:spTgt spid="866"/>
                                        </p:tgtEl>
                                        <p:attrNameLst>
                                          <p:attrName>style.visibility</p:attrName>
                                        </p:attrNameLst>
                                      </p:cBhvr>
                                      <p:to>
                                        <p:strVal val="visible"/>
                                      </p:to>
                                    </p:set>
                                    <p:animEffect transition="in" filter="fade">
                                      <p:cBhvr>
                                        <p:cTn id="40" dur="750"/>
                                        <p:tgtEl>
                                          <p:spTgt spid="866"/>
                                        </p:tgtEl>
                                      </p:cBhvr>
                                    </p:animEffect>
                                  </p:childTnLst>
                                </p:cTn>
                              </p:par>
                              <p:par>
                                <p:cTn id="41" presetID="10" presetClass="entr" presetSubtype="0" fill="hold" nodeType="withEffect">
                                  <p:stCondLst>
                                    <p:cond delay="5500"/>
                                  </p:stCondLst>
                                  <p:childTnLst>
                                    <p:set>
                                      <p:cBhvr>
                                        <p:cTn id="42" dur="1" fill="hold">
                                          <p:stCondLst>
                                            <p:cond delay="0"/>
                                          </p:stCondLst>
                                        </p:cTn>
                                        <p:tgtEl>
                                          <p:spTgt spid="853"/>
                                        </p:tgtEl>
                                        <p:attrNameLst>
                                          <p:attrName>style.visibility</p:attrName>
                                        </p:attrNameLst>
                                      </p:cBhvr>
                                      <p:to>
                                        <p:strVal val="visible"/>
                                      </p:to>
                                    </p:set>
                                    <p:animEffect transition="in" filter="fade">
                                      <p:cBhvr>
                                        <p:cTn id="43" dur="750"/>
                                        <p:tgtEl>
                                          <p:spTgt spid="853"/>
                                        </p:tgtEl>
                                      </p:cBhvr>
                                    </p:animEffect>
                                  </p:childTnLst>
                                </p:cTn>
                              </p:par>
                              <p:par>
                                <p:cTn id="44" presetID="10" presetClass="entr" presetSubtype="0" fill="hold" nodeType="withEffect">
                                  <p:stCondLst>
                                    <p:cond delay="6000"/>
                                  </p:stCondLst>
                                  <p:childTnLst>
                                    <p:set>
                                      <p:cBhvr>
                                        <p:cTn id="45" dur="1" fill="hold">
                                          <p:stCondLst>
                                            <p:cond delay="0"/>
                                          </p:stCondLst>
                                        </p:cTn>
                                        <p:tgtEl>
                                          <p:spTgt spid="859"/>
                                        </p:tgtEl>
                                        <p:attrNameLst>
                                          <p:attrName>style.visibility</p:attrName>
                                        </p:attrNameLst>
                                      </p:cBhvr>
                                      <p:to>
                                        <p:strVal val="visible"/>
                                      </p:to>
                                    </p:set>
                                    <p:animEffect transition="in" filter="fade">
                                      <p:cBhvr>
                                        <p:cTn id="46" dur="750"/>
                                        <p:tgtEl>
                                          <p:spTgt spid="8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872" name="Google Shape;872;p28"/>
          <p:cNvSpPr/>
          <p:nvPr/>
        </p:nvSpPr>
        <p:spPr>
          <a:xfrm>
            <a:off x="441388" y="1203598"/>
            <a:ext cx="2662588" cy="1200043"/>
          </a:xfrm>
          <a:custGeom>
            <a:avLst/>
            <a:gdLst/>
            <a:ahLst/>
            <a:cxnLst/>
            <a:rect l="l" t="t" r="r" b="b"/>
            <a:pathLst>
              <a:path w="1028" h="522" extrusionOk="0">
                <a:moveTo>
                  <a:pt x="16" y="0"/>
                </a:moveTo>
                <a:cubicBezTo>
                  <a:pt x="941" y="0"/>
                  <a:pt x="941" y="0"/>
                  <a:pt x="941" y="0"/>
                </a:cubicBezTo>
                <a:cubicBezTo>
                  <a:pt x="950" y="0"/>
                  <a:pt x="958" y="7"/>
                  <a:pt x="958" y="16"/>
                </a:cubicBezTo>
                <a:cubicBezTo>
                  <a:pt x="958" y="225"/>
                  <a:pt x="958" y="225"/>
                  <a:pt x="958" y="225"/>
                </a:cubicBezTo>
                <a:cubicBezTo>
                  <a:pt x="1028" y="262"/>
                  <a:pt x="1028" y="262"/>
                  <a:pt x="1028" y="262"/>
                </a:cubicBezTo>
                <a:cubicBezTo>
                  <a:pt x="958" y="302"/>
                  <a:pt x="958" y="302"/>
                  <a:pt x="958" y="302"/>
                </a:cubicBezTo>
                <a:cubicBezTo>
                  <a:pt x="958" y="506"/>
                  <a:pt x="958" y="506"/>
                  <a:pt x="958" y="506"/>
                </a:cubicBezTo>
                <a:cubicBezTo>
                  <a:pt x="958" y="514"/>
                  <a:pt x="950" y="522"/>
                  <a:pt x="941" y="522"/>
                </a:cubicBezTo>
                <a:cubicBezTo>
                  <a:pt x="16" y="522"/>
                  <a:pt x="16" y="522"/>
                  <a:pt x="16" y="522"/>
                </a:cubicBezTo>
                <a:cubicBezTo>
                  <a:pt x="7" y="522"/>
                  <a:pt x="0" y="514"/>
                  <a:pt x="0" y="506"/>
                </a:cubicBezTo>
                <a:cubicBezTo>
                  <a:pt x="0" y="16"/>
                  <a:pt x="0" y="16"/>
                  <a:pt x="0" y="16"/>
                </a:cubicBezTo>
                <a:cubicBezTo>
                  <a:pt x="0" y="7"/>
                  <a:pt x="7" y="0"/>
                  <a:pt x="16" y="0"/>
                </a:cubicBezTo>
                <a:close/>
              </a:path>
            </a:pathLst>
          </a:custGeom>
          <a:noFill/>
          <a:ln w="9525" cap="flat" cmpd="sng">
            <a:solidFill>
              <a:srgbClr val="0A5ECD"/>
            </a:solidFill>
            <a:prstDash val="solid"/>
            <a:round/>
            <a:headEnd type="none" w="sm" len="sm"/>
            <a:tailEnd type="none" w="sm" len="sm"/>
          </a:ln>
        </p:spPr>
        <p:txBody>
          <a:bodyPr spcFirstLastPara="1" wrap="square" lIns="77750" tIns="38875" rIns="77750" bIns="38875" anchor="t" anchorCtr="0">
            <a:noAutofit/>
          </a:bodyPr>
          <a:lstStyle/>
          <a:p>
            <a:pPr marL="0" marR="0" lvl="0" indent="0" algn="l" rtl="0">
              <a:spcBef>
                <a:spcPts val="0"/>
              </a:spcBef>
              <a:spcAft>
                <a:spcPts val="0"/>
              </a:spcAft>
              <a:buNone/>
            </a:pPr>
            <a:endParaRPr sz="1200" b="0">
              <a:solidFill>
                <a:schemeClr val="dk1"/>
              </a:solidFill>
              <a:latin typeface="Arial"/>
              <a:ea typeface="Arial"/>
              <a:cs typeface="Arial"/>
              <a:sym typeface="Arial"/>
            </a:endParaRPr>
          </a:p>
        </p:txBody>
      </p:sp>
      <p:sp>
        <p:nvSpPr>
          <p:cNvPr id="873" name="Google Shape;873;p28"/>
          <p:cNvSpPr txBox="1"/>
          <p:nvPr/>
        </p:nvSpPr>
        <p:spPr>
          <a:xfrm>
            <a:off x="395536" y="1285460"/>
            <a:ext cx="2435356" cy="999527"/>
          </a:xfrm>
          <a:prstGeom prst="rect">
            <a:avLst/>
          </a:prstGeom>
          <a:noFill/>
          <a:ln>
            <a:noFill/>
          </a:ln>
        </p:spPr>
        <p:txBody>
          <a:bodyPr spcFirstLastPara="1" wrap="square" lIns="38875" tIns="19425" rIns="38875" bIns="19425" anchor="t" anchorCtr="0">
            <a:spAutoFit/>
          </a:bodyPr>
          <a:lstStyle/>
          <a:p>
            <a:pPr marL="0" marR="0" lvl="0" indent="0" algn="r" rtl="0">
              <a:lnSpc>
                <a:spcPct val="130000"/>
              </a:lnSpc>
              <a:spcBef>
                <a:spcPts val="0"/>
              </a:spcBef>
              <a:spcAft>
                <a:spcPts val="0"/>
              </a:spcAft>
              <a:buNone/>
            </a:pPr>
            <a:r>
              <a:rPr lang="en-US" sz="1200" b="0">
                <a:solidFill>
                  <a:srgbClr val="133FCB"/>
                </a:solidFill>
                <a:latin typeface="Arial"/>
                <a:ea typeface="Arial"/>
                <a:cs typeface="Arial"/>
                <a:sym typeface="Arial"/>
              </a:rPr>
              <a:t>Click here to add a title</a:t>
            </a:r>
            <a:endParaRPr/>
          </a:p>
          <a:p>
            <a:pPr marL="0" marR="0" lvl="0" indent="0" algn="r" rtl="0">
              <a:lnSpc>
                <a:spcPct val="130000"/>
              </a:lnSpc>
              <a:spcBef>
                <a:spcPts val="0"/>
              </a:spcBef>
              <a:spcAft>
                <a:spcPts val="0"/>
              </a:spcAft>
              <a:buNone/>
            </a:pPr>
            <a:r>
              <a:rPr lang="en-US" sz="1200" b="0">
                <a:solidFill>
                  <a:schemeClr val="dk1"/>
                </a:solidFill>
                <a:latin typeface="Arial"/>
                <a:ea typeface="Arial"/>
                <a:cs typeface="Arial"/>
                <a:sym typeface="Arial"/>
              </a:rPr>
              <a:t>Your content is here, or by copying your text, select Paste in this box and choose to keep only the text.</a:t>
            </a:r>
            <a:endParaRPr sz="1200" b="0">
              <a:solidFill>
                <a:srgbClr val="7F7F7F"/>
              </a:solidFill>
              <a:latin typeface="Arial"/>
              <a:ea typeface="Arial"/>
              <a:cs typeface="Arial"/>
              <a:sym typeface="Arial"/>
            </a:endParaRPr>
          </a:p>
        </p:txBody>
      </p:sp>
      <p:sp>
        <p:nvSpPr>
          <p:cNvPr id="874" name="Google Shape;874;p28"/>
          <p:cNvSpPr/>
          <p:nvPr/>
        </p:nvSpPr>
        <p:spPr>
          <a:xfrm>
            <a:off x="441389" y="3319450"/>
            <a:ext cx="2662588" cy="1139272"/>
          </a:xfrm>
          <a:custGeom>
            <a:avLst/>
            <a:gdLst/>
            <a:ahLst/>
            <a:cxnLst/>
            <a:rect l="l" t="t" r="r" b="b"/>
            <a:pathLst>
              <a:path w="1028" h="522" extrusionOk="0">
                <a:moveTo>
                  <a:pt x="16" y="0"/>
                </a:moveTo>
                <a:cubicBezTo>
                  <a:pt x="941" y="0"/>
                  <a:pt x="941" y="0"/>
                  <a:pt x="941" y="0"/>
                </a:cubicBezTo>
                <a:cubicBezTo>
                  <a:pt x="950" y="0"/>
                  <a:pt x="958" y="7"/>
                  <a:pt x="958" y="16"/>
                </a:cubicBezTo>
                <a:cubicBezTo>
                  <a:pt x="958" y="225"/>
                  <a:pt x="958" y="225"/>
                  <a:pt x="958" y="225"/>
                </a:cubicBezTo>
                <a:cubicBezTo>
                  <a:pt x="1028" y="262"/>
                  <a:pt x="1028" y="262"/>
                  <a:pt x="1028" y="262"/>
                </a:cubicBezTo>
                <a:cubicBezTo>
                  <a:pt x="958" y="302"/>
                  <a:pt x="958" y="302"/>
                  <a:pt x="958" y="302"/>
                </a:cubicBezTo>
                <a:cubicBezTo>
                  <a:pt x="958" y="506"/>
                  <a:pt x="958" y="506"/>
                  <a:pt x="958" y="506"/>
                </a:cubicBezTo>
                <a:cubicBezTo>
                  <a:pt x="958" y="514"/>
                  <a:pt x="950" y="522"/>
                  <a:pt x="941" y="522"/>
                </a:cubicBezTo>
                <a:cubicBezTo>
                  <a:pt x="16" y="522"/>
                  <a:pt x="16" y="522"/>
                  <a:pt x="16" y="522"/>
                </a:cubicBezTo>
                <a:cubicBezTo>
                  <a:pt x="7" y="522"/>
                  <a:pt x="0" y="514"/>
                  <a:pt x="0" y="506"/>
                </a:cubicBezTo>
                <a:cubicBezTo>
                  <a:pt x="0" y="16"/>
                  <a:pt x="0" y="16"/>
                  <a:pt x="0" y="16"/>
                </a:cubicBezTo>
                <a:cubicBezTo>
                  <a:pt x="0" y="7"/>
                  <a:pt x="7" y="0"/>
                  <a:pt x="16" y="0"/>
                </a:cubicBezTo>
                <a:close/>
              </a:path>
            </a:pathLst>
          </a:custGeom>
          <a:noFill/>
          <a:ln w="9525" cap="flat" cmpd="sng">
            <a:solidFill>
              <a:srgbClr val="0A5ECD"/>
            </a:solidFill>
            <a:prstDash val="solid"/>
            <a:round/>
            <a:headEnd type="none" w="sm" len="sm"/>
            <a:tailEnd type="none" w="sm" len="sm"/>
          </a:ln>
        </p:spPr>
        <p:txBody>
          <a:bodyPr spcFirstLastPara="1" wrap="square" lIns="77750" tIns="38875" rIns="77750" bIns="38875" anchor="t" anchorCtr="0">
            <a:noAutofit/>
          </a:bodyPr>
          <a:lstStyle/>
          <a:p>
            <a:pPr marL="0" marR="0" lvl="0" indent="0" algn="l" rtl="0">
              <a:spcBef>
                <a:spcPts val="0"/>
              </a:spcBef>
              <a:spcAft>
                <a:spcPts val="0"/>
              </a:spcAft>
              <a:buNone/>
            </a:pPr>
            <a:endParaRPr sz="1200" b="0">
              <a:solidFill>
                <a:schemeClr val="dk1"/>
              </a:solidFill>
              <a:latin typeface="Arial"/>
              <a:ea typeface="Arial"/>
              <a:cs typeface="Arial"/>
              <a:sym typeface="Arial"/>
            </a:endParaRPr>
          </a:p>
        </p:txBody>
      </p:sp>
      <p:sp>
        <p:nvSpPr>
          <p:cNvPr id="875" name="Google Shape;875;p28"/>
          <p:cNvSpPr txBox="1"/>
          <p:nvPr/>
        </p:nvSpPr>
        <p:spPr>
          <a:xfrm>
            <a:off x="395536" y="3377887"/>
            <a:ext cx="2435356" cy="999527"/>
          </a:xfrm>
          <a:prstGeom prst="rect">
            <a:avLst/>
          </a:prstGeom>
          <a:noFill/>
          <a:ln>
            <a:noFill/>
          </a:ln>
        </p:spPr>
        <p:txBody>
          <a:bodyPr spcFirstLastPara="1" wrap="square" lIns="38875" tIns="19425" rIns="38875" bIns="19425" anchor="t" anchorCtr="0">
            <a:spAutoFit/>
          </a:bodyPr>
          <a:lstStyle/>
          <a:p>
            <a:pPr marL="0" marR="0" lvl="0" indent="0" algn="r" rtl="0">
              <a:lnSpc>
                <a:spcPct val="130000"/>
              </a:lnSpc>
              <a:spcBef>
                <a:spcPts val="0"/>
              </a:spcBef>
              <a:spcAft>
                <a:spcPts val="0"/>
              </a:spcAft>
              <a:buNone/>
            </a:pPr>
            <a:r>
              <a:rPr lang="en-US" sz="1200" b="0">
                <a:solidFill>
                  <a:srgbClr val="133FCB"/>
                </a:solidFill>
                <a:latin typeface="Arial"/>
                <a:ea typeface="Arial"/>
                <a:cs typeface="Arial"/>
                <a:sym typeface="Arial"/>
              </a:rPr>
              <a:t>Click here to add a title</a:t>
            </a:r>
            <a:endParaRPr/>
          </a:p>
          <a:p>
            <a:pPr marL="0" marR="0" lvl="0" indent="0" algn="r" rtl="0">
              <a:lnSpc>
                <a:spcPct val="130000"/>
              </a:lnSpc>
              <a:spcBef>
                <a:spcPts val="0"/>
              </a:spcBef>
              <a:spcAft>
                <a:spcPts val="0"/>
              </a:spcAft>
              <a:buNone/>
            </a:pPr>
            <a:r>
              <a:rPr lang="en-US" sz="1200" b="0">
                <a:solidFill>
                  <a:schemeClr val="dk1"/>
                </a:solidFill>
                <a:latin typeface="Arial"/>
                <a:ea typeface="Arial"/>
                <a:cs typeface="Arial"/>
                <a:sym typeface="Arial"/>
              </a:rPr>
              <a:t>Your content is here, or by copying your text, select Paste in this box and choose to keep only the text.</a:t>
            </a:r>
            <a:endParaRPr/>
          </a:p>
        </p:txBody>
      </p:sp>
      <p:sp>
        <p:nvSpPr>
          <p:cNvPr id="876" name="Google Shape;876;p28"/>
          <p:cNvSpPr/>
          <p:nvPr/>
        </p:nvSpPr>
        <p:spPr>
          <a:xfrm flipH="1">
            <a:off x="5938359" y="1203598"/>
            <a:ext cx="2804785" cy="1200043"/>
          </a:xfrm>
          <a:custGeom>
            <a:avLst/>
            <a:gdLst/>
            <a:ahLst/>
            <a:cxnLst/>
            <a:rect l="l" t="t" r="r" b="b"/>
            <a:pathLst>
              <a:path w="1028" h="522" extrusionOk="0">
                <a:moveTo>
                  <a:pt x="16" y="0"/>
                </a:moveTo>
                <a:cubicBezTo>
                  <a:pt x="941" y="0"/>
                  <a:pt x="941" y="0"/>
                  <a:pt x="941" y="0"/>
                </a:cubicBezTo>
                <a:cubicBezTo>
                  <a:pt x="950" y="0"/>
                  <a:pt x="958" y="7"/>
                  <a:pt x="958" y="16"/>
                </a:cubicBezTo>
                <a:cubicBezTo>
                  <a:pt x="958" y="225"/>
                  <a:pt x="958" y="225"/>
                  <a:pt x="958" y="225"/>
                </a:cubicBezTo>
                <a:cubicBezTo>
                  <a:pt x="1028" y="262"/>
                  <a:pt x="1028" y="262"/>
                  <a:pt x="1028" y="262"/>
                </a:cubicBezTo>
                <a:cubicBezTo>
                  <a:pt x="958" y="302"/>
                  <a:pt x="958" y="302"/>
                  <a:pt x="958" y="302"/>
                </a:cubicBezTo>
                <a:cubicBezTo>
                  <a:pt x="958" y="506"/>
                  <a:pt x="958" y="506"/>
                  <a:pt x="958" y="506"/>
                </a:cubicBezTo>
                <a:cubicBezTo>
                  <a:pt x="958" y="514"/>
                  <a:pt x="950" y="522"/>
                  <a:pt x="941" y="522"/>
                </a:cubicBezTo>
                <a:cubicBezTo>
                  <a:pt x="16" y="522"/>
                  <a:pt x="16" y="522"/>
                  <a:pt x="16" y="522"/>
                </a:cubicBezTo>
                <a:cubicBezTo>
                  <a:pt x="7" y="522"/>
                  <a:pt x="0" y="514"/>
                  <a:pt x="0" y="506"/>
                </a:cubicBezTo>
                <a:cubicBezTo>
                  <a:pt x="0" y="16"/>
                  <a:pt x="0" y="16"/>
                  <a:pt x="0" y="16"/>
                </a:cubicBezTo>
                <a:cubicBezTo>
                  <a:pt x="0" y="7"/>
                  <a:pt x="7" y="0"/>
                  <a:pt x="16" y="0"/>
                </a:cubicBezTo>
                <a:close/>
              </a:path>
            </a:pathLst>
          </a:custGeom>
          <a:noFill/>
          <a:ln w="9525" cap="flat" cmpd="sng">
            <a:solidFill>
              <a:srgbClr val="0A5ECD"/>
            </a:solidFill>
            <a:prstDash val="solid"/>
            <a:round/>
            <a:headEnd type="none" w="sm" len="sm"/>
            <a:tailEnd type="none" w="sm" len="sm"/>
          </a:ln>
        </p:spPr>
        <p:txBody>
          <a:bodyPr spcFirstLastPara="1" wrap="square" lIns="77750" tIns="38875" rIns="77750" bIns="38875" anchor="t" anchorCtr="0">
            <a:noAutofit/>
          </a:bodyPr>
          <a:lstStyle/>
          <a:p>
            <a:pPr marL="0" marR="0" lvl="0" indent="0" algn="l" rtl="0">
              <a:spcBef>
                <a:spcPts val="0"/>
              </a:spcBef>
              <a:spcAft>
                <a:spcPts val="0"/>
              </a:spcAft>
              <a:buNone/>
            </a:pPr>
            <a:endParaRPr sz="1200" b="0">
              <a:solidFill>
                <a:schemeClr val="dk1"/>
              </a:solidFill>
              <a:latin typeface="Arial"/>
              <a:ea typeface="Arial"/>
              <a:cs typeface="Arial"/>
              <a:sym typeface="Arial"/>
            </a:endParaRPr>
          </a:p>
        </p:txBody>
      </p:sp>
      <p:sp>
        <p:nvSpPr>
          <p:cNvPr id="877" name="Google Shape;877;p28"/>
          <p:cNvSpPr txBox="1"/>
          <p:nvPr/>
        </p:nvSpPr>
        <p:spPr>
          <a:xfrm>
            <a:off x="6235645" y="1292756"/>
            <a:ext cx="2398795" cy="916620"/>
          </a:xfrm>
          <a:prstGeom prst="rect">
            <a:avLst/>
          </a:prstGeom>
          <a:noFill/>
          <a:ln>
            <a:noFill/>
          </a:ln>
        </p:spPr>
        <p:txBody>
          <a:bodyPr spcFirstLastPara="1" wrap="square" lIns="38875" tIns="19425" rIns="38875" bIns="19425" anchor="t" anchorCtr="0">
            <a:spAutoFit/>
          </a:bodyPr>
          <a:lstStyle/>
          <a:p>
            <a:pPr marL="0" marR="0" lvl="0" indent="0" algn="l" rtl="0">
              <a:lnSpc>
                <a:spcPct val="130000"/>
              </a:lnSpc>
              <a:spcBef>
                <a:spcPts val="0"/>
              </a:spcBef>
              <a:spcAft>
                <a:spcPts val="0"/>
              </a:spcAft>
              <a:buNone/>
            </a:pPr>
            <a:r>
              <a:rPr lang="en-US" sz="1200" b="0">
                <a:solidFill>
                  <a:srgbClr val="133FCB"/>
                </a:solidFill>
                <a:latin typeface="Arial"/>
                <a:ea typeface="Arial"/>
                <a:cs typeface="Arial"/>
                <a:sym typeface="Arial"/>
              </a:rPr>
              <a:t>Click here to add a title</a:t>
            </a:r>
            <a:endParaRPr/>
          </a:p>
          <a:p>
            <a:pPr marL="0" marR="0" lvl="0" indent="0" algn="l" rtl="0">
              <a:lnSpc>
                <a:spcPct val="130000"/>
              </a:lnSpc>
              <a:spcBef>
                <a:spcPts val="0"/>
              </a:spcBef>
              <a:spcAft>
                <a:spcPts val="0"/>
              </a:spcAft>
              <a:buNone/>
            </a:pPr>
            <a:r>
              <a:rPr lang="en-US" sz="1100" b="0">
                <a:solidFill>
                  <a:schemeClr val="dk1"/>
                </a:solidFill>
                <a:latin typeface="Arial"/>
                <a:ea typeface="Arial"/>
                <a:cs typeface="Arial"/>
                <a:sym typeface="Arial"/>
              </a:rPr>
              <a:t>Your content is here, or by copying your text, select Paste in this box and choose to keep only the text.</a:t>
            </a:r>
            <a:endParaRPr/>
          </a:p>
        </p:txBody>
      </p:sp>
      <p:sp>
        <p:nvSpPr>
          <p:cNvPr id="878" name="Google Shape;878;p28"/>
          <p:cNvSpPr/>
          <p:nvPr/>
        </p:nvSpPr>
        <p:spPr>
          <a:xfrm flipH="1">
            <a:off x="5938359" y="3319450"/>
            <a:ext cx="2804785" cy="1139272"/>
          </a:xfrm>
          <a:custGeom>
            <a:avLst/>
            <a:gdLst/>
            <a:ahLst/>
            <a:cxnLst/>
            <a:rect l="l" t="t" r="r" b="b"/>
            <a:pathLst>
              <a:path w="1028" h="522" extrusionOk="0">
                <a:moveTo>
                  <a:pt x="16" y="0"/>
                </a:moveTo>
                <a:cubicBezTo>
                  <a:pt x="941" y="0"/>
                  <a:pt x="941" y="0"/>
                  <a:pt x="941" y="0"/>
                </a:cubicBezTo>
                <a:cubicBezTo>
                  <a:pt x="950" y="0"/>
                  <a:pt x="958" y="7"/>
                  <a:pt x="958" y="16"/>
                </a:cubicBezTo>
                <a:cubicBezTo>
                  <a:pt x="958" y="225"/>
                  <a:pt x="958" y="225"/>
                  <a:pt x="958" y="225"/>
                </a:cubicBezTo>
                <a:cubicBezTo>
                  <a:pt x="1028" y="262"/>
                  <a:pt x="1028" y="262"/>
                  <a:pt x="1028" y="262"/>
                </a:cubicBezTo>
                <a:cubicBezTo>
                  <a:pt x="958" y="302"/>
                  <a:pt x="958" y="302"/>
                  <a:pt x="958" y="302"/>
                </a:cubicBezTo>
                <a:cubicBezTo>
                  <a:pt x="958" y="506"/>
                  <a:pt x="958" y="506"/>
                  <a:pt x="958" y="506"/>
                </a:cubicBezTo>
                <a:cubicBezTo>
                  <a:pt x="958" y="514"/>
                  <a:pt x="950" y="522"/>
                  <a:pt x="941" y="522"/>
                </a:cubicBezTo>
                <a:cubicBezTo>
                  <a:pt x="16" y="522"/>
                  <a:pt x="16" y="522"/>
                  <a:pt x="16" y="522"/>
                </a:cubicBezTo>
                <a:cubicBezTo>
                  <a:pt x="7" y="522"/>
                  <a:pt x="0" y="514"/>
                  <a:pt x="0" y="506"/>
                </a:cubicBezTo>
                <a:cubicBezTo>
                  <a:pt x="0" y="16"/>
                  <a:pt x="0" y="16"/>
                  <a:pt x="0" y="16"/>
                </a:cubicBezTo>
                <a:cubicBezTo>
                  <a:pt x="0" y="7"/>
                  <a:pt x="7" y="0"/>
                  <a:pt x="16" y="0"/>
                </a:cubicBezTo>
                <a:close/>
              </a:path>
            </a:pathLst>
          </a:custGeom>
          <a:noFill/>
          <a:ln w="9525" cap="flat" cmpd="sng">
            <a:solidFill>
              <a:srgbClr val="0A5ECD"/>
            </a:solidFill>
            <a:prstDash val="solid"/>
            <a:round/>
            <a:headEnd type="none" w="sm" len="sm"/>
            <a:tailEnd type="none" w="sm" len="sm"/>
          </a:ln>
        </p:spPr>
        <p:txBody>
          <a:bodyPr spcFirstLastPara="1" wrap="square" lIns="77750" tIns="38875" rIns="77750" bIns="38875" anchor="t" anchorCtr="0">
            <a:noAutofit/>
          </a:bodyPr>
          <a:lstStyle/>
          <a:p>
            <a:pPr marL="0" marR="0" lvl="0" indent="0" algn="l" rtl="0">
              <a:spcBef>
                <a:spcPts val="0"/>
              </a:spcBef>
              <a:spcAft>
                <a:spcPts val="0"/>
              </a:spcAft>
              <a:buNone/>
            </a:pPr>
            <a:endParaRPr sz="1200" b="0">
              <a:solidFill>
                <a:schemeClr val="dk1"/>
              </a:solidFill>
              <a:latin typeface="Arial"/>
              <a:ea typeface="Arial"/>
              <a:cs typeface="Arial"/>
              <a:sym typeface="Arial"/>
            </a:endParaRPr>
          </a:p>
        </p:txBody>
      </p:sp>
      <p:sp>
        <p:nvSpPr>
          <p:cNvPr id="879" name="Google Shape;879;p28"/>
          <p:cNvSpPr txBox="1"/>
          <p:nvPr/>
        </p:nvSpPr>
        <p:spPr>
          <a:xfrm>
            <a:off x="6228002" y="3369569"/>
            <a:ext cx="2398795" cy="916620"/>
          </a:xfrm>
          <a:prstGeom prst="rect">
            <a:avLst/>
          </a:prstGeom>
          <a:noFill/>
          <a:ln>
            <a:noFill/>
          </a:ln>
        </p:spPr>
        <p:txBody>
          <a:bodyPr spcFirstLastPara="1" wrap="square" lIns="38875" tIns="19425" rIns="38875" bIns="19425" anchor="t" anchorCtr="0">
            <a:spAutoFit/>
          </a:bodyPr>
          <a:lstStyle/>
          <a:p>
            <a:pPr marL="0" marR="0" lvl="0" indent="0" algn="l" rtl="0">
              <a:lnSpc>
                <a:spcPct val="130000"/>
              </a:lnSpc>
              <a:spcBef>
                <a:spcPts val="0"/>
              </a:spcBef>
              <a:spcAft>
                <a:spcPts val="0"/>
              </a:spcAft>
              <a:buNone/>
            </a:pPr>
            <a:r>
              <a:rPr lang="en-US" sz="1200" b="0">
                <a:solidFill>
                  <a:srgbClr val="133FCB"/>
                </a:solidFill>
                <a:latin typeface="Arial"/>
                <a:ea typeface="Arial"/>
                <a:cs typeface="Arial"/>
                <a:sym typeface="Arial"/>
              </a:rPr>
              <a:t>Click here to add a title</a:t>
            </a:r>
            <a:endParaRPr/>
          </a:p>
          <a:p>
            <a:pPr marL="0" marR="0" lvl="0" indent="0" algn="l" rtl="0">
              <a:lnSpc>
                <a:spcPct val="130000"/>
              </a:lnSpc>
              <a:spcBef>
                <a:spcPts val="0"/>
              </a:spcBef>
              <a:spcAft>
                <a:spcPts val="0"/>
              </a:spcAft>
              <a:buNone/>
            </a:pPr>
            <a:r>
              <a:rPr lang="en-US" sz="1100" b="0">
                <a:solidFill>
                  <a:schemeClr val="dk1"/>
                </a:solidFill>
                <a:latin typeface="Arial"/>
                <a:ea typeface="Arial"/>
                <a:cs typeface="Arial"/>
                <a:sym typeface="Arial"/>
              </a:rPr>
              <a:t>Your content is here, or by copying your text, select Paste in this box and choose to keep only the text.</a:t>
            </a:r>
            <a:endParaRPr/>
          </a:p>
        </p:txBody>
      </p:sp>
      <p:grpSp>
        <p:nvGrpSpPr>
          <p:cNvPr id="880" name="Google Shape;880;p28"/>
          <p:cNvGrpSpPr/>
          <p:nvPr/>
        </p:nvGrpSpPr>
        <p:grpSpPr>
          <a:xfrm>
            <a:off x="3171484" y="1380141"/>
            <a:ext cx="2705963" cy="2709287"/>
            <a:chOff x="5125678" y="2347916"/>
            <a:chExt cx="3054350" cy="3035301"/>
          </a:xfrm>
        </p:grpSpPr>
        <p:sp>
          <p:nvSpPr>
            <p:cNvPr id="881" name="Google Shape;881;p28"/>
            <p:cNvSpPr/>
            <p:nvPr/>
          </p:nvSpPr>
          <p:spPr>
            <a:xfrm>
              <a:off x="5125678" y="2347916"/>
              <a:ext cx="1528763" cy="1520825"/>
            </a:xfrm>
            <a:custGeom>
              <a:avLst/>
              <a:gdLst/>
              <a:ahLst/>
              <a:cxnLst/>
              <a:rect l="l" t="t" r="r" b="b"/>
              <a:pathLst>
                <a:path w="650" h="647" extrusionOk="0">
                  <a:moveTo>
                    <a:pt x="650" y="1"/>
                  </a:moveTo>
                  <a:cubicBezTo>
                    <a:pt x="649" y="0"/>
                    <a:pt x="649" y="0"/>
                    <a:pt x="648" y="0"/>
                  </a:cubicBezTo>
                  <a:cubicBezTo>
                    <a:pt x="642" y="0"/>
                    <a:pt x="637" y="3"/>
                    <a:pt x="633" y="6"/>
                  </a:cubicBezTo>
                  <a:cubicBezTo>
                    <a:pt x="629" y="9"/>
                    <a:pt x="626" y="14"/>
                    <a:pt x="625" y="20"/>
                  </a:cubicBezTo>
                  <a:cubicBezTo>
                    <a:pt x="625" y="26"/>
                    <a:pt x="622" y="58"/>
                    <a:pt x="619" y="86"/>
                  </a:cubicBezTo>
                  <a:cubicBezTo>
                    <a:pt x="605" y="87"/>
                    <a:pt x="592" y="88"/>
                    <a:pt x="578" y="89"/>
                  </a:cubicBezTo>
                  <a:cubicBezTo>
                    <a:pt x="571" y="62"/>
                    <a:pt x="562" y="32"/>
                    <a:pt x="561" y="26"/>
                  </a:cubicBezTo>
                  <a:cubicBezTo>
                    <a:pt x="559" y="20"/>
                    <a:pt x="555" y="16"/>
                    <a:pt x="551" y="13"/>
                  </a:cubicBezTo>
                  <a:cubicBezTo>
                    <a:pt x="546" y="11"/>
                    <a:pt x="541" y="9"/>
                    <a:pt x="535" y="10"/>
                  </a:cubicBezTo>
                  <a:cubicBezTo>
                    <a:pt x="530" y="11"/>
                    <a:pt x="525" y="14"/>
                    <a:pt x="521" y="18"/>
                  </a:cubicBezTo>
                  <a:cubicBezTo>
                    <a:pt x="518" y="23"/>
                    <a:pt x="516" y="28"/>
                    <a:pt x="517" y="33"/>
                  </a:cubicBezTo>
                  <a:cubicBezTo>
                    <a:pt x="517" y="40"/>
                    <a:pt x="519" y="71"/>
                    <a:pt x="522" y="99"/>
                  </a:cubicBezTo>
                  <a:cubicBezTo>
                    <a:pt x="508" y="102"/>
                    <a:pt x="495" y="106"/>
                    <a:pt x="482" y="110"/>
                  </a:cubicBezTo>
                  <a:cubicBezTo>
                    <a:pt x="470" y="84"/>
                    <a:pt x="456" y="56"/>
                    <a:pt x="454" y="50"/>
                  </a:cubicBezTo>
                  <a:cubicBezTo>
                    <a:pt x="451" y="45"/>
                    <a:pt x="447" y="42"/>
                    <a:pt x="442" y="40"/>
                  </a:cubicBezTo>
                  <a:cubicBezTo>
                    <a:pt x="437" y="38"/>
                    <a:pt x="431" y="38"/>
                    <a:pt x="426" y="40"/>
                  </a:cubicBezTo>
                  <a:cubicBezTo>
                    <a:pt x="421" y="42"/>
                    <a:pt x="417" y="45"/>
                    <a:pt x="414" y="50"/>
                  </a:cubicBezTo>
                  <a:cubicBezTo>
                    <a:pt x="411" y="55"/>
                    <a:pt x="410" y="60"/>
                    <a:pt x="411" y="66"/>
                  </a:cubicBezTo>
                  <a:cubicBezTo>
                    <a:pt x="413" y="72"/>
                    <a:pt x="421" y="102"/>
                    <a:pt x="428" y="130"/>
                  </a:cubicBezTo>
                  <a:cubicBezTo>
                    <a:pt x="416" y="135"/>
                    <a:pt x="403" y="141"/>
                    <a:pt x="391" y="147"/>
                  </a:cubicBezTo>
                  <a:cubicBezTo>
                    <a:pt x="375" y="124"/>
                    <a:pt x="356" y="98"/>
                    <a:pt x="353" y="93"/>
                  </a:cubicBezTo>
                  <a:cubicBezTo>
                    <a:pt x="349" y="89"/>
                    <a:pt x="344" y="86"/>
                    <a:pt x="339" y="85"/>
                  </a:cubicBezTo>
                  <a:cubicBezTo>
                    <a:pt x="334" y="84"/>
                    <a:pt x="328" y="85"/>
                    <a:pt x="323" y="88"/>
                  </a:cubicBezTo>
                  <a:cubicBezTo>
                    <a:pt x="319" y="90"/>
                    <a:pt x="315" y="95"/>
                    <a:pt x="313" y="100"/>
                  </a:cubicBezTo>
                  <a:cubicBezTo>
                    <a:pt x="312" y="105"/>
                    <a:pt x="311" y="110"/>
                    <a:pt x="314" y="116"/>
                  </a:cubicBezTo>
                  <a:cubicBezTo>
                    <a:pt x="317" y="121"/>
                    <a:pt x="330" y="150"/>
                    <a:pt x="341" y="176"/>
                  </a:cubicBezTo>
                  <a:cubicBezTo>
                    <a:pt x="330" y="183"/>
                    <a:pt x="319" y="191"/>
                    <a:pt x="308" y="200"/>
                  </a:cubicBezTo>
                  <a:cubicBezTo>
                    <a:pt x="287" y="180"/>
                    <a:pt x="265" y="157"/>
                    <a:pt x="261" y="153"/>
                  </a:cubicBezTo>
                  <a:cubicBezTo>
                    <a:pt x="257" y="149"/>
                    <a:pt x="251" y="147"/>
                    <a:pt x="246" y="147"/>
                  </a:cubicBezTo>
                  <a:cubicBezTo>
                    <a:pt x="241" y="147"/>
                    <a:pt x="235" y="149"/>
                    <a:pt x="231" y="153"/>
                  </a:cubicBezTo>
                  <a:cubicBezTo>
                    <a:pt x="227" y="156"/>
                    <a:pt x="224" y="161"/>
                    <a:pt x="223" y="166"/>
                  </a:cubicBezTo>
                  <a:cubicBezTo>
                    <a:pt x="222" y="172"/>
                    <a:pt x="223" y="177"/>
                    <a:pt x="226" y="182"/>
                  </a:cubicBezTo>
                  <a:cubicBezTo>
                    <a:pt x="230" y="187"/>
                    <a:pt x="248" y="213"/>
                    <a:pt x="264" y="237"/>
                  </a:cubicBezTo>
                  <a:cubicBezTo>
                    <a:pt x="254" y="246"/>
                    <a:pt x="244" y="255"/>
                    <a:pt x="235" y="266"/>
                  </a:cubicBezTo>
                  <a:cubicBezTo>
                    <a:pt x="211" y="249"/>
                    <a:pt x="186" y="231"/>
                    <a:pt x="180" y="228"/>
                  </a:cubicBezTo>
                  <a:cubicBezTo>
                    <a:pt x="176" y="225"/>
                    <a:pt x="170" y="224"/>
                    <a:pt x="165" y="225"/>
                  </a:cubicBezTo>
                  <a:cubicBezTo>
                    <a:pt x="160" y="225"/>
                    <a:pt x="155" y="228"/>
                    <a:pt x="151" y="232"/>
                  </a:cubicBezTo>
                  <a:cubicBezTo>
                    <a:pt x="147" y="237"/>
                    <a:pt x="146" y="242"/>
                    <a:pt x="146" y="248"/>
                  </a:cubicBezTo>
                  <a:cubicBezTo>
                    <a:pt x="146" y="253"/>
                    <a:pt x="148" y="258"/>
                    <a:pt x="151" y="262"/>
                  </a:cubicBezTo>
                  <a:cubicBezTo>
                    <a:pt x="156" y="267"/>
                    <a:pt x="178" y="289"/>
                    <a:pt x="198" y="309"/>
                  </a:cubicBezTo>
                  <a:cubicBezTo>
                    <a:pt x="190" y="320"/>
                    <a:pt x="182" y="332"/>
                    <a:pt x="174" y="343"/>
                  </a:cubicBezTo>
                  <a:cubicBezTo>
                    <a:pt x="149" y="331"/>
                    <a:pt x="120" y="318"/>
                    <a:pt x="114" y="316"/>
                  </a:cubicBezTo>
                  <a:cubicBezTo>
                    <a:pt x="109" y="313"/>
                    <a:pt x="103" y="313"/>
                    <a:pt x="98" y="315"/>
                  </a:cubicBezTo>
                  <a:cubicBezTo>
                    <a:pt x="93" y="317"/>
                    <a:pt x="89" y="320"/>
                    <a:pt x="86" y="325"/>
                  </a:cubicBezTo>
                  <a:cubicBezTo>
                    <a:pt x="83" y="330"/>
                    <a:pt x="83" y="336"/>
                    <a:pt x="84" y="341"/>
                  </a:cubicBezTo>
                  <a:cubicBezTo>
                    <a:pt x="85" y="346"/>
                    <a:pt x="87" y="351"/>
                    <a:pt x="92" y="355"/>
                  </a:cubicBezTo>
                  <a:cubicBezTo>
                    <a:pt x="97" y="358"/>
                    <a:pt x="123" y="376"/>
                    <a:pt x="146" y="393"/>
                  </a:cubicBezTo>
                  <a:cubicBezTo>
                    <a:pt x="139" y="405"/>
                    <a:pt x="134" y="417"/>
                    <a:pt x="128" y="430"/>
                  </a:cubicBezTo>
                  <a:cubicBezTo>
                    <a:pt x="101" y="423"/>
                    <a:pt x="71" y="415"/>
                    <a:pt x="64" y="414"/>
                  </a:cubicBezTo>
                  <a:cubicBezTo>
                    <a:pt x="59" y="412"/>
                    <a:pt x="53" y="413"/>
                    <a:pt x="49" y="416"/>
                  </a:cubicBezTo>
                  <a:cubicBezTo>
                    <a:pt x="44" y="418"/>
                    <a:pt x="40" y="423"/>
                    <a:pt x="38" y="428"/>
                  </a:cubicBezTo>
                  <a:cubicBezTo>
                    <a:pt x="37" y="433"/>
                    <a:pt x="37" y="439"/>
                    <a:pt x="38" y="444"/>
                  </a:cubicBezTo>
                  <a:cubicBezTo>
                    <a:pt x="40" y="449"/>
                    <a:pt x="44" y="453"/>
                    <a:pt x="49" y="456"/>
                  </a:cubicBezTo>
                  <a:cubicBezTo>
                    <a:pt x="55" y="458"/>
                    <a:pt x="83" y="472"/>
                    <a:pt x="109" y="484"/>
                  </a:cubicBezTo>
                  <a:cubicBezTo>
                    <a:pt x="105" y="497"/>
                    <a:pt x="101" y="510"/>
                    <a:pt x="98" y="524"/>
                  </a:cubicBezTo>
                  <a:cubicBezTo>
                    <a:pt x="70" y="522"/>
                    <a:pt x="38" y="519"/>
                    <a:pt x="32" y="519"/>
                  </a:cubicBezTo>
                  <a:cubicBezTo>
                    <a:pt x="27" y="518"/>
                    <a:pt x="21" y="520"/>
                    <a:pt x="17" y="523"/>
                  </a:cubicBezTo>
                  <a:cubicBezTo>
                    <a:pt x="13" y="527"/>
                    <a:pt x="10" y="532"/>
                    <a:pt x="9" y="537"/>
                  </a:cubicBezTo>
                  <a:cubicBezTo>
                    <a:pt x="8" y="543"/>
                    <a:pt x="9" y="548"/>
                    <a:pt x="12" y="553"/>
                  </a:cubicBezTo>
                  <a:cubicBezTo>
                    <a:pt x="15" y="558"/>
                    <a:pt x="19" y="561"/>
                    <a:pt x="24" y="563"/>
                  </a:cubicBezTo>
                  <a:cubicBezTo>
                    <a:pt x="31" y="564"/>
                    <a:pt x="61" y="573"/>
                    <a:pt x="88" y="580"/>
                  </a:cubicBezTo>
                  <a:cubicBezTo>
                    <a:pt x="86" y="594"/>
                    <a:pt x="85" y="608"/>
                    <a:pt x="85" y="621"/>
                  </a:cubicBezTo>
                  <a:cubicBezTo>
                    <a:pt x="56" y="624"/>
                    <a:pt x="25" y="627"/>
                    <a:pt x="19" y="628"/>
                  </a:cubicBezTo>
                  <a:cubicBezTo>
                    <a:pt x="13" y="628"/>
                    <a:pt x="8" y="631"/>
                    <a:pt x="5" y="635"/>
                  </a:cubicBezTo>
                  <a:cubicBezTo>
                    <a:pt x="2" y="638"/>
                    <a:pt x="0" y="642"/>
                    <a:pt x="0" y="647"/>
                  </a:cubicBezTo>
                  <a:cubicBezTo>
                    <a:pt x="650" y="647"/>
                    <a:pt x="650" y="647"/>
                    <a:pt x="650" y="647"/>
                  </a:cubicBezTo>
                  <a:lnTo>
                    <a:pt x="650" y="1"/>
                  </a:lnTo>
                  <a:close/>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700" b="0">
                <a:solidFill>
                  <a:schemeClr val="lt1"/>
                </a:solidFill>
                <a:latin typeface="Arial"/>
                <a:ea typeface="Arial"/>
                <a:cs typeface="Arial"/>
                <a:sym typeface="Arial"/>
              </a:endParaRPr>
            </a:p>
          </p:txBody>
        </p:sp>
        <p:sp>
          <p:nvSpPr>
            <p:cNvPr id="882" name="Google Shape;882;p28"/>
            <p:cNvSpPr/>
            <p:nvPr/>
          </p:nvSpPr>
          <p:spPr>
            <a:xfrm>
              <a:off x="5125678" y="3863979"/>
              <a:ext cx="1528763" cy="1519238"/>
            </a:xfrm>
            <a:custGeom>
              <a:avLst/>
              <a:gdLst/>
              <a:ahLst/>
              <a:cxnLst/>
              <a:rect l="l" t="t" r="r" b="b"/>
              <a:pathLst>
                <a:path w="650" h="646" extrusionOk="0">
                  <a:moveTo>
                    <a:pt x="650" y="646"/>
                  </a:moveTo>
                  <a:cubicBezTo>
                    <a:pt x="649" y="646"/>
                    <a:pt x="649" y="646"/>
                    <a:pt x="648" y="646"/>
                  </a:cubicBezTo>
                  <a:cubicBezTo>
                    <a:pt x="642" y="646"/>
                    <a:pt x="637" y="644"/>
                    <a:pt x="633" y="640"/>
                  </a:cubicBezTo>
                  <a:cubicBezTo>
                    <a:pt x="629" y="637"/>
                    <a:pt x="626" y="632"/>
                    <a:pt x="625" y="626"/>
                  </a:cubicBezTo>
                  <a:cubicBezTo>
                    <a:pt x="625" y="620"/>
                    <a:pt x="622" y="589"/>
                    <a:pt x="619" y="560"/>
                  </a:cubicBezTo>
                  <a:cubicBezTo>
                    <a:pt x="605" y="560"/>
                    <a:pt x="592" y="558"/>
                    <a:pt x="578" y="557"/>
                  </a:cubicBezTo>
                  <a:cubicBezTo>
                    <a:pt x="571" y="584"/>
                    <a:pt x="562" y="614"/>
                    <a:pt x="561" y="621"/>
                  </a:cubicBezTo>
                  <a:cubicBezTo>
                    <a:pt x="559" y="626"/>
                    <a:pt x="555" y="630"/>
                    <a:pt x="551" y="633"/>
                  </a:cubicBezTo>
                  <a:cubicBezTo>
                    <a:pt x="546" y="636"/>
                    <a:pt x="541" y="637"/>
                    <a:pt x="535" y="636"/>
                  </a:cubicBezTo>
                  <a:cubicBezTo>
                    <a:pt x="530" y="635"/>
                    <a:pt x="525" y="632"/>
                    <a:pt x="521" y="628"/>
                  </a:cubicBezTo>
                  <a:cubicBezTo>
                    <a:pt x="518" y="624"/>
                    <a:pt x="516" y="619"/>
                    <a:pt x="517" y="613"/>
                  </a:cubicBezTo>
                  <a:cubicBezTo>
                    <a:pt x="517" y="607"/>
                    <a:pt x="519" y="575"/>
                    <a:pt x="522" y="547"/>
                  </a:cubicBezTo>
                  <a:cubicBezTo>
                    <a:pt x="508" y="544"/>
                    <a:pt x="495" y="540"/>
                    <a:pt x="482" y="536"/>
                  </a:cubicBezTo>
                  <a:cubicBezTo>
                    <a:pt x="470" y="562"/>
                    <a:pt x="456" y="590"/>
                    <a:pt x="454" y="596"/>
                  </a:cubicBezTo>
                  <a:cubicBezTo>
                    <a:pt x="451" y="601"/>
                    <a:pt x="447" y="605"/>
                    <a:pt x="442" y="607"/>
                  </a:cubicBezTo>
                  <a:cubicBezTo>
                    <a:pt x="437" y="608"/>
                    <a:pt x="431" y="608"/>
                    <a:pt x="426" y="607"/>
                  </a:cubicBezTo>
                  <a:cubicBezTo>
                    <a:pt x="421" y="605"/>
                    <a:pt x="417" y="601"/>
                    <a:pt x="414" y="596"/>
                  </a:cubicBezTo>
                  <a:cubicBezTo>
                    <a:pt x="411" y="592"/>
                    <a:pt x="410" y="586"/>
                    <a:pt x="411" y="581"/>
                  </a:cubicBezTo>
                  <a:cubicBezTo>
                    <a:pt x="413" y="574"/>
                    <a:pt x="421" y="544"/>
                    <a:pt x="428" y="517"/>
                  </a:cubicBezTo>
                  <a:cubicBezTo>
                    <a:pt x="416" y="511"/>
                    <a:pt x="403" y="505"/>
                    <a:pt x="391" y="499"/>
                  </a:cubicBezTo>
                  <a:cubicBezTo>
                    <a:pt x="375" y="522"/>
                    <a:pt x="356" y="548"/>
                    <a:pt x="353" y="553"/>
                  </a:cubicBezTo>
                  <a:cubicBezTo>
                    <a:pt x="349" y="558"/>
                    <a:pt x="344" y="560"/>
                    <a:pt x="339" y="561"/>
                  </a:cubicBezTo>
                  <a:cubicBezTo>
                    <a:pt x="334" y="562"/>
                    <a:pt x="328" y="562"/>
                    <a:pt x="323" y="559"/>
                  </a:cubicBezTo>
                  <a:cubicBezTo>
                    <a:pt x="319" y="556"/>
                    <a:pt x="315" y="552"/>
                    <a:pt x="313" y="547"/>
                  </a:cubicBezTo>
                  <a:cubicBezTo>
                    <a:pt x="312" y="542"/>
                    <a:pt x="311" y="536"/>
                    <a:pt x="314" y="531"/>
                  </a:cubicBezTo>
                  <a:cubicBezTo>
                    <a:pt x="317" y="525"/>
                    <a:pt x="330" y="496"/>
                    <a:pt x="341" y="470"/>
                  </a:cubicBezTo>
                  <a:cubicBezTo>
                    <a:pt x="330" y="463"/>
                    <a:pt x="319" y="455"/>
                    <a:pt x="308" y="447"/>
                  </a:cubicBezTo>
                  <a:cubicBezTo>
                    <a:pt x="287" y="467"/>
                    <a:pt x="265" y="489"/>
                    <a:pt x="261" y="493"/>
                  </a:cubicBezTo>
                  <a:cubicBezTo>
                    <a:pt x="257" y="497"/>
                    <a:pt x="251" y="499"/>
                    <a:pt x="246" y="499"/>
                  </a:cubicBezTo>
                  <a:cubicBezTo>
                    <a:pt x="241" y="499"/>
                    <a:pt x="235" y="497"/>
                    <a:pt x="231" y="494"/>
                  </a:cubicBezTo>
                  <a:cubicBezTo>
                    <a:pt x="227" y="490"/>
                    <a:pt x="224" y="485"/>
                    <a:pt x="223" y="480"/>
                  </a:cubicBezTo>
                  <a:cubicBezTo>
                    <a:pt x="222" y="475"/>
                    <a:pt x="223" y="469"/>
                    <a:pt x="226" y="465"/>
                  </a:cubicBezTo>
                  <a:cubicBezTo>
                    <a:pt x="230" y="459"/>
                    <a:pt x="248" y="433"/>
                    <a:pt x="264" y="410"/>
                  </a:cubicBezTo>
                  <a:cubicBezTo>
                    <a:pt x="254" y="400"/>
                    <a:pt x="244" y="391"/>
                    <a:pt x="235" y="381"/>
                  </a:cubicBezTo>
                  <a:cubicBezTo>
                    <a:pt x="211" y="397"/>
                    <a:pt x="186" y="415"/>
                    <a:pt x="180" y="418"/>
                  </a:cubicBezTo>
                  <a:cubicBezTo>
                    <a:pt x="176" y="422"/>
                    <a:pt x="170" y="423"/>
                    <a:pt x="165" y="422"/>
                  </a:cubicBezTo>
                  <a:cubicBezTo>
                    <a:pt x="160" y="421"/>
                    <a:pt x="155" y="418"/>
                    <a:pt x="151" y="414"/>
                  </a:cubicBezTo>
                  <a:cubicBezTo>
                    <a:pt x="147" y="409"/>
                    <a:pt x="146" y="404"/>
                    <a:pt x="146" y="399"/>
                  </a:cubicBezTo>
                  <a:cubicBezTo>
                    <a:pt x="146" y="394"/>
                    <a:pt x="148" y="388"/>
                    <a:pt x="151" y="384"/>
                  </a:cubicBezTo>
                  <a:cubicBezTo>
                    <a:pt x="156" y="379"/>
                    <a:pt x="178" y="357"/>
                    <a:pt x="198" y="337"/>
                  </a:cubicBezTo>
                  <a:cubicBezTo>
                    <a:pt x="190" y="326"/>
                    <a:pt x="182" y="315"/>
                    <a:pt x="174" y="303"/>
                  </a:cubicBezTo>
                  <a:cubicBezTo>
                    <a:pt x="149" y="315"/>
                    <a:pt x="120" y="328"/>
                    <a:pt x="114" y="331"/>
                  </a:cubicBezTo>
                  <a:cubicBezTo>
                    <a:pt x="109" y="333"/>
                    <a:pt x="103" y="333"/>
                    <a:pt x="98" y="331"/>
                  </a:cubicBezTo>
                  <a:cubicBezTo>
                    <a:pt x="93" y="329"/>
                    <a:pt x="89" y="326"/>
                    <a:pt x="86" y="321"/>
                  </a:cubicBezTo>
                  <a:cubicBezTo>
                    <a:pt x="83" y="316"/>
                    <a:pt x="83" y="311"/>
                    <a:pt x="84" y="305"/>
                  </a:cubicBezTo>
                  <a:cubicBezTo>
                    <a:pt x="85" y="300"/>
                    <a:pt x="87" y="295"/>
                    <a:pt x="92" y="292"/>
                  </a:cubicBezTo>
                  <a:cubicBezTo>
                    <a:pt x="97" y="288"/>
                    <a:pt x="123" y="270"/>
                    <a:pt x="146" y="253"/>
                  </a:cubicBezTo>
                  <a:cubicBezTo>
                    <a:pt x="139" y="241"/>
                    <a:pt x="134" y="229"/>
                    <a:pt x="128" y="216"/>
                  </a:cubicBezTo>
                  <a:cubicBezTo>
                    <a:pt x="101" y="223"/>
                    <a:pt x="71" y="231"/>
                    <a:pt x="64" y="233"/>
                  </a:cubicBezTo>
                  <a:cubicBezTo>
                    <a:pt x="59" y="234"/>
                    <a:pt x="53" y="233"/>
                    <a:pt x="49" y="230"/>
                  </a:cubicBezTo>
                  <a:cubicBezTo>
                    <a:pt x="44" y="228"/>
                    <a:pt x="40" y="224"/>
                    <a:pt x="38" y="218"/>
                  </a:cubicBezTo>
                  <a:cubicBezTo>
                    <a:pt x="37" y="213"/>
                    <a:pt x="37" y="207"/>
                    <a:pt x="38" y="202"/>
                  </a:cubicBezTo>
                  <a:cubicBezTo>
                    <a:pt x="40" y="198"/>
                    <a:pt x="44" y="193"/>
                    <a:pt x="49" y="191"/>
                  </a:cubicBezTo>
                  <a:cubicBezTo>
                    <a:pt x="55" y="188"/>
                    <a:pt x="83" y="174"/>
                    <a:pt x="109" y="162"/>
                  </a:cubicBezTo>
                  <a:cubicBezTo>
                    <a:pt x="105" y="149"/>
                    <a:pt x="101" y="136"/>
                    <a:pt x="98" y="122"/>
                  </a:cubicBezTo>
                  <a:cubicBezTo>
                    <a:pt x="70" y="125"/>
                    <a:pt x="38" y="127"/>
                    <a:pt x="32" y="128"/>
                  </a:cubicBezTo>
                  <a:cubicBezTo>
                    <a:pt x="27" y="128"/>
                    <a:pt x="21" y="126"/>
                    <a:pt x="17" y="123"/>
                  </a:cubicBezTo>
                  <a:cubicBezTo>
                    <a:pt x="13" y="119"/>
                    <a:pt x="10" y="115"/>
                    <a:pt x="9" y="109"/>
                  </a:cubicBezTo>
                  <a:cubicBezTo>
                    <a:pt x="8" y="103"/>
                    <a:pt x="9" y="98"/>
                    <a:pt x="12" y="93"/>
                  </a:cubicBezTo>
                  <a:cubicBezTo>
                    <a:pt x="15" y="89"/>
                    <a:pt x="19" y="85"/>
                    <a:pt x="24" y="84"/>
                  </a:cubicBezTo>
                  <a:cubicBezTo>
                    <a:pt x="31" y="82"/>
                    <a:pt x="61" y="73"/>
                    <a:pt x="88" y="66"/>
                  </a:cubicBezTo>
                  <a:cubicBezTo>
                    <a:pt x="86" y="52"/>
                    <a:pt x="85" y="39"/>
                    <a:pt x="85" y="25"/>
                  </a:cubicBezTo>
                  <a:cubicBezTo>
                    <a:pt x="56" y="22"/>
                    <a:pt x="25" y="19"/>
                    <a:pt x="19" y="19"/>
                  </a:cubicBezTo>
                  <a:cubicBezTo>
                    <a:pt x="13" y="18"/>
                    <a:pt x="8" y="15"/>
                    <a:pt x="5" y="11"/>
                  </a:cubicBezTo>
                  <a:cubicBezTo>
                    <a:pt x="2" y="8"/>
                    <a:pt x="0" y="4"/>
                    <a:pt x="0" y="0"/>
                  </a:cubicBezTo>
                  <a:cubicBezTo>
                    <a:pt x="650" y="0"/>
                    <a:pt x="650" y="0"/>
                    <a:pt x="650" y="0"/>
                  </a:cubicBezTo>
                  <a:lnTo>
                    <a:pt x="650" y="646"/>
                  </a:lnTo>
                  <a:close/>
                </a:path>
              </a:pathLst>
            </a:custGeom>
            <a:solidFill>
              <a:srgbClr val="0A5EC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700" b="0">
                <a:solidFill>
                  <a:schemeClr val="lt1"/>
                </a:solidFill>
                <a:latin typeface="Arial"/>
                <a:ea typeface="Arial"/>
                <a:cs typeface="Arial"/>
                <a:sym typeface="Arial"/>
              </a:endParaRPr>
            </a:p>
          </p:txBody>
        </p:sp>
        <p:sp>
          <p:nvSpPr>
            <p:cNvPr id="883" name="Google Shape;883;p28"/>
            <p:cNvSpPr/>
            <p:nvPr/>
          </p:nvSpPr>
          <p:spPr>
            <a:xfrm>
              <a:off x="6649678" y="2347916"/>
              <a:ext cx="1530350" cy="1520825"/>
            </a:xfrm>
            <a:custGeom>
              <a:avLst/>
              <a:gdLst/>
              <a:ahLst/>
              <a:cxnLst/>
              <a:rect l="l" t="t" r="r" b="b"/>
              <a:pathLst>
                <a:path w="651" h="647" extrusionOk="0">
                  <a:moveTo>
                    <a:pt x="0" y="1"/>
                  </a:moveTo>
                  <a:cubicBezTo>
                    <a:pt x="1" y="0"/>
                    <a:pt x="2" y="0"/>
                    <a:pt x="3" y="0"/>
                  </a:cubicBezTo>
                  <a:cubicBezTo>
                    <a:pt x="8" y="0"/>
                    <a:pt x="13" y="3"/>
                    <a:pt x="18" y="6"/>
                  </a:cubicBezTo>
                  <a:cubicBezTo>
                    <a:pt x="22" y="9"/>
                    <a:pt x="24" y="14"/>
                    <a:pt x="25" y="20"/>
                  </a:cubicBezTo>
                  <a:cubicBezTo>
                    <a:pt x="26" y="26"/>
                    <a:pt x="29" y="58"/>
                    <a:pt x="31" y="86"/>
                  </a:cubicBezTo>
                  <a:cubicBezTo>
                    <a:pt x="45" y="87"/>
                    <a:pt x="59" y="88"/>
                    <a:pt x="72" y="89"/>
                  </a:cubicBezTo>
                  <a:cubicBezTo>
                    <a:pt x="80" y="62"/>
                    <a:pt x="88" y="32"/>
                    <a:pt x="90" y="26"/>
                  </a:cubicBezTo>
                  <a:cubicBezTo>
                    <a:pt x="91" y="20"/>
                    <a:pt x="95" y="16"/>
                    <a:pt x="100" y="13"/>
                  </a:cubicBezTo>
                  <a:cubicBezTo>
                    <a:pt x="104" y="11"/>
                    <a:pt x="110" y="9"/>
                    <a:pt x="115" y="10"/>
                  </a:cubicBezTo>
                  <a:cubicBezTo>
                    <a:pt x="121" y="11"/>
                    <a:pt x="125" y="14"/>
                    <a:pt x="129" y="18"/>
                  </a:cubicBezTo>
                  <a:cubicBezTo>
                    <a:pt x="132" y="23"/>
                    <a:pt x="134" y="28"/>
                    <a:pt x="134" y="33"/>
                  </a:cubicBezTo>
                  <a:cubicBezTo>
                    <a:pt x="133" y="40"/>
                    <a:pt x="131" y="71"/>
                    <a:pt x="129" y="99"/>
                  </a:cubicBezTo>
                  <a:cubicBezTo>
                    <a:pt x="142" y="102"/>
                    <a:pt x="155" y="106"/>
                    <a:pt x="168" y="110"/>
                  </a:cubicBezTo>
                  <a:cubicBezTo>
                    <a:pt x="180" y="84"/>
                    <a:pt x="194" y="56"/>
                    <a:pt x="197" y="50"/>
                  </a:cubicBezTo>
                  <a:cubicBezTo>
                    <a:pt x="199" y="45"/>
                    <a:pt x="203" y="42"/>
                    <a:pt x="208" y="40"/>
                  </a:cubicBezTo>
                  <a:cubicBezTo>
                    <a:pt x="214" y="38"/>
                    <a:pt x="219" y="38"/>
                    <a:pt x="224" y="40"/>
                  </a:cubicBezTo>
                  <a:cubicBezTo>
                    <a:pt x="230" y="42"/>
                    <a:pt x="234" y="45"/>
                    <a:pt x="236" y="50"/>
                  </a:cubicBezTo>
                  <a:cubicBezTo>
                    <a:pt x="239" y="55"/>
                    <a:pt x="240" y="60"/>
                    <a:pt x="239" y="66"/>
                  </a:cubicBezTo>
                  <a:cubicBezTo>
                    <a:pt x="237" y="72"/>
                    <a:pt x="229" y="102"/>
                    <a:pt x="222" y="130"/>
                  </a:cubicBezTo>
                  <a:cubicBezTo>
                    <a:pt x="235" y="135"/>
                    <a:pt x="247" y="141"/>
                    <a:pt x="259" y="147"/>
                  </a:cubicBezTo>
                  <a:cubicBezTo>
                    <a:pt x="276" y="124"/>
                    <a:pt x="294" y="98"/>
                    <a:pt x="298" y="93"/>
                  </a:cubicBezTo>
                  <a:cubicBezTo>
                    <a:pt x="301" y="89"/>
                    <a:pt x="306" y="86"/>
                    <a:pt x="311" y="85"/>
                  </a:cubicBezTo>
                  <a:cubicBezTo>
                    <a:pt x="316" y="84"/>
                    <a:pt x="322" y="85"/>
                    <a:pt x="327" y="88"/>
                  </a:cubicBezTo>
                  <a:cubicBezTo>
                    <a:pt x="332" y="90"/>
                    <a:pt x="335" y="95"/>
                    <a:pt x="337" y="100"/>
                  </a:cubicBezTo>
                  <a:cubicBezTo>
                    <a:pt x="339" y="105"/>
                    <a:pt x="339" y="110"/>
                    <a:pt x="336" y="116"/>
                  </a:cubicBezTo>
                  <a:cubicBezTo>
                    <a:pt x="334" y="121"/>
                    <a:pt x="321" y="150"/>
                    <a:pt x="309" y="176"/>
                  </a:cubicBezTo>
                  <a:cubicBezTo>
                    <a:pt x="321" y="183"/>
                    <a:pt x="332" y="191"/>
                    <a:pt x="343" y="200"/>
                  </a:cubicBezTo>
                  <a:cubicBezTo>
                    <a:pt x="363" y="180"/>
                    <a:pt x="385" y="157"/>
                    <a:pt x="390" y="153"/>
                  </a:cubicBezTo>
                  <a:cubicBezTo>
                    <a:pt x="394" y="149"/>
                    <a:pt x="399" y="147"/>
                    <a:pt x="404" y="147"/>
                  </a:cubicBezTo>
                  <a:cubicBezTo>
                    <a:pt x="410" y="147"/>
                    <a:pt x="415" y="149"/>
                    <a:pt x="419" y="153"/>
                  </a:cubicBezTo>
                  <a:cubicBezTo>
                    <a:pt x="424" y="156"/>
                    <a:pt x="426" y="161"/>
                    <a:pt x="427" y="166"/>
                  </a:cubicBezTo>
                  <a:cubicBezTo>
                    <a:pt x="428" y="172"/>
                    <a:pt x="427" y="177"/>
                    <a:pt x="424" y="182"/>
                  </a:cubicBezTo>
                  <a:cubicBezTo>
                    <a:pt x="420" y="187"/>
                    <a:pt x="403" y="213"/>
                    <a:pt x="386" y="237"/>
                  </a:cubicBezTo>
                  <a:cubicBezTo>
                    <a:pt x="397" y="246"/>
                    <a:pt x="406" y="255"/>
                    <a:pt x="416" y="266"/>
                  </a:cubicBezTo>
                  <a:cubicBezTo>
                    <a:pt x="439" y="249"/>
                    <a:pt x="465" y="231"/>
                    <a:pt x="470" y="228"/>
                  </a:cubicBezTo>
                  <a:cubicBezTo>
                    <a:pt x="475" y="225"/>
                    <a:pt x="480" y="224"/>
                    <a:pt x="486" y="225"/>
                  </a:cubicBezTo>
                  <a:cubicBezTo>
                    <a:pt x="491" y="225"/>
                    <a:pt x="496" y="228"/>
                    <a:pt x="499" y="232"/>
                  </a:cubicBezTo>
                  <a:cubicBezTo>
                    <a:pt x="503" y="237"/>
                    <a:pt x="505" y="242"/>
                    <a:pt x="505" y="248"/>
                  </a:cubicBezTo>
                  <a:cubicBezTo>
                    <a:pt x="505" y="253"/>
                    <a:pt x="503" y="258"/>
                    <a:pt x="499" y="262"/>
                  </a:cubicBezTo>
                  <a:cubicBezTo>
                    <a:pt x="494" y="267"/>
                    <a:pt x="472" y="289"/>
                    <a:pt x="452" y="309"/>
                  </a:cubicBezTo>
                  <a:cubicBezTo>
                    <a:pt x="461" y="320"/>
                    <a:pt x="469" y="332"/>
                    <a:pt x="476" y="343"/>
                  </a:cubicBezTo>
                  <a:cubicBezTo>
                    <a:pt x="502" y="331"/>
                    <a:pt x="530" y="318"/>
                    <a:pt x="536" y="316"/>
                  </a:cubicBezTo>
                  <a:cubicBezTo>
                    <a:pt x="541" y="313"/>
                    <a:pt x="547" y="313"/>
                    <a:pt x="552" y="315"/>
                  </a:cubicBezTo>
                  <a:cubicBezTo>
                    <a:pt x="557" y="317"/>
                    <a:pt x="561" y="320"/>
                    <a:pt x="564" y="325"/>
                  </a:cubicBezTo>
                  <a:cubicBezTo>
                    <a:pt x="567" y="330"/>
                    <a:pt x="568" y="336"/>
                    <a:pt x="567" y="341"/>
                  </a:cubicBezTo>
                  <a:cubicBezTo>
                    <a:pt x="566" y="346"/>
                    <a:pt x="563" y="351"/>
                    <a:pt x="558" y="355"/>
                  </a:cubicBezTo>
                  <a:cubicBezTo>
                    <a:pt x="553" y="358"/>
                    <a:pt x="528" y="376"/>
                    <a:pt x="505" y="393"/>
                  </a:cubicBezTo>
                  <a:cubicBezTo>
                    <a:pt x="511" y="405"/>
                    <a:pt x="517" y="417"/>
                    <a:pt x="522" y="430"/>
                  </a:cubicBezTo>
                  <a:cubicBezTo>
                    <a:pt x="549" y="423"/>
                    <a:pt x="580" y="415"/>
                    <a:pt x="586" y="414"/>
                  </a:cubicBezTo>
                  <a:cubicBezTo>
                    <a:pt x="591" y="412"/>
                    <a:pt x="597" y="413"/>
                    <a:pt x="602" y="416"/>
                  </a:cubicBezTo>
                  <a:cubicBezTo>
                    <a:pt x="606" y="418"/>
                    <a:pt x="610" y="423"/>
                    <a:pt x="612" y="428"/>
                  </a:cubicBezTo>
                  <a:cubicBezTo>
                    <a:pt x="614" y="433"/>
                    <a:pt x="614" y="439"/>
                    <a:pt x="612" y="444"/>
                  </a:cubicBezTo>
                  <a:cubicBezTo>
                    <a:pt x="610" y="449"/>
                    <a:pt x="606" y="453"/>
                    <a:pt x="601" y="456"/>
                  </a:cubicBezTo>
                  <a:cubicBezTo>
                    <a:pt x="595" y="458"/>
                    <a:pt x="567" y="472"/>
                    <a:pt x="542" y="484"/>
                  </a:cubicBezTo>
                  <a:cubicBezTo>
                    <a:pt x="546" y="497"/>
                    <a:pt x="549" y="510"/>
                    <a:pt x="552" y="524"/>
                  </a:cubicBezTo>
                  <a:cubicBezTo>
                    <a:pt x="581" y="522"/>
                    <a:pt x="612" y="519"/>
                    <a:pt x="618" y="519"/>
                  </a:cubicBezTo>
                  <a:cubicBezTo>
                    <a:pt x="624" y="518"/>
                    <a:pt x="629" y="520"/>
                    <a:pt x="633" y="523"/>
                  </a:cubicBezTo>
                  <a:cubicBezTo>
                    <a:pt x="637" y="527"/>
                    <a:pt x="640" y="532"/>
                    <a:pt x="641" y="537"/>
                  </a:cubicBezTo>
                  <a:cubicBezTo>
                    <a:pt x="642" y="543"/>
                    <a:pt x="641" y="548"/>
                    <a:pt x="638" y="553"/>
                  </a:cubicBezTo>
                  <a:cubicBezTo>
                    <a:pt x="636" y="558"/>
                    <a:pt x="631" y="561"/>
                    <a:pt x="626" y="563"/>
                  </a:cubicBezTo>
                  <a:cubicBezTo>
                    <a:pt x="620" y="564"/>
                    <a:pt x="589" y="573"/>
                    <a:pt x="562" y="580"/>
                  </a:cubicBezTo>
                  <a:cubicBezTo>
                    <a:pt x="564" y="594"/>
                    <a:pt x="565" y="608"/>
                    <a:pt x="566" y="621"/>
                  </a:cubicBezTo>
                  <a:cubicBezTo>
                    <a:pt x="594" y="624"/>
                    <a:pt x="625" y="627"/>
                    <a:pt x="632" y="628"/>
                  </a:cubicBezTo>
                  <a:cubicBezTo>
                    <a:pt x="637" y="628"/>
                    <a:pt x="642" y="631"/>
                    <a:pt x="646" y="635"/>
                  </a:cubicBezTo>
                  <a:cubicBezTo>
                    <a:pt x="648" y="638"/>
                    <a:pt x="650" y="642"/>
                    <a:pt x="651" y="647"/>
                  </a:cubicBezTo>
                  <a:cubicBezTo>
                    <a:pt x="0" y="647"/>
                    <a:pt x="0" y="647"/>
                    <a:pt x="0" y="647"/>
                  </a:cubicBezTo>
                  <a:lnTo>
                    <a:pt x="0" y="1"/>
                  </a:lnTo>
                  <a:close/>
                </a:path>
              </a:pathLst>
            </a:custGeom>
            <a:solidFill>
              <a:srgbClr val="0A5EC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700" b="0">
                <a:solidFill>
                  <a:schemeClr val="lt1"/>
                </a:solidFill>
                <a:latin typeface="Arial"/>
                <a:ea typeface="Arial"/>
                <a:cs typeface="Arial"/>
                <a:sym typeface="Arial"/>
              </a:endParaRPr>
            </a:p>
          </p:txBody>
        </p:sp>
        <p:sp>
          <p:nvSpPr>
            <p:cNvPr id="884" name="Google Shape;884;p28"/>
            <p:cNvSpPr/>
            <p:nvPr/>
          </p:nvSpPr>
          <p:spPr>
            <a:xfrm>
              <a:off x="6649678" y="3863979"/>
              <a:ext cx="1530350" cy="1519238"/>
            </a:xfrm>
            <a:custGeom>
              <a:avLst/>
              <a:gdLst/>
              <a:ahLst/>
              <a:cxnLst/>
              <a:rect l="l" t="t" r="r" b="b"/>
              <a:pathLst>
                <a:path w="651" h="646" extrusionOk="0">
                  <a:moveTo>
                    <a:pt x="0" y="646"/>
                  </a:moveTo>
                  <a:cubicBezTo>
                    <a:pt x="1" y="646"/>
                    <a:pt x="2" y="646"/>
                    <a:pt x="3" y="646"/>
                  </a:cubicBezTo>
                  <a:cubicBezTo>
                    <a:pt x="8" y="646"/>
                    <a:pt x="13" y="644"/>
                    <a:pt x="18" y="640"/>
                  </a:cubicBezTo>
                  <a:cubicBezTo>
                    <a:pt x="22" y="637"/>
                    <a:pt x="24" y="632"/>
                    <a:pt x="25" y="626"/>
                  </a:cubicBezTo>
                  <a:cubicBezTo>
                    <a:pt x="26" y="620"/>
                    <a:pt x="29" y="589"/>
                    <a:pt x="31" y="560"/>
                  </a:cubicBezTo>
                  <a:cubicBezTo>
                    <a:pt x="45" y="560"/>
                    <a:pt x="59" y="558"/>
                    <a:pt x="72" y="557"/>
                  </a:cubicBezTo>
                  <a:cubicBezTo>
                    <a:pt x="80" y="584"/>
                    <a:pt x="88" y="614"/>
                    <a:pt x="90" y="621"/>
                  </a:cubicBezTo>
                  <a:cubicBezTo>
                    <a:pt x="91" y="626"/>
                    <a:pt x="95" y="630"/>
                    <a:pt x="100" y="633"/>
                  </a:cubicBezTo>
                  <a:cubicBezTo>
                    <a:pt x="104" y="636"/>
                    <a:pt x="110" y="637"/>
                    <a:pt x="115" y="636"/>
                  </a:cubicBezTo>
                  <a:cubicBezTo>
                    <a:pt x="121" y="635"/>
                    <a:pt x="125" y="632"/>
                    <a:pt x="129" y="628"/>
                  </a:cubicBezTo>
                  <a:cubicBezTo>
                    <a:pt x="132" y="624"/>
                    <a:pt x="134" y="619"/>
                    <a:pt x="134" y="613"/>
                  </a:cubicBezTo>
                  <a:cubicBezTo>
                    <a:pt x="133" y="607"/>
                    <a:pt x="131" y="575"/>
                    <a:pt x="129" y="547"/>
                  </a:cubicBezTo>
                  <a:cubicBezTo>
                    <a:pt x="142" y="544"/>
                    <a:pt x="155" y="540"/>
                    <a:pt x="168" y="536"/>
                  </a:cubicBezTo>
                  <a:cubicBezTo>
                    <a:pt x="180" y="562"/>
                    <a:pt x="194" y="590"/>
                    <a:pt x="197" y="596"/>
                  </a:cubicBezTo>
                  <a:cubicBezTo>
                    <a:pt x="199" y="601"/>
                    <a:pt x="203" y="605"/>
                    <a:pt x="208" y="607"/>
                  </a:cubicBezTo>
                  <a:cubicBezTo>
                    <a:pt x="214" y="608"/>
                    <a:pt x="219" y="608"/>
                    <a:pt x="224" y="607"/>
                  </a:cubicBezTo>
                  <a:cubicBezTo>
                    <a:pt x="230" y="605"/>
                    <a:pt x="234" y="601"/>
                    <a:pt x="236" y="596"/>
                  </a:cubicBezTo>
                  <a:cubicBezTo>
                    <a:pt x="239" y="592"/>
                    <a:pt x="240" y="586"/>
                    <a:pt x="239" y="581"/>
                  </a:cubicBezTo>
                  <a:cubicBezTo>
                    <a:pt x="237" y="574"/>
                    <a:pt x="229" y="544"/>
                    <a:pt x="222" y="517"/>
                  </a:cubicBezTo>
                  <a:cubicBezTo>
                    <a:pt x="235" y="511"/>
                    <a:pt x="247" y="505"/>
                    <a:pt x="259" y="499"/>
                  </a:cubicBezTo>
                  <a:cubicBezTo>
                    <a:pt x="276" y="522"/>
                    <a:pt x="294" y="548"/>
                    <a:pt x="298" y="553"/>
                  </a:cubicBezTo>
                  <a:cubicBezTo>
                    <a:pt x="301" y="558"/>
                    <a:pt x="306" y="560"/>
                    <a:pt x="311" y="561"/>
                  </a:cubicBezTo>
                  <a:cubicBezTo>
                    <a:pt x="316" y="562"/>
                    <a:pt x="322" y="562"/>
                    <a:pt x="327" y="559"/>
                  </a:cubicBezTo>
                  <a:cubicBezTo>
                    <a:pt x="332" y="556"/>
                    <a:pt x="335" y="552"/>
                    <a:pt x="337" y="547"/>
                  </a:cubicBezTo>
                  <a:cubicBezTo>
                    <a:pt x="339" y="542"/>
                    <a:pt x="339" y="536"/>
                    <a:pt x="336" y="531"/>
                  </a:cubicBezTo>
                  <a:cubicBezTo>
                    <a:pt x="334" y="525"/>
                    <a:pt x="321" y="496"/>
                    <a:pt x="309" y="470"/>
                  </a:cubicBezTo>
                  <a:cubicBezTo>
                    <a:pt x="321" y="463"/>
                    <a:pt x="332" y="455"/>
                    <a:pt x="343" y="447"/>
                  </a:cubicBezTo>
                  <a:cubicBezTo>
                    <a:pt x="363" y="467"/>
                    <a:pt x="385" y="489"/>
                    <a:pt x="390" y="493"/>
                  </a:cubicBezTo>
                  <a:cubicBezTo>
                    <a:pt x="394" y="497"/>
                    <a:pt x="399" y="499"/>
                    <a:pt x="404" y="499"/>
                  </a:cubicBezTo>
                  <a:cubicBezTo>
                    <a:pt x="410" y="499"/>
                    <a:pt x="415" y="497"/>
                    <a:pt x="419" y="494"/>
                  </a:cubicBezTo>
                  <a:cubicBezTo>
                    <a:pt x="424" y="490"/>
                    <a:pt x="426" y="485"/>
                    <a:pt x="427" y="480"/>
                  </a:cubicBezTo>
                  <a:cubicBezTo>
                    <a:pt x="428" y="475"/>
                    <a:pt x="427" y="469"/>
                    <a:pt x="424" y="465"/>
                  </a:cubicBezTo>
                  <a:cubicBezTo>
                    <a:pt x="420" y="459"/>
                    <a:pt x="403" y="433"/>
                    <a:pt x="386" y="410"/>
                  </a:cubicBezTo>
                  <a:cubicBezTo>
                    <a:pt x="397" y="400"/>
                    <a:pt x="406" y="391"/>
                    <a:pt x="416" y="381"/>
                  </a:cubicBezTo>
                  <a:cubicBezTo>
                    <a:pt x="439" y="397"/>
                    <a:pt x="465" y="415"/>
                    <a:pt x="470" y="418"/>
                  </a:cubicBezTo>
                  <a:cubicBezTo>
                    <a:pt x="475" y="422"/>
                    <a:pt x="480" y="423"/>
                    <a:pt x="486" y="422"/>
                  </a:cubicBezTo>
                  <a:cubicBezTo>
                    <a:pt x="491" y="421"/>
                    <a:pt x="496" y="418"/>
                    <a:pt x="499" y="414"/>
                  </a:cubicBezTo>
                  <a:cubicBezTo>
                    <a:pt x="503" y="409"/>
                    <a:pt x="505" y="404"/>
                    <a:pt x="505" y="399"/>
                  </a:cubicBezTo>
                  <a:cubicBezTo>
                    <a:pt x="505" y="394"/>
                    <a:pt x="503" y="388"/>
                    <a:pt x="499" y="384"/>
                  </a:cubicBezTo>
                  <a:cubicBezTo>
                    <a:pt x="494" y="379"/>
                    <a:pt x="472" y="357"/>
                    <a:pt x="452" y="337"/>
                  </a:cubicBezTo>
                  <a:cubicBezTo>
                    <a:pt x="461" y="326"/>
                    <a:pt x="469" y="315"/>
                    <a:pt x="476" y="303"/>
                  </a:cubicBezTo>
                  <a:cubicBezTo>
                    <a:pt x="502" y="315"/>
                    <a:pt x="530" y="328"/>
                    <a:pt x="536" y="331"/>
                  </a:cubicBezTo>
                  <a:cubicBezTo>
                    <a:pt x="541" y="333"/>
                    <a:pt x="547" y="333"/>
                    <a:pt x="552" y="331"/>
                  </a:cubicBezTo>
                  <a:cubicBezTo>
                    <a:pt x="557" y="329"/>
                    <a:pt x="561" y="326"/>
                    <a:pt x="564" y="321"/>
                  </a:cubicBezTo>
                  <a:cubicBezTo>
                    <a:pt x="567" y="316"/>
                    <a:pt x="568" y="311"/>
                    <a:pt x="567" y="305"/>
                  </a:cubicBezTo>
                  <a:cubicBezTo>
                    <a:pt x="566" y="300"/>
                    <a:pt x="563" y="295"/>
                    <a:pt x="558" y="292"/>
                  </a:cubicBezTo>
                  <a:cubicBezTo>
                    <a:pt x="553" y="288"/>
                    <a:pt x="528" y="270"/>
                    <a:pt x="505" y="253"/>
                  </a:cubicBezTo>
                  <a:cubicBezTo>
                    <a:pt x="511" y="241"/>
                    <a:pt x="517" y="229"/>
                    <a:pt x="522" y="216"/>
                  </a:cubicBezTo>
                  <a:cubicBezTo>
                    <a:pt x="549" y="223"/>
                    <a:pt x="580" y="231"/>
                    <a:pt x="586" y="233"/>
                  </a:cubicBezTo>
                  <a:cubicBezTo>
                    <a:pt x="591" y="234"/>
                    <a:pt x="597" y="233"/>
                    <a:pt x="602" y="230"/>
                  </a:cubicBezTo>
                  <a:cubicBezTo>
                    <a:pt x="606" y="228"/>
                    <a:pt x="610" y="224"/>
                    <a:pt x="612" y="218"/>
                  </a:cubicBezTo>
                  <a:cubicBezTo>
                    <a:pt x="614" y="213"/>
                    <a:pt x="614" y="207"/>
                    <a:pt x="612" y="202"/>
                  </a:cubicBezTo>
                  <a:cubicBezTo>
                    <a:pt x="610" y="198"/>
                    <a:pt x="606" y="193"/>
                    <a:pt x="601" y="191"/>
                  </a:cubicBezTo>
                  <a:cubicBezTo>
                    <a:pt x="595" y="188"/>
                    <a:pt x="567" y="174"/>
                    <a:pt x="542" y="162"/>
                  </a:cubicBezTo>
                  <a:cubicBezTo>
                    <a:pt x="546" y="149"/>
                    <a:pt x="549" y="136"/>
                    <a:pt x="552" y="122"/>
                  </a:cubicBezTo>
                  <a:cubicBezTo>
                    <a:pt x="581" y="125"/>
                    <a:pt x="612" y="127"/>
                    <a:pt x="618" y="128"/>
                  </a:cubicBezTo>
                  <a:cubicBezTo>
                    <a:pt x="624" y="128"/>
                    <a:pt x="629" y="126"/>
                    <a:pt x="633" y="123"/>
                  </a:cubicBezTo>
                  <a:cubicBezTo>
                    <a:pt x="637" y="119"/>
                    <a:pt x="640" y="115"/>
                    <a:pt x="641" y="109"/>
                  </a:cubicBezTo>
                  <a:cubicBezTo>
                    <a:pt x="642" y="103"/>
                    <a:pt x="641" y="98"/>
                    <a:pt x="638" y="93"/>
                  </a:cubicBezTo>
                  <a:cubicBezTo>
                    <a:pt x="636" y="89"/>
                    <a:pt x="631" y="85"/>
                    <a:pt x="626" y="84"/>
                  </a:cubicBezTo>
                  <a:cubicBezTo>
                    <a:pt x="620" y="82"/>
                    <a:pt x="589" y="73"/>
                    <a:pt x="562" y="66"/>
                  </a:cubicBezTo>
                  <a:cubicBezTo>
                    <a:pt x="564" y="52"/>
                    <a:pt x="565" y="39"/>
                    <a:pt x="566" y="25"/>
                  </a:cubicBezTo>
                  <a:cubicBezTo>
                    <a:pt x="594" y="22"/>
                    <a:pt x="625" y="19"/>
                    <a:pt x="632" y="19"/>
                  </a:cubicBezTo>
                  <a:cubicBezTo>
                    <a:pt x="637" y="18"/>
                    <a:pt x="642" y="15"/>
                    <a:pt x="646" y="11"/>
                  </a:cubicBezTo>
                  <a:cubicBezTo>
                    <a:pt x="648" y="8"/>
                    <a:pt x="650" y="4"/>
                    <a:pt x="651" y="0"/>
                  </a:cubicBezTo>
                  <a:cubicBezTo>
                    <a:pt x="0" y="0"/>
                    <a:pt x="0" y="0"/>
                    <a:pt x="0" y="0"/>
                  </a:cubicBezTo>
                  <a:lnTo>
                    <a:pt x="0" y="646"/>
                  </a:lnTo>
                  <a:close/>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700" b="0">
                <a:solidFill>
                  <a:schemeClr val="lt1"/>
                </a:solidFill>
                <a:latin typeface="Arial"/>
                <a:ea typeface="Arial"/>
                <a:cs typeface="Arial"/>
                <a:sym typeface="Arial"/>
              </a:endParaRPr>
            </a:p>
          </p:txBody>
        </p:sp>
        <p:sp>
          <p:nvSpPr>
            <p:cNvPr id="885" name="Google Shape;885;p28"/>
            <p:cNvSpPr txBox="1"/>
            <p:nvPr/>
          </p:nvSpPr>
          <p:spPr>
            <a:xfrm>
              <a:off x="5612969" y="3168219"/>
              <a:ext cx="976329" cy="48273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0">
                  <a:solidFill>
                    <a:schemeClr val="lt1"/>
                  </a:solidFill>
                  <a:latin typeface="Arial"/>
                  <a:ea typeface="Arial"/>
                  <a:cs typeface="Arial"/>
                  <a:sym typeface="Arial"/>
                </a:rPr>
                <a:t>Text</a:t>
              </a:r>
              <a:endParaRPr sz="2200" b="0">
                <a:solidFill>
                  <a:schemeClr val="lt1"/>
                </a:solidFill>
                <a:latin typeface="Arial"/>
                <a:ea typeface="Arial"/>
                <a:cs typeface="Arial"/>
                <a:sym typeface="Arial"/>
              </a:endParaRPr>
            </a:p>
          </p:txBody>
        </p:sp>
        <p:sp>
          <p:nvSpPr>
            <p:cNvPr id="886" name="Google Shape;886;p28"/>
            <p:cNvSpPr txBox="1"/>
            <p:nvPr/>
          </p:nvSpPr>
          <p:spPr>
            <a:xfrm>
              <a:off x="5612969" y="4016588"/>
              <a:ext cx="976329" cy="48273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0">
                  <a:solidFill>
                    <a:schemeClr val="lt1"/>
                  </a:solidFill>
                  <a:latin typeface="Arial"/>
                  <a:ea typeface="Arial"/>
                  <a:cs typeface="Arial"/>
                  <a:sym typeface="Arial"/>
                </a:rPr>
                <a:t>Text</a:t>
              </a:r>
              <a:endParaRPr sz="2200" b="0">
                <a:solidFill>
                  <a:schemeClr val="lt1"/>
                </a:solidFill>
                <a:latin typeface="Arial"/>
                <a:ea typeface="Arial"/>
                <a:cs typeface="Arial"/>
                <a:sym typeface="Arial"/>
              </a:endParaRPr>
            </a:p>
          </p:txBody>
        </p:sp>
        <p:sp>
          <p:nvSpPr>
            <p:cNvPr id="887" name="Google Shape;887;p28"/>
            <p:cNvSpPr txBox="1"/>
            <p:nvPr/>
          </p:nvSpPr>
          <p:spPr>
            <a:xfrm>
              <a:off x="6741696" y="3168219"/>
              <a:ext cx="976329" cy="48273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0">
                  <a:solidFill>
                    <a:schemeClr val="lt1"/>
                  </a:solidFill>
                  <a:latin typeface="Arial"/>
                  <a:ea typeface="Arial"/>
                  <a:cs typeface="Arial"/>
                  <a:sym typeface="Arial"/>
                </a:rPr>
                <a:t>Text</a:t>
              </a:r>
              <a:endParaRPr sz="2200" b="0">
                <a:solidFill>
                  <a:schemeClr val="lt1"/>
                </a:solidFill>
                <a:latin typeface="Arial"/>
                <a:ea typeface="Arial"/>
                <a:cs typeface="Arial"/>
                <a:sym typeface="Arial"/>
              </a:endParaRPr>
            </a:p>
          </p:txBody>
        </p:sp>
        <p:sp>
          <p:nvSpPr>
            <p:cNvPr id="888" name="Google Shape;888;p28"/>
            <p:cNvSpPr txBox="1"/>
            <p:nvPr/>
          </p:nvSpPr>
          <p:spPr>
            <a:xfrm>
              <a:off x="6741696" y="4016588"/>
              <a:ext cx="976329" cy="48273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0">
                  <a:solidFill>
                    <a:schemeClr val="lt1"/>
                  </a:solidFill>
                  <a:latin typeface="Arial"/>
                  <a:ea typeface="Arial"/>
                  <a:cs typeface="Arial"/>
                  <a:sym typeface="Arial"/>
                </a:rPr>
                <a:t>Text</a:t>
              </a:r>
              <a:endParaRPr sz="2200" b="0">
                <a:solidFill>
                  <a:schemeClr val="lt1"/>
                </a:solidFill>
                <a:latin typeface="Arial"/>
                <a:ea typeface="Arial"/>
                <a:cs typeface="Arial"/>
                <a:sym typeface="Arial"/>
              </a:endParaRPr>
            </a:p>
          </p:txBody>
        </p:sp>
      </p:grpSp>
      <p:sp>
        <p:nvSpPr>
          <p:cNvPr id="889" name="Google Shape;889;p28"/>
          <p:cNvSpPr txBox="1"/>
          <p:nvPr/>
        </p:nvSpPr>
        <p:spPr>
          <a:xfrm>
            <a:off x="602336" y="115858"/>
            <a:ext cx="3246342" cy="400087"/>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000" b="0" i="0">
                <a:solidFill>
                  <a:schemeClr val="dk1"/>
                </a:solidFill>
                <a:latin typeface="Arial"/>
                <a:ea typeface="Arial"/>
                <a:cs typeface="Arial"/>
                <a:sym typeface="Arial"/>
              </a:rPr>
              <a:t>Enter the title text here</a:t>
            </a:r>
            <a:endParaRPr sz="2000" b="0" i="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89"/>
                                        </p:tgtEl>
                                        <p:attrNameLst>
                                          <p:attrName>style.visibility</p:attrName>
                                        </p:attrNameLst>
                                      </p:cBhvr>
                                      <p:to>
                                        <p:strVal val="visible"/>
                                      </p:to>
                                    </p:set>
                                    <p:animEffect transition="in" filter="fade">
                                      <p:cBhvr>
                                        <p:cTn id="7" dur="1000"/>
                                        <p:tgtEl>
                                          <p:spTgt spid="889"/>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880"/>
                                        </p:tgtEl>
                                        <p:attrNameLst>
                                          <p:attrName>style.visibility</p:attrName>
                                        </p:attrNameLst>
                                      </p:cBhvr>
                                      <p:to>
                                        <p:strVal val="visible"/>
                                      </p:to>
                                    </p:set>
                                    <p:animEffect transition="in" filter="fade">
                                      <p:cBhvr>
                                        <p:cTn id="11" dur="1000"/>
                                        <p:tgtEl>
                                          <p:spTgt spid="880"/>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872"/>
                                        </p:tgtEl>
                                        <p:attrNameLst>
                                          <p:attrName>style.visibility</p:attrName>
                                        </p:attrNameLst>
                                      </p:cBhvr>
                                      <p:to>
                                        <p:strVal val="visible"/>
                                      </p:to>
                                    </p:set>
                                    <p:animEffect transition="in" filter="fade">
                                      <p:cBhvr>
                                        <p:cTn id="15" dur="300"/>
                                        <p:tgtEl>
                                          <p:spTgt spid="872"/>
                                        </p:tgtEl>
                                      </p:cBhvr>
                                    </p:animEffect>
                                  </p:childTnLst>
                                </p:cTn>
                              </p:par>
                            </p:childTnLst>
                          </p:cTn>
                        </p:par>
                        <p:par>
                          <p:cTn id="16" fill="hold">
                            <p:stCondLst>
                              <p:cond delay="2300"/>
                            </p:stCondLst>
                            <p:childTnLst>
                              <p:par>
                                <p:cTn id="17" presetID="10" presetClass="entr" presetSubtype="0" fill="hold" nodeType="afterEffect">
                                  <p:stCondLst>
                                    <p:cond delay="0"/>
                                  </p:stCondLst>
                                  <p:childTnLst>
                                    <p:set>
                                      <p:cBhvr>
                                        <p:cTn id="18" dur="1" fill="hold">
                                          <p:stCondLst>
                                            <p:cond delay="0"/>
                                          </p:stCondLst>
                                        </p:cTn>
                                        <p:tgtEl>
                                          <p:spTgt spid="873"/>
                                        </p:tgtEl>
                                        <p:attrNameLst>
                                          <p:attrName>style.visibility</p:attrName>
                                        </p:attrNameLst>
                                      </p:cBhvr>
                                      <p:to>
                                        <p:strVal val="visible"/>
                                      </p:to>
                                    </p:set>
                                    <p:animEffect transition="in" filter="fade">
                                      <p:cBhvr>
                                        <p:cTn id="19" dur="300"/>
                                        <p:tgtEl>
                                          <p:spTgt spid="873"/>
                                        </p:tgtEl>
                                      </p:cBhvr>
                                    </p:animEffect>
                                  </p:childTnLst>
                                </p:cTn>
                              </p:par>
                            </p:childTnLst>
                          </p:cTn>
                        </p:par>
                        <p:par>
                          <p:cTn id="20" fill="hold">
                            <p:stCondLst>
                              <p:cond delay="2600"/>
                            </p:stCondLst>
                            <p:childTnLst>
                              <p:par>
                                <p:cTn id="21" presetID="10" presetClass="entr" presetSubtype="0" fill="hold" nodeType="afterEffect">
                                  <p:stCondLst>
                                    <p:cond delay="0"/>
                                  </p:stCondLst>
                                  <p:childTnLst>
                                    <p:set>
                                      <p:cBhvr>
                                        <p:cTn id="22" dur="1" fill="hold">
                                          <p:stCondLst>
                                            <p:cond delay="0"/>
                                          </p:stCondLst>
                                        </p:cTn>
                                        <p:tgtEl>
                                          <p:spTgt spid="874"/>
                                        </p:tgtEl>
                                        <p:attrNameLst>
                                          <p:attrName>style.visibility</p:attrName>
                                        </p:attrNameLst>
                                      </p:cBhvr>
                                      <p:to>
                                        <p:strVal val="visible"/>
                                      </p:to>
                                    </p:set>
                                    <p:animEffect transition="in" filter="fade">
                                      <p:cBhvr>
                                        <p:cTn id="23" dur="300"/>
                                        <p:tgtEl>
                                          <p:spTgt spid="874"/>
                                        </p:tgtEl>
                                      </p:cBhvr>
                                    </p:animEffect>
                                  </p:childTnLst>
                                </p:cTn>
                              </p:par>
                            </p:childTnLst>
                          </p:cTn>
                        </p:par>
                        <p:par>
                          <p:cTn id="24" fill="hold">
                            <p:stCondLst>
                              <p:cond delay="2900"/>
                            </p:stCondLst>
                            <p:childTnLst>
                              <p:par>
                                <p:cTn id="25" presetID="10" presetClass="entr" presetSubtype="0" fill="hold" nodeType="afterEffect">
                                  <p:stCondLst>
                                    <p:cond delay="0"/>
                                  </p:stCondLst>
                                  <p:childTnLst>
                                    <p:set>
                                      <p:cBhvr>
                                        <p:cTn id="26" dur="1" fill="hold">
                                          <p:stCondLst>
                                            <p:cond delay="0"/>
                                          </p:stCondLst>
                                        </p:cTn>
                                        <p:tgtEl>
                                          <p:spTgt spid="875"/>
                                        </p:tgtEl>
                                        <p:attrNameLst>
                                          <p:attrName>style.visibility</p:attrName>
                                        </p:attrNameLst>
                                      </p:cBhvr>
                                      <p:to>
                                        <p:strVal val="visible"/>
                                      </p:to>
                                    </p:set>
                                    <p:animEffect transition="in" filter="fade">
                                      <p:cBhvr>
                                        <p:cTn id="27" dur="300"/>
                                        <p:tgtEl>
                                          <p:spTgt spid="875"/>
                                        </p:tgtEl>
                                      </p:cBhvr>
                                    </p:animEffect>
                                  </p:childTnLst>
                                </p:cTn>
                              </p:par>
                            </p:childTnLst>
                          </p:cTn>
                        </p:par>
                        <p:par>
                          <p:cTn id="28" fill="hold">
                            <p:stCondLst>
                              <p:cond delay="3200"/>
                            </p:stCondLst>
                            <p:childTnLst>
                              <p:par>
                                <p:cTn id="29" presetID="10" presetClass="entr" presetSubtype="0" fill="hold" nodeType="afterEffect">
                                  <p:stCondLst>
                                    <p:cond delay="0"/>
                                  </p:stCondLst>
                                  <p:childTnLst>
                                    <p:set>
                                      <p:cBhvr>
                                        <p:cTn id="30" dur="1" fill="hold">
                                          <p:stCondLst>
                                            <p:cond delay="0"/>
                                          </p:stCondLst>
                                        </p:cTn>
                                        <p:tgtEl>
                                          <p:spTgt spid="876"/>
                                        </p:tgtEl>
                                        <p:attrNameLst>
                                          <p:attrName>style.visibility</p:attrName>
                                        </p:attrNameLst>
                                      </p:cBhvr>
                                      <p:to>
                                        <p:strVal val="visible"/>
                                      </p:to>
                                    </p:set>
                                    <p:animEffect transition="in" filter="fade">
                                      <p:cBhvr>
                                        <p:cTn id="31" dur="300"/>
                                        <p:tgtEl>
                                          <p:spTgt spid="876"/>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877"/>
                                        </p:tgtEl>
                                        <p:attrNameLst>
                                          <p:attrName>style.visibility</p:attrName>
                                        </p:attrNameLst>
                                      </p:cBhvr>
                                      <p:to>
                                        <p:strVal val="visible"/>
                                      </p:to>
                                    </p:set>
                                    <p:animEffect transition="in" filter="fade">
                                      <p:cBhvr>
                                        <p:cTn id="35" dur="300"/>
                                        <p:tgtEl>
                                          <p:spTgt spid="877"/>
                                        </p:tgtEl>
                                      </p:cBhvr>
                                    </p:animEffect>
                                  </p:childTnLst>
                                </p:cTn>
                              </p:par>
                            </p:childTnLst>
                          </p:cTn>
                        </p:par>
                        <p:par>
                          <p:cTn id="36" fill="hold">
                            <p:stCondLst>
                              <p:cond delay="3800"/>
                            </p:stCondLst>
                            <p:childTnLst>
                              <p:par>
                                <p:cTn id="37" presetID="10" presetClass="entr" presetSubtype="0" fill="hold" nodeType="afterEffect">
                                  <p:stCondLst>
                                    <p:cond delay="0"/>
                                  </p:stCondLst>
                                  <p:childTnLst>
                                    <p:set>
                                      <p:cBhvr>
                                        <p:cTn id="38" dur="1" fill="hold">
                                          <p:stCondLst>
                                            <p:cond delay="0"/>
                                          </p:stCondLst>
                                        </p:cTn>
                                        <p:tgtEl>
                                          <p:spTgt spid="878"/>
                                        </p:tgtEl>
                                        <p:attrNameLst>
                                          <p:attrName>style.visibility</p:attrName>
                                        </p:attrNameLst>
                                      </p:cBhvr>
                                      <p:to>
                                        <p:strVal val="visible"/>
                                      </p:to>
                                    </p:set>
                                    <p:animEffect transition="in" filter="fade">
                                      <p:cBhvr>
                                        <p:cTn id="39" dur="300"/>
                                        <p:tgtEl>
                                          <p:spTgt spid="878"/>
                                        </p:tgtEl>
                                      </p:cBhvr>
                                    </p:animEffect>
                                  </p:childTnLst>
                                </p:cTn>
                              </p:par>
                            </p:childTnLst>
                          </p:cTn>
                        </p:par>
                        <p:par>
                          <p:cTn id="40" fill="hold">
                            <p:stCondLst>
                              <p:cond delay="4100"/>
                            </p:stCondLst>
                            <p:childTnLst>
                              <p:par>
                                <p:cTn id="41" presetID="10" presetClass="entr" presetSubtype="0" fill="hold" nodeType="afterEffect">
                                  <p:stCondLst>
                                    <p:cond delay="0"/>
                                  </p:stCondLst>
                                  <p:childTnLst>
                                    <p:set>
                                      <p:cBhvr>
                                        <p:cTn id="42" dur="1" fill="hold">
                                          <p:stCondLst>
                                            <p:cond delay="0"/>
                                          </p:stCondLst>
                                        </p:cTn>
                                        <p:tgtEl>
                                          <p:spTgt spid="879"/>
                                        </p:tgtEl>
                                        <p:attrNameLst>
                                          <p:attrName>style.visibility</p:attrName>
                                        </p:attrNameLst>
                                      </p:cBhvr>
                                      <p:to>
                                        <p:strVal val="visible"/>
                                      </p:to>
                                    </p:set>
                                    <p:animEffect transition="in" filter="fade">
                                      <p:cBhvr>
                                        <p:cTn id="43" dur="300"/>
                                        <p:tgtEl>
                                          <p:spTgt spid="879"/>
                                        </p:tgtEl>
                                      </p:cBhvr>
                                    </p:animEffect>
                                  </p:childTnLst>
                                </p:cTn>
                              </p:par>
                            </p:childTnLst>
                          </p:cTn>
                        </p:par>
                        <p:par>
                          <p:cTn id="44" fill="hold">
                            <p:stCondLst>
                              <p:cond delay="4400"/>
                            </p:stCondLst>
                            <p:childTnLst>
                              <p:par>
                                <p:cTn id="45" presetID="8" presetClass="emph" presetSubtype="0" fill="hold" nodeType="afterEffect">
                                  <p:stCondLst>
                                    <p:cond delay="0"/>
                                  </p:stCondLst>
                                  <p:childTnLst>
                                    <p:animRot by="-21600000">
                                      <p:cBhvr>
                                        <p:cTn id="46" dur="2000" fill="hold"/>
                                        <p:tgtEl>
                                          <p:spTgt spid="88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94"/>
        <p:cNvGrpSpPr/>
        <p:nvPr/>
      </p:nvGrpSpPr>
      <p:grpSpPr>
        <a:xfrm>
          <a:off x="0" y="0"/>
          <a:ext cx="0" cy="0"/>
          <a:chOff x="0" y="0"/>
          <a:chExt cx="0" cy="0"/>
        </a:xfrm>
      </p:grpSpPr>
      <p:sp>
        <p:nvSpPr>
          <p:cNvPr id="895" name="Google Shape;895;p29"/>
          <p:cNvSpPr txBox="1"/>
          <p:nvPr/>
        </p:nvSpPr>
        <p:spPr>
          <a:xfrm>
            <a:off x="602336" y="115858"/>
            <a:ext cx="3321592" cy="461643"/>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400" b="0" i="0">
                <a:solidFill>
                  <a:schemeClr val="dk1"/>
                </a:solidFill>
                <a:latin typeface="Arial"/>
                <a:ea typeface="Arial"/>
                <a:cs typeface="Arial"/>
                <a:sym typeface="Arial"/>
              </a:rPr>
              <a:t>Enter the title text here</a:t>
            </a:r>
            <a:endParaRPr sz="2400" b="0" i="0">
              <a:solidFill>
                <a:schemeClr val="dk1"/>
              </a:solidFill>
              <a:latin typeface="Arial"/>
              <a:ea typeface="Arial"/>
              <a:cs typeface="Arial"/>
              <a:sym typeface="Arial"/>
            </a:endParaRPr>
          </a:p>
        </p:txBody>
      </p:sp>
      <p:sp>
        <p:nvSpPr>
          <p:cNvPr id="896" name="Google Shape;896;p29"/>
          <p:cNvSpPr/>
          <p:nvPr/>
        </p:nvSpPr>
        <p:spPr>
          <a:xfrm>
            <a:off x="1543360" y="1946979"/>
            <a:ext cx="1932568" cy="1933127"/>
          </a:xfrm>
          <a:prstGeom prst="ellipse">
            <a:avLst/>
          </a:prstGeom>
          <a:solidFill>
            <a:srgbClr val="00B0F0"/>
          </a:solidFill>
          <a:ln>
            <a:noFill/>
          </a:ln>
        </p:spPr>
        <p:txBody>
          <a:bodyPr spcFirstLastPara="1" wrap="square" lIns="68525" tIns="34250" rIns="68525" bIns="34250" anchor="ctr" anchorCtr="0">
            <a:noAutofit/>
          </a:bodyPr>
          <a:lstStyle/>
          <a:p>
            <a:pPr marL="0" marR="0" lvl="0" indent="0" algn="ctr" rtl="0">
              <a:spcBef>
                <a:spcPts val="0"/>
              </a:spcBef>
              <a:spcAft>
                <a:spcPts val="0"/>
              </a:spcAft>
              <a:buNone/>
            </a:pPr>
            <a:endParaRPr sz="1600" b="0">
              <a:solidFill>
                <a:srgbClr val="FFFFFF"/>
              </a:solidFill>
              <a:latin typeface="Arial"/>
              <a:ea typeface="Arial"/>
              <a:cs typeface="Arial"/>
              <a:sym typeface="Arial"/>
            </a:endParaRPr>
          </a:p>
        </p:txBody>
      </p:sp>
      <p:sp>
        <p:nvSpPr>
          <p:cNvPr id="897" name="Google Shape;897;p29"/>
          <p:cNvSpPr/>
          <p:nvPr/>
        </p:nvSpPr>
        <p:spPr>
          <a:xfrm>
            <a:off x="1350579" y="1755333"/>
            <a:ext cx="2318130" cy="2318801"/>
          </a:xfrm>
          <a:prstGeom prst="ellipse">
            <a:avLst/>
          </a:prstGeom>
          <a:noFill/>
          <a:ln w="25400" cap="flat" cmpd="sng">
            <a:solidFill>
              <a:srgbClr val="00B050"/>
            </a:solidFill>
            <a:prstDash val="solid"/>
            <a:bevel/>
            <a:headEnd type="none" w="sm" len="sm"/>
            <a:tailEnd type="none" w="sm" len="sm"/>
          </a:ln>
        </p:spPr>
        <p:txBody>
          <a:bodyPr spcFirstLastPara="1" wrap="square" lIns="68525" tIns="34250" rIns="68525" bIns="34250" anchor="ctr" anchorCtr="0">
            <a:noAutofit/>
          </a:bodyPr>
          <a:lstStyle/>
          <a:p>
            <a:pPr marL="0" marR="0" lvl="0" indent="0" algn="ctr" rtl="0">
              <a:spcBef>
                <a:spcPts val="0"/>
              </a:spcBef>
              <a:spcAft>
                <a:spcPts val="0"/>
              </a:spcAft>
              <a:buNone/>
            </a:pPr>
            <a:endParaRPr sz="1600" b="0">
              <a:solidFill>
                <a:srgbClr val="FFFFFF"/>
              </a:solidFill>
              <a:latin typeface="Arial"/>
              <a:ea typeface="Arial"/>
              <a:cs typeface="Arial"/>
              <a:sym typeface="Arial"/>
            </a:endParaRPr>
          </a:p>
        </p:txBody>
      </p:sp>
      <p:sp>
        <p:nvSpPr>
          <p:cNvPr id="898" name="Google Shape;898;p29"/>
          <p:cNvSpPr/>
          <p:nvPr/>
        </p:nvSpPr>
        <p:spPr>
          <a:xfrm>
            <a:off x="1188738" y="1592254"/>
            <a:ext cx="2641812" cy="2642576"/>
          </a:xfrm>
          <a:prstGeom prst="ellipse">
            <a:avLst/>
          </a:prstGeom>
          <a:noFill/>
          <a:ln w="25400" cap="flat" cmpd="sng">
            <a:solidFill>
              <a:srgbClr val="0070C0"/>
            </a:solidFill>
            <a:prstDash val="solid"/>
            <a:bevel/>
            <a:headEnd type="none" w="sm" len="sm"/>
            <a:tailEnd type="none" w="sm" len="sm"/>
          </a:ln>
        </p:spPr>
        <p:txBody>
          <a:bodyPr spcFirstLastPara="1" wrap="square" lIns="68525" tIns="34250" rIns="68525" bIns="34250" anchor="ctr" anchorCtr="0">
            <a:noAutofit/>
          </a:bodyPr>
          <a:lstStyle/>
          <a:p>
            <a:pPr marL="0" marR="0" lvl="0" indent="0" algn="ctr" rtl="0">
              <a:spcBef>
                <a:spcPts val="0"/>
              </a:spcBef>
              <a:spcAft>
                <a:spcPts val="0"/>
              </a:spcAft>
              <a:buNone/>
            </a:pPr>
            <a:endParaRPr sz="1600" b="0">
              <a:solidFill>
                <a:srgbClr val="FFFFFF"/>
              </a:solidFill>
              <a:latin typeface="Arial"/>
              <a:ea typeface="Arial"/>
              <a:cs typeface="Arial"/>
              <a:sym typeface="Arial"/>
            </a:endParaRPr>
          </a:p>
        </p:txBody>
      </p:sp>
      <p:sp>
        <p:nvSpPr>
          <p:cNvPr id="899" name="Google Shape;899;p29"/>
          <p:cNvSpPr/>
          <p:nvPr/>
        </p:nvSpPr>
        <p:spPr>
          <a:xfrm>
            <a:off x="7544314" y="1186774"/>
            <a:ext cx="587863" cy="588033"/>
          </a:xfrm>
          <a:prstGeom prst="ellipse">
            <a:avLst/>
          </a:prstGeom>
          <a:solidFill>
            <a:srgbClr val="0070C0"/>
          </a:solidFill>
          <a:ln>
            <a:noFill/>
          </a:ln>
        </p:spPr>
        <p:txBody>
          <a:bodyPr spcFirstLastPara="1" wrap="square" lIns="68525" tIns="34250" rIns="68525" bIns="34250" anchor="ctr" anchorCtr="0">
            <a:noAutofit/>
          </a:bodyPr>
          <a:lstStyle/>
          <a:p>
            <a:pPr marL="0" marR="0" lvl="0" indent="0" algn="ctr" rtl="0">
              <a:spcBef>
                <a:spcPts val="0"/>
              </a:spcBef>
              <a:spcAft>
                <a:spcPts val="0"/>
              </a:spcAft>
              <a:buNone/>
            </a:pPr>
            <a:endParaRPr sz="1800" b="1">
              <a:solidFill>
                <a:srgbClr val="FFFFFF"/>
              </a:solidFill>
              <a:latin typeface="Arial"/>
              <a:ea typeface="Arial"/>
              <a:cs typeface="Arial"/>
              <a:sym typeface="Arial"/>
            </a:endParaRPr>
          </a:p>
        </p:txBody>
      </p:sp>
      <p:sp>
        <p:nvSpPr>
          <p:cNvPr id="900" name="Google Shape;900;p29"/>
          <p:cNvSpPr/>
          <p:nvPr/>
        </p:nvSpPr>
        <p:spPr>
          <a:xfrm>
            <a:off x="7544314" y="2110560"/>
            <a:ext cx="587863" cy="588033"/>
          </a:xfrm>
          <a:prstGeom prst="ellipse">
            <a:avLst/>
          </a:prstGeom>
          <a:solidFill>
            <a:srgbClr val="0070C0"/>
          </a:solidFill>
          <a:ln>
            <a:noFill/>
          </a:ln>
        </p:spPr>
        <p:txBody>
          <a:bodyPr spcFirstLastPara="1" wrap="square" lIns="68525" tIns="34250" rIns="68525" bIns="34250" anchor="ctr" anchorCtr="0">
            <a:noAutofit/>
          </a:bodyPr>
          <a:lstStyle/>
          <a:p>
            <a:pPr marL="0" marR="0" lvl="0" indent="0" algn="ctr" rtl="0">
              <a:spcBef>
                <a:spcPts val="0"/>
              </a:spcBef>
              <a:spcAft>
                <a:spcPts val="0"/>
              </a:spcAft>
              <a:buNone/>
            </a:pPr>
            <a:endParaRPr sz="1800" b="1">
              <a:solidFill>
                <a:srgbClr val="FFFFFF"/>
              </a:solidFill>
              <a:latin typeface="Arial"/>
              <a:ea typeface="Arial"/>
              <a:cs typeface="Arial"/>
              <a:sym typeface="Arial"/>
            </a:endParaRPr>
          </a:p>
        </p:txBody>
      </p:sp>
      <p:sp>
        <p:nvSpPr>
          <p:cNvPr id="901" name="Google Shape;901;p29"/>
          <p:cNvSpPr/>
          <p:nvPr/>
        </p:nvSpPr>
        <p:spPr>
          <a:xfrm>
            <a:off x="7544314" y="2974456"/>
            <a:ext cx="587863" cy="588033"/>
          </a:xfrm>
          <a:prstGeom prst="ellipse">
            <a:avLst/>
          </a:prstGeom>
          <a:solidFill>
            <a:srgbClr val="0070C0"/>
          </a:solidFill>
          <a:ln>
            <a:noFill/>
          </a:ln>
        </p:spPr>
        <p:txBody>
          <a:bodyPr spcFirstLastPara="1" wrap="square" lIns="68525" tIns="34250" rIns="68525" bIns="34250" anchor="ctr" anchorCtr="0">
            <a:noAutofit/>
          </a:bodyPr>
          <a:lstStyle/>
          <a:p>
            <a:pPr marL="0" marR="0" lvl="0" indent="0" algn="ctr" rtl="0">
              <a:spcBef>
                <a:spcPts val="0"/>
              </a:spcBef>
              <a:spcAft>
                <a:spcPts val="0"/>
              </a:spcAft>
              <a:buNone/>
            </a:pPr>
            <a:endParaRPr sz="1800" b="1">
              <a:solidFill>
                <a:srgbClr val="FFFFFF"/>
              </a:solidFill>
              <a:latin typeface="Arial"/>
              <a:ea typeface="Arial"/>
              <a:cs typeface="Arial"/>
              <a:sym typeface="Arial"/>
            </a:endParaRPr>
          </a:p>
        </p:txBody>
      </p:sp>
      <p:sp>
        <p:nvSpPr>
          <p:cNvPr id="902" name="Google Shape;902;p29"/>
          <p:cNvSpPr/>
          <p:nvPr/>
        </p:nvSpPr>
        <p:spPr>
          <a:xfrm>
            <a:off x="7544314" y="3838351"/>
            <a:ext cx="587863" cy="588033"/>
          </a:xfrm>
          <a:prstGeom prst="ellipse">
            <a:avLst/>
          </a:prstGeom>
          <a:solidFill>
            <a:srgbClr val="0070C0"/>
          </a:solidFill>
          <a:ln>
            <a:noFill/>
          </a:ln>
        </p:spPr>
        <p:txBody>
          <a:bodyPr spcFirstLastPara="1" wrap="square" lIns="68525" tIns="34250" rIns="68525" bIns="34250" anchor="ctr" anchorCtr="0">
            <a:noAutofit/>
          </a:bodyPr>
          <a:lstStyle/>
          <a:p>
            <a:pPr marL="0" marR="0" lvl="0" indent="0" algn="ctr" rtl="0">
              <a:spcBef>
                <a:spcPts val="0"/>
              </a:spcBef>
              <a:spcAft>
                <a:spcPts val="0"/>
              </a:spcAft>
              <a:buNone/>
            </a:pPr>
            <a:endParaRPr sz="1800" b="1">
              <a:solidFill>
                <a:srgbClr val="FFFFFF"/>
              </a:solidFill>
              <a:latin typeface="Arial"/>
              <a:ea typeface="Arial"/>
              <a:cs typeface="Arial"/>
              <a:sym typeface="Arial"/>
            </a:endParaRPr>
          </a:p>
        </p:txBody>
      </p:sp>
      <p:sp>
        <p:nvSpPr>
          <p:cNvPr id="903" name="Google Shape;903;p29"/>
          <p:cNvSpPr/>
          <p:nvPr/>
        </p:nvSpPr>
        <p:spPr>
          <a:xfrm>
            <a:off x="7670454" y="3129201"/>
            <a:ext cx="357002" cy="330917"/>
          </a:xfrm>
          <a:custGeom>
            <a:avLst/>
            <a:gdLst/>
            <a:ahLst/>
            <a:cxnLst/>
            <a:rect l="l" t="t" r="r" b="b"/>
            <a:pathLst>
              <a:path w="197" h="183" extrusionOk="0">
                <a:moveTo>
                  <a:pt x="197" y="29"/>
                </a:moveTo>
                <a:cubicBezTo>
                  <a:pt x="197" y="16"/>
                  <a:pt x="153" y="0"/>
                  <a:pt x="99" y="0"/>
                </a:cubicBezTo>
                <a:cubicBezTo>
                  <a:pt x="44" y="0"/>
                  <a:pt x="0" y="16"/>
                  <a:pt x="0" y="29"/>
                </a:cubicBezTo>
                <a:cubicBezTo>
                  <a:pt x="0" y="30"/>
                  <a:pt x="1" y="30"/>
                  <a:pt x="1" y="30"/>
                </a:cubicBezTo>
                <a:cubicBezTo>
                  <a:pt x="0" y="30"/>
                  <a:pt x="0" y="30"/>
                  <a:pt x="0" y="30"/>
                </a:cubicBezTo>
                <a:cubicBezTo>
                  <a:pt x="0" y="53"/>
                  <a:pt x="64" y="107"/>
                  <a:pt x="75" y="130"/>
                </a:cubicBezTo>
                <a:cubicBezTo>
                  <a:pt x="75" y="171"/>
                  <a:pt x="75" y="171"/>
                  <a:pt x="75" y="171"/>
                </a:cubicBezTo>
                <a:cubicBezTo>
                  <a:pt x="75" y="178"/>
                  <a:pt x="86" y="183"/>
                  <a:pt x="99" y="183"/>
                </a:cubicBezTo>
                <a:cubicBezTo>
                  <a:pt x="111" y="183"/>
                  <a:pt x="122" y="178"/>
                  <a:pt x="122" y="171"/>
                </a:cubicBezTo>
                <a:cubicBezTo>
                  <a:pt x="122" y="130"/>
                  <a:pt x="122" y="130"/>
                  <a:pt x="122" y="130"/>
                </a:cubicBezTo>
                <a:cubicBezTo>
                  <a:pt x="133" y="107"/>
                  <a:pt x="197" y="53"/>
                  <a:pt x="197" y="30"/>
                </a:cubicBezTo>
                <a:cubicBezTo>
                  <a:pt x="196" y="30"/>
                  <a:pt x="196" y="30"/>
                  <a:pt x="196" y="30"/>
                </a:cubicBezTo>
                <a:cubicBezTo>
                  <a:pt x="197" y="30"/>
                  <a:pt x="197" y="30"/>
                  <a:pt x="197" y="29"/>
                </a:cubicBezTo>
                <a:close/>
                <a:moveTo>
                  <a:pt x="99" y="53"/>
                </a:moveTo>
                <a:cubicBezTo>
                  <a:pt x="52" y="53"/>
                  <a:pt x="13" y="43"/>
                  <a:pt x="13" y="31"/>
                </a:cubicBezTo>
                <a:cubicBezTo>
                  <a:pt x="13" y="19"/>
                  <a:pt x="52" y="6"/>
                  <a:pt x="99" y="6"/>
                </a:cubicBezTo>
                <a:cubicBezTo>
                  <a:pt x="147" y="6"/>
                  <a:pt x="186" y="19"/>
                  <a:pt x="186" y="31"/>
                </a:cubicBezTo>
                <a:cubicBezTo>
                  <a:pt x="186" y="43"/>
                  <a:pt x="147" y="53"/>
                  <a:pt x="99" y="53"/>
                </a:cubicBezTo>
                <a:close/>
              </a:path>
            </a:pathLst>
          </a:custGeom>
          <a:solidFill>
            <a:schemeClr val="lt1"/>
          </a:solidFill>
          <a:ln>
            <a:noFill/>
          </a:ln>
        </p:spPr>
        <p:txBody>
          <a:bodyPr spcFirstLastPara="1" wrap="square" lIns="68525" tIns="34250" rIns="68525" bIns="34250" anchor="t" anchorCtr="0">
            <a:noAutofit/>
          </a:bodyPr>
          <a:lstStyle/>
          <a:p>
            <a:pPr marL="0" marR="0" lvl="0" indent="0" algn="l" rtl="0">
              <a:spcBef>
                <a:spcPts val="0"/>
              </a:spcBef>
              <a:spcAft>
                <a:spcPts val="0"/>
              </a:spcAft>
              <a:buNone/>
            </a:pPr>
            <a:endParaRPr sz="1800" b="1">
              <a:solidFill>
                <a:srgbClr val="000000"/>
              </a:solidFill>
              <a:latin typeface="Arial"/>
              <a:ea typeface="Arial"/>
              <a:cs typeface="Arial"/>
              <a:sym typeface="Arial"/>
            </a:endParaRPr>
          </a:p>
        </p:txBody>
      </p:sp>
      <p:grpSp>
        <p:nvGrpSpPr>
          <p:cNvPr id="904" name="Google Shape;904;p29"/>
          <p:cNvGrpSpPr/>
          <p:nvPr/>
        </p:nvGrpSpPr>
        <p:grpSpPr>
          <a:xfrm>
            <a:off x="7739475" y="1316523"/>
            <a:ext cx="197541" cy="358295"/>
            <a:chOff x="0" y="0"/>
            <a:chExt cx="409575" cy="742950"/>
          </a:xfrm>
        </p:grpSpPr>
        <p:sp>
          <p:nvSpPr>
            <p:cNvPr id="905" name="Google Shape;905;p29"/>
            <p:cNvSpPr/>
            <p:nvPr/>
          </p:nvSpPr>
          <p:spPr>
            <a:xfrm>
              <a:off x="60325" y="390525"/>
              <a:ext cx="293688" cy="352425"/>
            </a:xfrm>
            <a:custGeom>
              <a:avLst/>
              <a:gdLst/>
              <a:ahLst/>
              <a:cxnLst/>
              <a:rect l="l" t="t" r="r" b="b"/>
              <a:pathLst>
                <a:path w="78" h="94" extrusionOk="0">
                  <a:moveTo>
                    <a:pt x="72" y="8"/>
                  </a:moveTo>
                  <a:cubicBezTo>
                    <a:pt x="70" y="9"/>
                    <a:pt x="68" y="10"/>
                    <a:pt x="65" y="12"/>
                  </a:cubicBezTo>
                  <a:cubicBezTo>
                    <a:pt x="65" y="12"/>
                    <a:pt x="64" y="12"/>
                    <a:pt x="63" y="12"/>
                  </a:cubicBezTo>
                  <a:cubicBezTo>
                    <a:pt x="60" y="14"/>
                    <a:pt x="56" y="15"/>
                    <a:pt x="52" y="15"/>
                  </a:cubicBezTo>
                  <a:cubicBezTo>
                    <a:pt x="47" y="15"/>
                    <a:pt x="42" y="13"/>
                    <a:pt x="37" y="11"/>
                  </a:cubicBezTo>
                  <a:cubicBezTo>
                    <a:pt x="33" y="13"/>
                    <a:pt x="29" y="14"/>
                    <a:pt x="24" y="14"/>
                  </a:cubicBezTo>
                  <a:cubicBezTo>
                    <a:pt x="20" y="14"/>
                    <a:pt x="17" y="13"/>
                    <a:pt x="13" y="12"/>
                  </a:cubicBezTo>
                  <a:cubicBezTo>
                    <a:pt x="13" y="12"/>
                    <a:pt x="12" y="11"/>
                    <a:pt x="11" y="11"/>
                  </a:cubicBezTo>
                  <a:cubicBezTo>
                    <a:pt x="10" y="10"/>
                    <a:pt x="8" y="10"/>
                    <a:pt x="7" y="9"/>
                  </a:cubicBezTo>
                  <a:cubicBezTo>
                    <a:pt x="4" y="7"/>
                    <a:pt x="2" y="5"/>
                    <a:pt x="0" y="3"/>
                  </a:cubicBezTo>
                  <a:cubicBezTo>
                    <a:pt x="0" y="87"/>
                    <a:pt x="0" y="87"/>
                    <a:pt x="0" y="87"/>
                  </a:cubicBezTo>
                  <a:cubicBezTo>
                    <a:pt x="0" y="90"/>
                    <a:pt x="2" y="92"/>
                    <a:pt x="4" y="93"/>
                  </a:cubicBezTo>
                  <a:cubicBezTo>
                    <a:pt x="5" y="94"/>
                    <a:pt x="6" y="94"/>
                    <a:pt x="7" y="94"/>
                  </a:cubicBezTo>
                  <a:cubicBezTo>
                    <a:pt x="8" y="94"/>
                    <a:pt x="10" y="93"/>
                    <a:pt x="11" y="92"/>
                  </a:cubicBezTo>
                  <a:cubicBezTo>
                    <a:pt x="39" y="64"/>
                    <a:pt x="39" y="64"/>
                    <a:pt x="39" y="64"/>
                  </a:cubicBezTo>
                  <a:cubicBezTo>
                    <a:pt x="67" y="92"/>
                    <a:pt x="67" y="92"/>
                    <a:pt x="67" y="92"/>
                  </a:cubicBezTo>
                  <a:cubicBezTo>
                    <a:pt x="69" y="94"/>
                    <a:pt x="72" y="94"/>
                    <a:pt x="74" y="93"/>
                  </a:cubicBezTo>
                  <a:cubicBezTo>
                    <a:pt x="77" y="92"/>
                    <a:pt x="78" y="90"/>
                    <a:pt x="78" y="87"/>
                  </a:cubicBezTo>
                  <a:cubicBezTo>
                    <a:pt x="78" y="0"/>
                    <a:pt x="78" y="0"/>
                    <a:pt x="78" y="0"/>
                  </a:cubicBezTo>
                  <a:cubicBezTo>
                    <a:pt x="77" y="3"/>
                    <a:pt x="75" y="5"/>
                    <a:pt x="72" y="8"/>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rgbClr val="000000"/>
                </a:solidFill>
                <a:latin typeface="Arial"/>
                <a:ea typeface="Arial"/>
                <a:cs typeface="Arial"/>
                <a:sym typeface="Arial"/>
              </a:endParaRPr>
            </a:p>
          </p:txBody>
        </p:sp>
        <p:sp>
          <p:nvSpPr>
            <p:cNvPr id="906" name="Google Shape;906;p29"/>
            <p:cNvSpPr/>
            <p:nvPr/>
          </p:nvSpPr>
          <p:spPr>
            <a:xfrm>
              <a:off x="0" y="0"/>
              <a:ext cx="409575" cy="396875"/>
            </a:xfrm>
            <a:custGeom>
              <a:avLst/>
              <a:gdLst/>
              <a:ahLst/>
              <a:cxnLst/>
              <a:rect l="l" t="t" r="r" b="b"/>
              <a:pathLst>
                <a:path w="109" h="106" extrusionOk="0">
                  <a:moveTo>
                    <a:pt x="106" y="33"/>
                  </a:moveTo>
                  <a:cubicBezTo>
                    <a:pt x="106" y="32"/>
                    <a:pt x="105" y="31"/>
                    <a:pt x="105" y="30"/>
                  </a:cubicBezTo>
                  <a:cubicBezTo>
                    <a:pt x="105" y="30"/>
                    <a:pt x="105" y="30"/>
                    <a:pt x="104" y="29"/>
                  </a:cubicBezTo>
                  <a:cubicBezTo>
                    <a:pt x="104" y="29"/>
                    <a:pt x="104" y="28"/>
                    <a:pt x="103" y="28"/>
                  </a:cubicBezTo>
                  <a:cubicBezTo>
                    <a:pt x="103" y="28"/>
                    <a:pt x="103" y="27"/>
                    <a:pt x="103" y="27"/>
                  </a:cubicBezTo>
                  <a:cubicBezTo>
                    <a:pt x="102" y="27"/>
                    <a:pt x="102" y="26"/>
                    <a:pt x="101" y="26"/>
                  </a:cubicBezTo>
                  <a:cubicBezTo>
                    <a:pt x="101" y="26"/>
                    <a:pt x="101" y="25"/>
                    <a:pt x="100" y="25"/>
                  </a:cubicBezTo>
                  <a:cubicBezTo>
                    <a:pt x="100" y="25"/>
                    <a:pt x="100" y="25"/>
                    <a:pt x="99" y="24"/>
                  </a:cubicBezTo>
                  <a:cubicBezTo>
                    <a:pt x="99" y="24"/>
                    <a:pt x="98" y="24"/>
                    <a:pt x="98" y="24"/>
                  </a:cubicBezTo>
                  <a:cubicBezTo>
                    <a:pt x="98" y="23"/>
                    <a:pt x="97" y="23"/>
                    <a:pt x="97" y="23"/>
                  </a:cubicBezTo>
                  <a:cubicBezTo>
                    <a:pt x="96" y="23"/>
                    <a:pt x="96" y="23"/>
                    <a:pt x="95" y="23"/>
                  </a:cubicBezTo>
                  <a:cubicBezTo>
                    <a:pt x="95" y="22"/>
                    <a:pt x="95" y="22"/>
                    <a:pt x="94" y="22"/>
                  </a:cubicBezTo>
                  <a:cubicBezTo>
                    <a:pt x="94" y="22"/>
                    <a:pt x="93" y="22"/>
                    <a:pt x="93" y="22"/>
                  </a:cubicBezTo>
                  <a:cubicBezTo>
                    <a:pt x="92" y="22"/>
                    <a:pt x="92" y="22"/>
                    <a:pt x="91" y="22"/>
                  </a:cubicBezTo>
                  <a:cubicBezTo>
                    <a:pt x="91" y="21"/>
                    <a:pt x="90" y="21"/>
                    <a:pt x="90" y="21"/>
                  </a:cubicBezTo>
                  <a:cubicBezTo>
                    <a:pt x="89" y="21"/>
                    <a:pt x="89" y="21"/>
                    <a:pt x="88" y="21"/>
                  </a:cubicBezTo>
                  <a:cubicBezTo>
                    <a:pt x="89" y="14"/>
                    <a:pt x="85" y="6"/>
                    <a:pt x="77" y="2"/>
                  </a:cubicBezTo>
                  <a:cubicBezTo>
                    <a:pt x="76" y="2"/>
                    <a:pt x="75" y="2"/>
                    <a:pt x="75" y="2"/>
                  </a:cubicBezTo>
                  <a:cubicBezTo>
                    <a:pt x="74" y="2"/>
                    <a:pt x="74" y="2"/>
                    <a:pt x="74" y="1"/>
                  </a:cubicBezTo>
                  <a:cubicBezTo>
                    <a:pt x="73" y="1"/>
                    <a:pt x="72" y="1"/>
                    <a:pt x="71" y="1"/>
                  </a:cubicBezTo>
                  <a:cubicBezTo>
                    <a:pt x="71" y="1"/>
                    <a:pt x="71" y="1"/>
                    <a:pt x="71" y="1"/>
                  </a:cubicBezTo>
                  <a:cubicBezTo>
                    <a:pt x="70" y="1"/>
                    <a:pt x="70" y="1"/>
                    <a:pt x="69" y="1"/>
                  </a:cubicBezTo>
                  <a:cubicBezTo>
                    <a:pt x="69" y="1"/>
                    <a:pt x="68" y="1"/>
                    <a:pt x="68" y="1"/>
                  </a:cubicBezTo>
                  <a:cubicBezTo>
                    <a:pt x="67" y="1"/>
                    <a:pt x="67" y="1"/>
                    <a:pt x="66" y="1"/>
                  </a:cubicBezTo>
                  <a:cubicBezTo>
                    <a:pt x="66" y="1"/>
                    <a:pt x="65" y="2"/>
                    <a:pt x="65" y="2"/>
                  </a:cubicBezTo>
                  <a:cubicBezTo>
                    <a:pt x="65" y="2"/>
                    <a:pt x="64" y="2"/>
                    <a:pt x="63" y="2"/>
                  </a:cubicBezTo>
                  <a:cubicBezTo>
                    <a:pt x="63" y="2"/>
                    <a:pt x="63" y="2"/>
                    <a:pt x="63" y="2"/>
                  </a:cubicBezTo>
                  <a:cubicBezTo>
                    <a:pt x="62" y="3"/>
                    <a:pt x="61" y="3"/>
                    <a:pt x="60" y="4"/>
                  </a:cubicBezTo>
                  <a:cubicBezTo>
                    <a:pt x="60" y="4"/>
                    <a:pt x="60" y="4"/>
                    <a:pt x="60" y="4"/>
                  </a:cubicBezTo>
                  <a:cubicBezTo>
                    <a:pt x="60" y="4"/>
                    <a:pt x="59" y="5"/>
                    <a:pt x="58" y="5"/>
                  </a:cubicBezTo>
                  <a:cubicBezTo>
                    <a:pt x="58" y="5"/>
                    <a:pt x="58" y="5"/>
                    <a:pt x="58" y="6"/>
                  </a:cubicBezTo>
                  <a:cubicBezTo>
                    <a:pt x="57" y="6"/>
                    <a:pt x="56" y="7"/>
                    <a:pt x="56" y="7"/>
                  </a:cubicBezTo>
                  <a:cubicBezTo>
                    <a:pt x="55" y="7"/>
                    <a:pt x="55" y="6"/>
                    <a:pt x="54" y="5"/>
                  </a:cubicBezTo>
                  <a:cubicBezTo>
                    <a:pt x="54" y="5"/>
                    <a:pt x="54" y="5"/>
                    <a:pt x="54" y="5"/>
                  </a:cubicBezTo>
                  <a:cubicBezTo>
                    <a:pt x="53" y="4"/>
                    <a:pt x="53" y="4"/>
                    <a:pt x="52" y="4"/>
                  </a:cubicBezTo>
                  <a:cubicBezTo>
                    <a:pt x="52" y="4"/>
                    <a:pt x="52" y="3"/>
                    <a:pt x="52" y="3"/>
                  </a:cubicBezTo>
                  <a:cubicBezTo>
                    <a:pt x="51" y="3"/>
                    <a:pt x="50" y="2"/>
                    <a:pt x="49" y="2"/>
                  </a:cubicBezTo>
                  <a:cubicBezTo>
                    <a:pt x="49" y="2"/>
                    <a:pt x="49" y="2"/>
                    <a:pt x="49" y="2"/>
                  </a:cubicBezTo>
                  <a:cubicBezTo>
                    <a:pt x="48" y="2"/>
                    <a:pt x="48" y="1"/>
                    <a:pt x="47" y="1"/>
                  </a:cubicBezTo>
                  <a:cubicBezTo>
                    <a:pt x="47" y="1"/>
                    <a:pt x="46" y="1"/>
                    <a:pt x="46" y="1"/>
                  </a:cubicBezTo>
                  <a:cubicBezTo>
                    <a:pt x="45" y="1"/>
                    <a:pt x="45" y="1"/>
                    <a:pt x="44" y="0"/>
                  </a:cubicBezTo>
                  <a:cubicBezTo>
                    <a:pt x="44" y="0"/>
                    <a:pt x="44" y="0"/>
                    <a:pt x="44" y="0"/>
                  </a:cubicBezTo>
                  <a:cubicBezTo>
                    <a:pt x="43" y="0"/>
                    <a:pt x="42" y="0"/>
                    <a:pt x="41" y="0"/>
                  </a:cubicBezTo>
                  <a:cubicBezTo>
                    <a:pt x="41" y="0"/>
                    <a:pt x="41" y="0"/>
                    <a:pt x="41" y="0"/>
                  </a:cubicBezTo>
                  <a:cubicBezTo>
                    <a:pt x="40" y="0"/>
                    <a:pt x="39" y="0"/>
                    <a:pt x="38" y="1"/>
                  </a:cubicBezTo>
                  <a:cubicBezTo>
                    <a:pt x="38" y="1"/>
                    <a:pt x="38" y="1"/>
                    <a:pt x="38" y="1"/>
                  </a:cubicBezTo>
                  <a:cubicBezTo>
                    <a:pt x="37" y="1"/>
                    <a:pt x="36" y="1"/>
                    <a:pt x="35" y="1"/>
                  </a:cubicBezTo>
                  <a:cubicBezTo>
                    <a:pt x="27" y="4"/>
                    <a:pt x="23" y="12"/>
                    <a:pt x="23" y="20"/>
                  </a:cubicBezTo>
                  <a:cubicBezTo>
                    <a:pt x="23" y="20"/>
                    <a:pt x="22" y="20"/>
                    <a:pt x="21" y="20"/>
                  </a:cubicBezTo>
                  <a:cubicBezTo>
                    <a:pt x="20" y="20"/>
                    <a:pt x="20" y="20"/>
                    <a:pt x="20" y="20"/>
                  </a:cubicBezTo>
                  <a:cubicBezTo>
                    <a:pt x="19" y="20"/>
                    <a:pt x="19" y="20"/>
                    <a:pt x="18" y="20"/>
                  </a:cubicBezTo>
                  <a:cubicBezTo>
                    <a:pt x="18" y="20"/>
                    <a:pt x="17" y="20"/>
                    <a:pt x="17" y="20"/>
                  </a:cubicBezTo>
                  <a:cubicBezTo>
                    <a:pt x="16" y="20"/>
                    <a:pt x="16" y="21"/>
                    <a:pt x="15" y="21"/>
                  </a:cubicBezTo>
                  <a:cubicBezTo>
                    <a:pt x="15" y="21"/>
                    <a:pt x="15" y="21"/>
                    <a:pt x="14" y="21"/>
                  </a:cubicBezTo>
                  <a:cubicBezTo>
                    <a:pt x="14" y="21"/>
                    <a:pt x="13" y="22"/>
                    <a:pt x="13" y="22"/>
                  </a:cubicBezTo>
                  <a:cubicBezTo>
                    <a:pt x="13" y="22"/>
                    <a:pt x="12" y="22"/>
                    <a:pt x="12" y="22"/>
                  </a:cubicBezTo>
                  <a:cubicBezTo>
                    <a:pt x="11" y="23"/>
                    <a:pt x="11" y="23"/>
                    <a:pt x="11" y="23"/>
                  </a:cubicBezTo>
                  <a:cubicBezTo>
                    <a:pt x="10" y="23"/>
                    <a:pt x="10" y="24"/>
                    <a:pt x="10" y="24"/>
                  </a:cubicBezTo>
                  <a:cubicBezTo>
                    <a:pt x="9" y="24"/>
                    <a:pt x="9" y="25"/>
                    <a:pt x="8" y="25"/>
                  </a:cubicBezTo>
                  <a:cubicBezTo>
                    <a:pt x="8" y="25"/>
                    <a:pt x="8" y="26"/>
                    <a:pt x="8" y="26"/>
                  </a:cubicBezTo>
                  <a:cubicBezTo>
                    <a:pt x="7" y="26"/>
                    <a:pt x="7" y="27"/>
                    <a:pt x="6" y="27"/>
                  </a:cubicBezTo>
                  <a:cubicBezTo>
                    <a:pt x="6" y="28"/>
                    <a:pt x="6" y="28"/>
                    <a:pt x="6" y="28"/>
                  </a:cubicBezTo>
                  <a:cubicBezTo>
                    <a:pt x="5" y="29"/>
                    <a:pt x="5" y="30"/>
                    <a:pt x="4" y="31"/>
                  </a:cubicBezTo>
                  <a:cubicBezTo>
                    <a:pt x="1" y="38"/>
                    <a:pt x="3" y="47"/>
                    <a:pt x="9" y="52"/>
                  </a:cubicBezTo>
                  <a:cubicBezTo>
                    <a:pt x="3" y="57"/>
                    <a:pt x="0" y="65"/>
                    <a:pt x="3" y="73"/>
                  </a:cubicBezTo>
                  <a:cubicBezTo>
                    <a:pt x="4" y="74"/>
                    <a:pt x="4" y="75"/>
                    <a:pt x="5" y="75"/>
                  </a:cubicBezTo>
                  <a:cubicBezTo>
                    <a:pt x="5" y="76"/>
                    <a:pt x="5" y="76"/>
                    <a:pt x="5" y="76"/>
                  </a:cubicBezTo>
                  <a:cubicBezTo>
                    <a:pt x="6" y="77"/>
                    <a:pt x="6" y="77"/>
                    <a:pt x="6" y="78"/>
                  </a:cubicBezTo>
                  <a:cubicBezTo>
                    <a:pt x="7" y="78"/>
                    <a:pt x="7" y="78"/>
                    <a:pt x="7" y="79"/>
                  </a:cubicBezTo>
                  <a:cubicBezTo>
                    <a:pt x="8" y="79"/>
                    <a:pt x="8" y="79"/>
                    <a:pt x="8" y="80"/>
                  </a:cubicBezTo>
                  <a:cubicBezTo>
                    <a:pt x="9" y="80"/>
                    <a:pt x="9" y="80"/>
                    <a:pt x="9" y="81"/>
                  </a:cubicBezTo>
                  <a:cubicBezTo>
                    <a:pt x="10" y="81"/>
                    <a:pt x="10" y="81"/>
                    <a:pt x="11" y="81"/>
                  </a:cubicBezTo>
                  <a:cubicBezTo>
                    <a:pt x="11" y="82"/>
                    <a:pt x="11" y="82"/>
                    <a:pt x="12" y="82"/>
                  </a:cubicBezTo>
                  <a:cubicBezTo>
                    <a:pt x="12" y="82"/>
                    <a:pt x="13" y="83"/>
                    <a:pt x="13" y="83"/>
                  </a:cubicBezTo>
                  <a:cubicBezTo>
                    <a:pt x="13" y="83"/>
                    <a:pt x="14" y="83"/>
                    <a:pt x="14" y="83"/>
                  </a:cubicBezTo>
                  <a:cubicBezTo>
                    <a:pt x="15" y="83"/>
                    <a:pt x="15" y="84"/>
                    <a:pt x="16" y="84"/>
                  </a:cubicBezTo>
                  <a:cubicBezTo>
                    <a:pt x="16" y="84"/>
                    <a:pt x="16" y="84"/>
                    <a:pt x="16" y="84"/>
                  </a:cubicBezTo>
                  <a:cubicBezTo>
                    <a:pt x="16" y="84"/>
                    <a:pt x="17" y="84"/>
                    <a:pt x="17" y="84"/>
                  </a:cubicBezTo>
                  <a:cubicBezTo>
                    <a:pt x="17" y="84"/>
                    <a:pt x="18" y="84"/>
                    <a:pt x="18" y="84"/>
                  </a:cubicBezTo>
                  <a:cubicBezTo>
                    <a:pt x="19" y="84"/>
                    <a:pt x="19" y="84"/>
                    <a:pt x="20" y="84"/>
                  </a:cubicBezTo>
                  <a:cubicBezTo>
                    <a:pt x="20" y="84"/>
                    <a:pt x="20" y="84"/>
                    <a:pt x="21" y="84"/>
                  </a:cubicBezTo>
                  <a:cubicBezTo>
                    <a:pt x="21" y="84"/>
                    <a:pt x="21" y="84"/>
                    <a:pt x="22" y="84"/>
                  </a:cubicBezTo>
                  <a:cubicBezTo>
                    <a:pt x="22" y="87"/>
                    <a:pt x="22" y="89"/>
                    <a:pt x="23" y="92"/>
                  </a:cubicBezTo>
                  <a:cubicBezTo>
                    <a:pt x="24" y="95"/>
                    <a:pt x="26" y="99"/>
                    <a:pt x="29" y="101"/>
                  </a:cubicBezTo>
                  <a:cubicBezTo>
                    <a:pt x="30" y="102"/>
                    <a:pt x="31" y="103"/>
                    <a:pt x="33" y="103"/>
                  </a:cubicBezTo>
                  <a:cubicBezTo>
                    <a:pt x="33" y="104"/>
                    <a:pt x="34" y="104"/>
                    <a:pt x="35" y="104"/>
                  </a:cubicBezTo>
                  <a:cubicBezTo>
                    <a:pt x="35" y="104"/>
                    <a:pt x="36" y="104"/>
                    <a:pt x="36" y="104"/>
                  </a:cubicBezTo>
                  <a:cubicBezTo>
                    <a:pt x="37" y="104"/>
                    <a:pt x="37" y="105"/>
                    <a:pt x="38" y="105"/>
                  </a:cubicBezTo>
                  <a:cubicBezTo>
                    <a:pt x="38" y="105"/>
                    <a:pt x="39" y="105"/>
                    <a:pt x="39" y="105"/>
                  </a:cubicBezTo>
                  <a:cubicBezTo>
                    <a:pt x="39" y="105"/>
                    <a:pt x="40" y="105"/>
                    <a:pt x="41" y="105"/>
                  </a:cubicBezTo>
                  <a:cubicBezTo>
                    <a:pt x="41" y="105"/>
                    <a:pt x="41" y="105"/>
                    <a:pt x="41" y="105"/>
                  </a:cubicBezTo>
                  <a:cubicBezTo>
                    <a:pt x="42" y="105"/>
                    <a:pt x="43" y="104"/>
                    <a:pt x="44" y="104"/>
                  </a:cubicBezTo>
                  <a:cubicBezTo>
                    <a:pt x="44" y="104"/>
                    <a:pt x="44" y="104"/>
                    <a:pt x="44" y="104"/>
                  </a:cubicBezTo>
                  <a:cubicBezTo>
                    <a:pt x="45" y="104"/>
                    <a:pt x="46" y="104"/>
                    <a:pt x="46" y="103"/>
                  </a:cubicBezTo>
                  <a:cubicBezTo>
                    <a:pt x="47" y="103"/>
                    <a:pt x="47" y="103"/>
                    <a:pt x="47" y="103"/>
                  </a:cubicBezTo>
                  <a:cubicBezTo>
                    <a:pt x="48" y="103"/>
                    <a:pt x="49" y="103"/>
                    <a:pt x="49" y="102"/>
                  </a:cubicBezTo>
                  <a:cubicBezTo>
                    <a:pt x="49" y="102"/>
                    <a:pt x="49" y="102"/>
                    <a:pt x="50" y="102"/>
                  </a:cubicBezTo>
                  <a:cubicBezTo>
                    <a:pt x="50" y="102"/>
                    <a:pt x="51" y="101"/>
                    <a:pt x="51" y="101"/>
                  </a:cubicBezTo>
                  <a:cubicBezTo>
                    <a:pt x="52" y="100"/>
                    <a:pt x="52" y="100"/>
                    <a:pt x="52" y="100"/>
                  </a:cubicBezTo>
                  <a:cubicBezTo>
                    <a:pt x="53" y="100"/>
                    <a:pt x="53" y="99"/>
                    <a:pt x="54" y="98"/>
                  </a:cubicBezTo>
                  <a:cubicBezTo>
                    <a:pt x="54" y="99"/>
                    <a:pt x="55" y="100"/>
                    <a:pt x="56" y="100"/>
                  </a:cubicBezTo>
                  <a:cubicBezTo>
                    <a:pt x="56" y="100"/>
                    <a:pt x="56" y="101"/>
                    <a:pt x="56" y="101"/>
                  </a:cubicBezTo>
                  <a:cubicBezTo>
                    <a:pt x="57" y="101"/>
                    <a:pt x="57" y="102"/>
                    <a:pt x="58" y="102"/>
                  </a:cubicBezTo>
                  <a:cubicBezTo>
                    <a:pt x="58" y="102"/>
                    <a:pt x="58" y="102"/>
                    <a:pt x="58" y="102"/>
                  </a:cubicBezTo>
                  <a:cubicBezTo>
                    <a:pt x="59" y="103"/>
                    <a:pt x="60" y="103"/>
                    <a:pt x="60" y="104"/>
                  </a:cubicBezTo>
                  <a:cubicBezTo>
                    <a:pt x="61" y="104"/>
                    <a:pt x="61" y="104"/>
                    <a:pt x="61" y="104"/>
                  </a:cubicBezTo>
                  <a:cubicBezTo>
                    <a:pt x="62" y="104"/>
                    <a:pt x="62" y="104"/>
                    <a:pt x="63" y="105"/>
                  </a:cubicBezTo>
                  <a:cubicBezTo>
                    <a:pt x="63" y="105"/>
                    <a:pt x="63" y="105"/>
                    <a:pt x="64" y="105"/>
                  </a:cubicBezTo>
                  <a:cubicBezTo>
                    <a:pt x="64" y="105"/>
                    <a:pt x="65" y="105"/>
                    <a:pt x="66" y="105"/>
                  </a:cubicBezTo>
                  <a:cubicBezTo>
                    <a:pt x="66" y="105"/>
                    <a:pt x="66" y="105"/>
                    <a:pt x="66" y="105"/>
                  </a:cubicBezTo>
                  <a:cubicBezTo>
                    <a:pt x="67" y="105"/>
                    <a:pt x="68" y="106"/>
                    <a:pt x="69" y="105"/>
                  </a:cubicBezTo>
                  <a:cubicBezTo>
                    <a:pt x="69" y="105"/>
                    <a:pt x="69" y="105"/>
                    <a:pt x="69" y="105"/>
                  </a:cubicBezTo>
                  <a:cubicBezTo>
                    <a:pt x="70" y="105"/>
                    <a:pt x="71" y="105"/>
                    <a:pt x="72" y="105"/>
                  </a:cubicBezTo>
                  <a:cubicBezTo>
                    <a:pt x="72" y="105"/>
                    <a:pt x="72" y="105"/>
                    <a:pt x="72" y="105"/>
                  </a:cubicBezTo>
                  <a:cubicBezTo>
                    <a:pt x="73" y="105"/>
                    <a:pt x="74" y="105"/>
                    <a:pt x="75" y="104"/>
                  </a:cubicBezTo>
                  <a:cubicBezTo>
                    <a:pt x="77" y="103"/>
                    <a:pt x="80" y="102"/>
                    <a:pt x="81" y="100"/>
                  </a:cubicBezTo>
                  <a:cubicBezTo>
                    <a:pt x="85" y="96"/>
                    <a:pt x="87" y="91"/>
                    <a:pt x="86" y="86"/>
                  </a:cubicBezTo>
                  <a:cubicBezTo>
                    <a:pt x="87" y="86"/>
                    <a:pt x="87" y="86"/>
                    <a:pt x="88" y="86"/>
                  </a:cubicBezTo>
                  <a:cubicBezTo>
                    <a:pt x="88" y="86"/>
                    <a:pt x="89" y="86"/>
                    <a:pt x="89" y="86"/>
                  </a:cubicBezTo>
                  <a:cubicBezTo>
                    <a:pt x="89" y="86"/>
                    <a:pt x="90" y="86"/>
                    <a:pt x="90" y="86"/>
                  </a:cubicBezTo>
                  <a:cubicBezTo>
                    <a:pt x="91" y="86"/>
                    <a:pt x="91" y="86"/>
                    <a:pt x="92" y="86"/>
                  </a:cubicBezTo>
                  <a:cubicBezTo>
                    <a:pt x="92" y="86"/>
                    <a:pt x="92" y="85"/>
                    <a:pt x="93" y="85"/>
                  </a:cubicBezTo>
                  <a:cubicBezTo>
                    <a:pt x="93" y="85"/>
                    <a:pt x="94" y="85"/>
                    <a:pt x="94" y="85"/>
                  </a:cubicBezTo>
                  <a:cubicBezTo>
                    <a:pt x="94" y="85"/>
                    <a:pt x="94" y="85"/>
                    <a:pt x="94" y="85"/>
                  </a:cubicBezTo>
                  <a:cubicBezTo>
                    <a:pt x="95" y="85"/>
                    <a:pt x="95" y="85"/>
                    <a:pt x="95" y="85"/>
                  </a:cubicBezTo>
                  <a:cubicBezTo>
                    <a:pt x="96" y="84"/>
                    <a:pt x="96" y="84"/>
                    <a:pt x="97" y="84"/>
                  </a:cubicBezTo>
                  <a:cubicBezTo>
                    <a:pt x="97" y="84"/>
                    <a:pt x="97" y="84"/>
                    <a:pt x="98" y="83"/>
                  </a:cubicBezTo>
                  <a:cubicBezTo>
                    <a:pt x="98" y="83"/>
                    <a:pt x="99" y="83"/>
                    <a:pt x="99" y="82"/>
                  </a:cubicBezTo>
                  <a:cubicBezTo>
                    <a:pt x="99" y="82"/>
                    <a:pt x="100" y="82"/>
                    <a:pt x="100" y="82"/>
                  </a:cubicBezTo>
                  <a:cubicBezTo>
                    <a:pt x="101" y="81"/>
                    <a:pt x="101" y="81"/>
                    <a:pt x="101" y="81"/>
                  </a:cubicBezTo>
                  <a:cubicBezTo>
                    <a:pt x="102" y="80"/>
                    <a:pt x="102" y="80"/>
                    <a:pt x="102" y="80"/>
                  </a:cubicBezTo>
                  <a:cubicBezTo>
                    <a:pt x="103" y="79"/>
                    <a:pt x="103" y="79"/>
                    <a:pt x="103" y="78"/>
                  </a:cubicBezTo>
                  <a:cubicBezTo>
                    <a:pt x="103" y="78"/>
                    <a:pt x="104" y="78"/>
                    <a:pt x="104" y="78"/>
                  </a:cubicBezTo>
                  <a:cubicBezTo>
                    <a:pt x="104" y="77"/>
                    <a:pt x="105" y="76"/>
                    <a:pt x="105" y="75"/>
                  </a:cubicBezTo>
                  <a:cubicBezTo>
                    <a:pt x="109" y="68"/>
                    <a:pt x="106" y="59"/>
                    <a:pt x="100" y="54"/>
                  </a:cubicBezTo>
                  <a:cubicBezTo>
                    <a:pt x="107" y="49"/>
                    <a:pt x="109" y="41"/>
                    <a:pt x="106" y="33"/>
                  </a:cubicBezTo>
                  <a:close/>
                  <a:moveTo>
                    <a:pt x="71" y="60"/>
                  </a:moveTo>
                  <a:cubicBezTo>
                    <a:pt x="71" y="61"/>
                    <a:pt x="70" y="61"/>
                    <a:pt x="70" y="62"/>
                  </a:cubicBezTo>
                  <a:cubicBezTo>
                    <a:pt x="70" y="62"/>
                    <a:pt x="70" y="62"/>
                    <a:pt x="70" y="63"/>
                  </a:cubicBezTo>
                  <a:cubicBezTo>
                    <a:pt x="69" y="63"/>
                    <a:pt x="69" y="64"/>
                    <a:pt x="68" y="64"/>
                  </a:cubicBezTo>
                  <a:cubicBezTo>
                    <a:pt x="68" y="64"/>
                    <a:pt x="68" y="64"/>
                    <a:pt x="68" y="64"/>
                  </a:cubicBezTo>
                  <a:cubicBezTo>
                    <a:pt x="68" y="64"/>
                    <a:pt x="68" y="64"/>
                    <a:pt x="68" y="65"/>
                  </a:cubicBezTo>
                  <a:cubicBezTo>
                    <a:pt x="68" y="65"/>
                    <a:pt x="67" y="66"/>
                    <a:pt x="67" y="66"/>
                  </a:cubicBezTo>
                  <a:cubicBezTo>
                    <a:pt x="66" y="66"/>
                    <a:pt x="66" y="66"/>
                    <a:pt x="66" y="66"/>
                  </a:cubicBezTo>
                  <a:cubicBezTo>
                    <a:pt x="66" y="67"/>
                    <a:pt x="65" y="67"/>
                    <a:pt x="65" y="68"/>
                  </a:cubicBezTo>
                  <a:cubicBezTo>
                    <a:pt x="65" y="68"/>
                    <a:pt x="64" y="68"/>
                    <a:pt x="64" y="68"/>
                  </a:cubicBezTo>
                  <a:cubicBezTo>
                    <a:pt x="64" y="68"/>
                    <a:pt x="63" y="69"/>
                    <a:pt x="62" y="69"/>
                  </a:cubicBezTo>
                  <a:cubicBezTo>
                    <a:pt x="62" y="69"/>
                    <a:pt x="62" y="69"/>
                    <a:pt x="62" y="69"/>
                  </a:cubicBezTo>
                  <a:cubicBezTo>
                    <a:pt x="61" y="69"/>
                    <a:pt x="61" y="70"/>
                    <a:pt x="60" y="70"/>
                  </a:cubicBezTo>
                  <a:cubicBezTo>
                    <a:pt x="60" y="70"/>
                    <a:pt x="60" y="70"/>
                    <a:pt x="60" y="70"/>
                  </a:cubicBezTo>
                  <a:cubicBezTo>
                    <a:pt x="59" y="70"/>
                    <a:pt x="58" y="70"/>
                    <a:pt x="58" y="70"/>
                  </a:cubicBezTo>
                  <a:cubicBezTo>
                    <a:pt x="57" y="70"/>
                    <a:pt x="57" y="70"/>
                    <a:pt x="57" y="70"/>
                  </a:cubicBezTo>
                  <a:cubicBezTo>
                    <a:pt x="56" y="71"/>
                    <a:pt x="56" y="71"/>
                    <a:pt x="55" y="71"/>
                  </a:cubicBezTo>
                  <a:cubicBezTo>
                    <a:pt x="55" y="71"/>
                    <a:pt x="55" y="71"/>
                    <a:pt x="55" y="71"/>
                  </a:cubicBezTo>
                  <a:cubicBezTo>
                    <a:pt x="55" y="71"/>
                    <a:pt x="55" y="71"/>
                    <a:pt x="55" y="71"/>
                  </a:cubicBezTo>
                  <a:cubicBezTo>
                    <a:pt x="54" y="71"/>
                    <a:pt x="54" y="71"/>
                    <a:pt x="54" y="71"/>
                  </a:cubicBezTo>
                  <a:cubicBezTo>
                    <a:pt x="53" y="71"/>
                    <a:pt x="53" y="71"/>
                    <a:pt x="53" y="71"/>
                  </a:cubicBezTo>
                  <a:cubicBezTo>
                    <a:pt x="53" y="70"/>
                    <a:pt x="52" y="70"/>
                    <a:pt x="52" y="70"/>
                  </a:cubicBezTo>
                  <a:cubicBezTo>
                    <a:pt x="52" y="70"/>
                    <a:pt x="51" y="70"/>
                    <a:pt x="51" y="70"/>
                  </a:cubicBezTo>
                  <a:cubicBezTo>
                    <a:pt x="51" y="70"/>
                    <a:pt x="50" y="70"/>
                    <a:pt x="50" y="70"/>
                  </a:cubicBezTo>
                  <a:cubicBezTo>
                    <a:pt x="50" y="70"/>
                    <a:pt x="50" y="70"/>
                    <a:pt x="49" y="70"/>
                  </a:cubicBezTo>
                  <a:cubicBezTo>
                    <a:pt x="49" y="70"/>
                    <a:pt x="48" y="69"/>
                    <a:pt x="48" y="69"/>
                  </a:cubicBezTo>
                  <a:cubicBezTo>
                    <a:pt x="45" y="68"/>
                    <a:pt x="43" y="66"/>
                    <a:pt x="41" y="64"/>
                  </a:cubicBezTo>
                  <a:cubicBezTo>
                    <a:pt x="37" y="59"/>
                    <a:pt x="36" y="52"/>
                    <a:pt x="39" y="46"/>
                  </a:cubicBezTo>
                  <a:cubicBezTo>
                    <a:pt x="39" y="45"/>
                    <a:pt x="39" y="44"/>
                    <a:pt x="40" y="44"/>
                  </a:cubicBezTo>
                  <a:cubicBezTo>
                    <a:pt x="40" y="43"/>
                    <a:pt x="40" y="43"/>
                    <a:pt x="40" y="43"/>
                  </a:cubicBezTo>
                  <a:cubicBezTo>
                    <a:pt x="40" y="42"/>
                    <a:pt x="41" y="42"/>
                    <a:pt x="41" y="41"/>
                  </a:cubicBezTo>
                  <a:cubicBezTo>
                    <a:pt x="41" y="41"/>
                    <a:pt x="41" y="41"/>
                    <a:pt x="41" y="41"/>
                  </a:cubicBezTo>
                  <a:cubicBezTo>
                    <a:pt x="42" y="41"/>
                    <a:pt x="42" y="40"/>
                    <a:pt x="43" y="40"/>
                  </a:cubicBezTo>
                  <a:cubicBezTo>
                    <a:pt x="43" y="39"/>
                    <a:pt x="43" y="39"/>
                    <a:pt x="43" y="39"/>
                  </a:cubicBezTo>
                  <a:cubicBezTo>
                    <a:pt x="44" y="39"/>
                    <a:pt x="45" y="38"/>
                    <a:pt x="45" y="38"/>
                  </a:cubicBezTo>
                  <a:cubicBezTo>
                    <a:pt x="45" y="38"/>
                    <a:pt x="45" y="38"/>
                    <a:pt x="45" y="38"/>
                  </a:cubicBezTo>
                  <a:cubicBezTo>
                    <a:pt x="46" y="37"/>
                    <a:pt x="47" y="37"/>
                    <a:pt x="47" y="37"/>
                  </a:cubicBezTo>
                  <a:cubicBezTo>
                    <a:pt x="47" y="37"/>
                    <a:pt x="48" y="37"/>
                    <a:pt x="48" y="37"/>
                  </a:cubicBezTo>
                  <a:cubicBezTo>
                    <a:pt x="48" y="36"/>
                    <a:pt x="49" y="36"/>
                    <a:pt x="50" y="36"/>
                  </a:cubicBezTo>
                  <a:cubicBezTo>
                    <a:pt x="50" y="36"/>
                    <a:pt x="50" y="36"/>
                    <a:pt x="50" y="36"/>
                  </a:cubicBezTo>
                  <a:cubicBezTo>
                    <a:pt x="51" y="36"/>
                    <a:pt x="51" y="35"/>
                    <a:pt x="52" y="35"/>
                  </a:cubicBezTo>
                  <a:cubicBezTo>
                    <a:pt x="52" y="35"/>
                    <a:pt x="52" y="35"/>
                    <a:pt x="53" y="35"/>
                  </a:cubicBezTo>
                  <a:cubicBezTo>
                    <a:pt x="53" y="35"/>
                    <a:pt x="54" y="35"/>
                    <a:pt x="55" y="35"/>
                  </a:cubicBezTo>
                  <a:cubicBezTo>
                    <a:pt x="55" y="35"/>
                    <a:pt x="55" y="35"/>
                    <a:pt x="55" y="35"/>
                  </a:cubicBezTo>
                  <a:cubicBezTo>
                    <a:pt x="55" y="35"/>
                    <a:pt x="55" y="35"/>
                    <a:pt x="55" y="35"/>
                  </a:cubicBezTo>
                  <a:cubicBezTo>
                    <a:pt x="55" y="35"/>
                    <a:pt x="56" y="35"/>
                    <a:pt x="56" y="35"/>
                  </a:cubicBezTo>
                  <a:cubicBezTo>
                    <a:pt x="56" y="35"/>
                    <a:pt x="56" y="35"/>
                    <a:pt x="57" y="35"/>
                  </a:cubicBezTo>
                  <a:cubicBezTo>
                    <a:pt x="57" y="35"/>
                    <a:pt x="57" y="35"/>
                    <a:pt x="58" y="35"/>
                  </a:cubicBezTo>
                  <a:cubicBezTo>
                    <a:pt x="58" y="35"/>
                    <a:pt x="58" y="35"/>
                    <a:pt x="59" y="35"/>
                  </a:cubicBezTo>
                  <a:cubicBezTo>
                    <a:pt x="59" y="36"/>
                    <a:pt x="59" y="36"/>
                    <a:pt x="60" y="36"/>
                  </a:cubicBezTo>
                  <a:cubicBezTo>
                    <a:pt x="60" y="36"/>
                    <a:pt x="60" y="36"/>
                    <a:pt x="60" y="36"/>
                  </a:cubicBezTo>
                  <a:cubicBezTo>
                    <a:pt x="61" y="36"/>
                    <a:pt x="61" y="36"/>
                    <a:pt x="62" y="37"/>
                  </a:cubicBezTo>
                  <a:cubicBezTo>
                    <a:pt x="71" y="41"/>
                    <a:pt x="75" y="51"/>
                    <a:pt x="71" y="6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rgbClr val="000000"/>
                </a:solidFill>
                <a:latin typeface="Arial"/>
                <a:ea typeface="Arial"/>
                <a:cs typeface="Arial"/>
                <a:sym typeface="Arial"/>
              </a:endParaRPr>
            </a:p>
          </p:txBody>
        </p:sp>
      </p:grpSp>
      <p:sp>
        <p:nvSpPr>
          <p:cNvPr id="907" name="Google Shape;907;p29"/>
          <p:cNvSpPr/>
          <p:nvPr/>
        </p:nvSpPr>
        <p:spPr>
          <a:xfrm>
            <a:off x="7753755" y="3944293"/>
            <a:ext cx="182071" cy="355914"/>
          </a:xfrm>
          <a:custGeom>
            <a:avLst/>
            <a:gdLst/>
            <a:ahLst/>
            <a:cxnLst/>
            <a:rect l="l" t="t" r="r" b="b"/>
            <a:pathLst>
              <a:path w="101" h="197" extrusionOk="0">
                <a:moveTo>
                  <a:pt x="101" y="50"/>
                </a:moveTo>
                <a:cubicBezTo>
                  <a:pt x="101" y="22"/>
                  <a:pt x="78" y="0"/>
                  <a:pt x="50" y="0"/>
                </a:cubicBezTo>
                <a:cubicBezTo>
                  <a:pt x="23" y="0"/>
                  <a:pt x="0" y="22"/>
                  <a:pt x="0" y="50"/>
                </a:cubicBezTo>
                <a:cubicBezTo>
                  <a:pt x="0" y="57"/>
                  <a:pt x="6" y="63"/>
                  <a:pt x="14" y="63"/>
                </a:cubicBezTo>
                <a:cubicBezTo>
                  <a:pt x="22" y="63"/>
                  <a:pt x="28" y="57"/>
                  <a:pt x="28" y="50"/>
                </a:cubicBezTo>
                <a:cubicBezTo>
                  <a:pt x="28" y="37"/>
                  <a:pt x="38" y="27"/>
                  <a:pt x="50" y="27"/>
                </a:cubicBezTo>
                <a:cubicBezTo>
                  <a:pt x="63" y="27"/>
                  <a:pt x="73" y="37"/>
                  <a:pt x="73" y="50"/>
                </a:cubicBezTo>
                <a:cubicBezTo>
                  <a:pt x="73" y="63"/>
                  <a:pt x="63" y="75"/>
                  <a:pt x="50" y="78"/>
                </a:cubicBezTo>
                <a:cubicBezTo>
                  <a:pt x="49" y="78"/>
                  <a:pt x="49" y="78"/>
                  <a:pt x="49" y="78"/>
                </a:cubicBezTo>
                <a:cubicBezTo>
                  <a:pt x="33" y="80"/>
                  <a:pt x="0" y="86"/>
                  <a:pt x="0" y="121"/>
                </a:cubicBezTo>
                <a:cubicBezTo>
                  <a:pt x="0" y="183"/>
                  <a:pt x="0" y="183"/>
                  <a:pt x="0" y="183"/>
                </a:cubicBezTo>
                <a:cubicBezTo>
                  <a:pt x="0" y="191"/>
                  <a:pt x="6" y="197"/>
                  <a:pt x="14" y="197"/>
                </a:cubicBezTo>
                <a:cubicBezTo>
                  <a:pt x="87" y="197"/>
                  <a:pt x="87" y="197"/>
                  <a:pt x="87" y="197"/>
                </a:cubicBezTo>
                <a:cubicBezTo>
                  <a:pt x="94" y="197"/>
                  <a:pt x="101" y="191"/>
                  <a:pt x="101" y="183"/>
                </a:cubicBezTo>
                <a:cubicBezTo>
                  <a:pt x="101" y="130"/>
                  <a:pt x="101" y="130"/>
                  <a:pt x="101" y="130"/>
                </a:cubicBezTo>
                <a:cubicBezTo>
                  <a:pt x="101" y="57"/>
                  <a:pt x="101" y="57"/>
                  <a:pt x="101" y="57"/>
                </a:cubicBezTo>
                <a:cubicBezTo>
                  <a:pt x="101" y="50"/>
                  <a:pt x="101" y="50"/>
                  <a:pt x="101" y="50"/>
                </a:cubicBezTo>
                <a:close/>
              </a:path>
            </a:pathLst>
          </a:custGeom>
          <a:solidFill>
            <a:schemeClr val="lt1"/>
          </a:solidFill>
          <a:ln>
            <a:noFill/>
          </a:ln>
        </p:spPr>
        <p:txBody>
          <a:bodyPr spcFirstLastPara="1" wrap="square" lIns="68525" tIns="34250" rIns="68525" bIns="34250" anchor="t" anchorCtr="0">
            <a:noAutofit/>
          </a:bodyPr>
          <a:lstStyle/>
          <a:p>
            <a:pPr marL="0" marR="0" lvl="0" indent="0" algn="l" rtl="0">
              <a:spcBef>
                <a:spcPts val="0"/>
              </a:spcBef>
              <a:spcAft>
                <a:spcPts val="0"/>
              </a:spcAft>
              <a:buNone/>
            </a:pPr>
            <a:endParaRPr sz="1800" b="1">
              <a:solidFill>
                <a:srgbClr val="000000"/>
              </a:solidFill>
              <a:latin typeface="Arial"/>
              <a:ea typeface="Arial"/>
              <a:cs typeface="Arial"/>
              <a:sym typeface="Arial"/>
            </a:endParaRPr>
          </a:p>
        </p:txBody>
      </p:sp>
      <p:grpSp>
        <p:nvGrpSpPr>
          <p:cNvPr id="908" name="Google Shape;908;p29"/>
          <p:cNvGrpSpPr/>
          <p:nvPr/>
        </p:nvGrpSpPr>
        <p:grpSpPr>
          <a:xfrm>
            <a:off x="7666885" y="2273637"/>
            <a:ext cx="357002" cy="333298"/>
            <a:chOff x="0" y="0"/>
            <a:chExt cx="739775" cy="690562"/>
          </a:xfrm>
        </p:grpSpPr>
        <p:sp>
          <p:nvSpPr>
            <p:cNvPr id="909" name="Google Shape;909;p29"/>
            <p:cNvSpPr/>
            <p:nvPr/>
          </p:nvSpPr>
          <p:spPr>
            <a:xfrm>
              <a:off x="608013" y="71437"/>
              <a:ext cx="115888" cy="101600"/>
            </a:xfrm>
            <a:custGeom>
              <a:avLst/>
              <a:gdLst/>
              <a:ahLst/>
              <a:cxnLst/>
              <a:rect l="l" t="t" r="r" b="b"/>
              <a:pathLst>
                <a:path w="31" h="27" extrusionOk="0">
                  <a:moveTo>
                    <a:pt x="2" y="25"/>
                  </a:moveTo>
                  <a:cubicBezTo>
                    <a:pt x="2" y="26"/>
                    <a:pt x="2" y="26"/>
                    <a:pt x="2" y="27"/>
                  </a:cubicBezTo>
                  <a:cubicBezTo>
                    <a:pt x="3" y="27"/>
                    <a:pt x="3" y="27"/>
                    <a:pt x="4" y="27"/>
                  </a:cubicBezTo>
                  <a:cubicBezTo>
                    <a:pt x="28" y="9"/>
                    <a:pt x="28" y="9"/>
                    <a:pt x="28" y="9"/>
                  </a:cubicBezTo>
                  <a:cubicBezTo>
                    <a:pt x="29" y="9"/>
                    <a:pt x="30" y="7"/>
                    <a:pt x="30" y="6"/>
                  </a:cubicBezTo>
                  <a:cubicBezTo>
                    <a:pt x="31" y="5"/>
                    <a:pt x="30" y="4"/>
                    <a:pt x="30" y="3"/>
                  </a:cubicBezTo>
                  <a:cubicBezTo>
                    <a:pt x="28" y="0"/>
                    <a:pt x="25" y="0"/>
                    <a:pt x="23" y="1"/>
                  </a:cubicBezTo>
                  <a:cubicBezTo>
                    <a:pt x="0" y="18"/>
                    <a:pt x="0" y="18"/>
                    <a:pt x="0" y="18"/>
                  </a:cubicBezTo>
                  <a:cubicBezTo>
                    <a:pt x="0" y="18"/>
                    <a:pt x="0" y="19"/>
                    <a:pt x="1" y="20"/>
                  </a:cubicBezTo>
                  <a:cubicBezTo>
                    <a:pt x="1" y="22"/>
                    <a:pt x="1" y="23"/>
                    <a:pt x="2" y="25"/>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rgbClr val="000000"/>
                </a:solidFill>
                <a:latin typeface="Arial"/>
                <a:ea typeface="Arial"/>
                <a:cs typeface="Arial"/>
                <a:sym typeface="Arial"/>
              </a:endParaRPr>
            </a:p>
          </p:txBody>
        </p:sp>
        <p:sp>
          <p:nvSpPr>
            <p:cNvPr id="910" name="Google Shape;910;p29"/>
            <p:cNvSpPr/>
            <p:nvPr/>
          </p:nvSpPr>
          <p:spPr>
            <a:xfrm>
              <a:off x="612775" y="225425"/>
              <a:ext cx="127000" cy="55563"/>
            </a:xfrm>
            <a:custGeom>
              <a:avLst/>
              <a:gdLst/>
              <a:ahLst/>
              <a:cxnLst/>
              <a:rect l="l" t="t" r="r" b="b"/>
              <a:pathLst>
                <a:path w="34" h="15" extrusionOk="0">
                  <a:moveTo>
                    <a:pt x="33" y="7"/>
                  </a:moveTo>
                  <a:cubicBezTo>
                    <a:pt x="32" y="6"/>
                    <a:pt x="31" y="5"/>
                    <a:pt x="30" y="5"/>
                  </a:cubicBezTo>
                  <a:cubicBezTo>
                    <a:pt x="1" y="0"/>
                    <a:pt x="1" y="0"/>
                    <a:pt x="1" y="0"/>
                  </a:cubicBezTo>
                  <a:cubicBezTo>
                    <a:pt x="1" y="1"/>
                    <a:pt x="1" y="2"/>
                    <a:pt x="1" y="3"/>
                  </a:cubicBezTo>
                  <a:cubicBezTo>
                    <a:pt x="1" y="4"/>
                    <a:pt x="1" y="6"/>
                    <a:pt x="1" y="7"/>
                  </a:cubicBezTo>
                  <a:cubicBezTo>
                    <a:pt x="1" y="8"/>
                    <a:pt x="0" y="9"/>
                    <a:pt x="0" y="10"/>
                  </a:cubicBezTo>
                  <a:cubicBezTo>
                    <a:pt x="28" y="15"/>
                    <a:pt x="28" y="15"/>
                    <a:pt x="28" y="15"/>
                  </a:cubicBezTo>
                  <a:cubicBezTo>
                    <a:pt x="28" y="15"/>
                    <a:pt x="28" y="15"/>
                    <a:pt x="29" y="15"/>
                  </a:cubicBezTo>
                  <a:cubicBezTo>
                    <a:pt x="31" y="15"/>
                    <a:pt x="33" y="13"/>
                    <a:pt x="34" y="11"/>
                  </a:cubicBezTo>
                  <a:cubicBezTo>
                    <a:pt x="34" y="10"/>
                    <a:pt x="33" y="8"/>
                    <a:pt x="33" y="7"/>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rgbClr val="000000"/>
                </a:solidFill>
                <a:latin typeface="Arial"/>
                <a:ea typeface="Arial"/>
                <a:cs typeface="Arial"/>
                <a:sym typeface="Arial"/>
              </a:endParaRPr>
            </a:p>
          </p:txBody>
        </p:sp>
        <p:sp>
          <p:nvSpPr>
            <p:cNvPr id="911" name="Google Shape;911;p29"/>
            <p:cNvSpPr/>
            <p:nvPr/>
          </p:nvSpPr>
          <p:spPr>
            <a:xfrm>
              <a:off x="585788" y="304800"/>
              <a:ext cx="93663" cy="127000"/>
            </a:xfrm>
            <a:custGeom>
              <a:avLst/>
              <a:gdLst/>
              <a:ahLst/>
              <a:cxnLst/>
              <a:rect l="l" t="t" r="r" b="b"/>
              <a:pathLst>
                <a:path w="25" h="34" extrusionOk="0">
                  <a:moveTo>
                    <a:pt x="6" y="2"/>
                  </a:moveTo>
                  <a:cubicBezTo>
                    <a:pt x="6" y="1"/>
                    <a:pt x="5" y="1"/>
                    <a:pt x="4" y="0"/>
                  </a:cubicBezTo>
                  <a:cubicBezTo>
                    <a:pt x="4" y="1"/>
                    <a:pt x="3" y="2"/>
                    <a:pt x="3" y="3"/>
                  </a:cubicBezTo>
                  <a:cubicBezTo>
                    <a:pt x="3" y="4"/>
                    <a:pt x="2" y="6"/>
                    <a:pt x="1" y="7"/>
                  </a:cubicBezTo>
                  <a:cubicBezTo>
                    <a:pt x="1" y="8"/>
                    <a:pt x="0" y="9"/>
                    <a:pt x="0" y="10"/>
                  </a:cubicBezTo>
                  <a:cubicBezTo>
                    <a:pt x="16" y="32"/>
                    <a:pt x="16" y="32"/>
                    <a:pt x="16" y="32"/>
                  </a:cubicBezTo>
                  <a:cubicBezTo>
                    <a:pt x="16" y="33"/>
                    <a:pt x="18" y="34"/>
                    <a:pt x="19" y="34"/>
                  </a:cubicBezTo>
                  <a:cubicBezTo>
                    <a:pt x="19" y="34"/>
                    <a:pt x="19" y="34"/>
                    <a:pt x="20" y="34"/>
                  </a:cubicBezTo>
                  <a:cubicBezTo>
                    <a:pt x="21" y="34"/>
                    <a:pt x="22" y="34"/>
                    <a:pt x="22" y="33"/>
                  </a:cubicBezTo>
                  <a:cubicBezTo>
                    <a:pt x="24" y="33"/>
                    <a:pt x="24" y="32"/>
                    <a:pt x="24" y="30"/>
                  </a:cubicBezTo>
                  <a:cubicBezTo>
                    <a:pt x="25" y="29"/>
                    <a:pt x="24" y="28"/>
                    <a:pt x="24" y="27"/>
                  </a:cubicBezTo>
                  <a:lnTo>
                    <a:pt x="6" y="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rgbClr val="000000"/>
                </a:solidFill>
                <a:latin typeface="Arial"/>
                <a:ea typeface="Arial"/>
                <a:cs typeface="Arial"/>
                <a:sym typeface="Arial"/>
              </a:endParaRPr>
            </a:p>
          </p:txBody>
        </p:sp>
        <p:sp>
          <p:nvSpPr>
            <p:cNvPr id="912" name="Google Shape;912;p29"/>
            <p:cNvSpPr/>
            <p:nvPr/>
          </p:nvSpPr>
          <p:spPr>
            <a:xfrm>
              <a:off x="15875" y="71437"/>
              <a:ext cx="112713" cy="101600"/>
            </a:xfrm>
            <a:custGeom>
              <a:avLst/>
              <a:gdLst/>
              <a:ahLst/>
              <a:cxnLst/>
              <a:rect l="l" t="t" r="r" b="b"/>
              <a:pathLst>
                <a:path w="30" h="27" extrusionOk="0">
                  <a:moveTo>
                    <a:pt x="2" y="9"/>
                  </a:moveTo>
                  <a:cubicBezTo>
                    <a:pt x="27" y="27"/>
                    <a:pt x="27" y="27"/>
                    <a:pt x="27" y="27"/>
                  </a:cubicBezTo>
                  <a:cubicBezTo>
                    <a:pt x="27" y="27"/>
                    <a:pt x="27" y="27"/>
                    <a:pt x="28" y="27"/>
                  </a:cubicBezTo>
                  <a:cubicBezTo>
                    <a:pt x="28" y="26"/>
                    <a:pt x="28" y="25"/>
                    <a:pt x="28" y="24"/>
                  </a:cubicBezTo>
                  <a:cubicBezTo>
                    <a:pt x="28" y="23"/>
                    <a:pt x="29" y="21"/>
                    <a:pt x="29" y="20"/>
                  </a:cubicBezTo>
                  <a:cubicBezTo>
                    <a:pt x="29" y="19"/>
                    <a:pt x="30" y="18"/>
                    <a:pt x="30" y="17"/>
                  </a:cubicBezTo>
                  <a:cubicBezTo>
                    <a:pt x="8" y="1"/>
                    <a:pt x="8" y="1"/>
                    <a:pt x="8" y="1"/>
                  </a:cubicBezTo>
                  <a:cubicBezTo>
                    <a:pt x="5" y="0"/>
                    <a:pt x="2" y="0"/>
                    <a:pt x="1" y="3"/>
                  </a:cubicBezTo>
                  <a:cubicBezTo>
                    <a:pt x="0" y="4"/>
                    <a:pt x="0" y="5"/>
                    <a:pt x="0" y="6"/>
                  </a:cubicBezTo>
                  <a:cubicBezTo>
                    <a:pt x="0" y="7"/>
                    <a:pt x="1" y="9"/>
                    <a:pt x="2" y="9"/>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rgbClr val="000000"/>
                </a:solidFill>
                <a:latin typeface="Arial"/>
                <a:ea typeface="Arial"/>
                <a:cs typeface="Arial"/>
                <a:sym typeface="Arial"/>
              </a:endParaRPr>
            </a:p>
          </p:txBody>
        </p:sp>
        <p:sp>
          <p:nvSpPr>
            <p:cNvPr id="913" name="Google Shape;913;p29"/>
            <p:cNvSpPr/>
            <p:nvPr/>
          </p:nvSpPr>
          <p:spPr>
            <a:xfrm>
              <a:off x="0" y="225425"/>
              <a:ext cx="120650" cy="55563"/>
            </a:xfrm>
            <a:custGeom>
              <a:avLst/>
              <a:gdLst/>
              <a:ahLst/>
              <a:cxnLst/>
              <a:rect l="l" t="t" r="r" b="b"/>
              <a:pathLst>
                <a:path w="32" h="15" extrusionOk="0">
                  <a:moveTo>
                    <a:pt x="32" y="7"/>
                  </a:moveTo>
                  <a:cubicBezTo>
                    <a:pt x="32" y="6"/>
                    <a:pt x="31" y="5"/>
                    <a:pt x="31" y="3"/>
                  </a:cubicBezTo>
                  <a:cubicBezTo>
                    <a:pt x="31" y="2"/>
                    <a:pt x="31" y="1"/>
                    <a:pt x="31" y="0"/>
                  </a:cubicBezTo>
                  <a:cubicBezTo>
                    <a:pt x="4" y="5"/>
                    <a:pt x="4" y="5"/>
                    <a:pt x="4" y="5"/>
                  </a:cubicBezTo>
                  <a:cubicBezTo>
                    <a:pt x="3" y="5"/>
                    <a:pt x="1" y="6"/>
                    <a:pt x="1" y="7"/>
                  </a:cubicBezTo>
                  <a:cubicBezTo>
                    <a:pt x="0" y="8"/>
                    <a:pt x="0" y="10"/>
                    <a:pt x="0" y="11"/>
                  </a:cubicBezTo>
                  <a:cubicBezTo>
                    <a:pt x="0" y="13"/>
                    <a:pt x="2" y="15"/>
                    <a:pt x="5" y="15"/>
                  </a:cubicBezTo>
                  <a:cubicBezTo>
                    <a:pt x="5" y="15"/>
                    <a:pt x="5" y="15"/>
                    <a:pt x="5" y="15"/>
                  </a:cubicBezTo>
                  <a:cubicBezTo>
                    <a:pt x="32" y="10"/>
                    <a:pt x="32" y="10"/>
                    <a:pt x="32" y="10"/>
                  </a:cubicBezTo>
                  <a:cubicBezTo>
                    <a:pt x="32" y="9"/>
                    <a:pt x="32" y="8"/>
                    <a:pt x="32" y="7"/>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rgbClr val="000000"/>
                </a:solidFill>
                <a:latin typeface="Arial"/>
                <a:ea typeface="Arial"/>
                <a:cs typeface="Arial"/>
                <a:sym typeface="Arial"/>
              </a:endParaRPr>
            </a:p>
          </p:txBody>
        </p:sp>
        <p:sp>
          <p:nvSpPr>
            <p:cNvPr id="914" name="Google Shape;914;p29"/>
            <p:cNvSpPr/>
            <p:nvPr/>
          </p:nvSpPr>
          <p:spPr>
            <a:xfrm>
              <a:off x="60325" y="307975"/>
              <a:ext cx="90488" cy="123825"/>
            </a:xfrm>
            <a:custGeom>
              <a:avLst/>
              <a:gdLst/>
              <a:ahLst/>
              <a:cxnLst/>
              <a:rect l="l" t="t" r="r" b="b"/>
              <a:pathLst>
                <a:path w="24" h="33" extrusionOk="0">
                  <a:moveTo>
                    <a:pt x="21" y="2"/>
                  </a:moveTo>
                  <a:cubicBezTo>
                    <a:pt x="20" y="1"/>
                    <a:pt x="20" y="1"/>
                    <a:pt x="20" y="0"/>
                  </a:cubicBezTo>
                  <a:cubicBezTo>
                    <a:pt x="19" y="0"/>
                    <a:pt x="18" y="0"/>
                    <a:pt x="18" y="1"/>
                  </a:cubicBezTo>
                  <a:cubicBezTo>
                    <a:pt x="1" y="26"/>
                    <a:pt x="1" y="26"/>
                    <a:pt x="1" y="26"/>
                  </a:cubicBezTo>
                  <a:cubicBezTo>
                    <a:pt x="0" y="27"/>
                    <a:pt x="0" y="28"/>
                    <a:pt x="0" y="29"/>
                  </a:cubicBezTo>
                  <a:cubicBezTo>
                    <a:pt x="0" y="31"/>
                    <a:pt x="1" y="32"/>
                    <a:pt x="2" y="32"/>
                  </a:cubicBezTo>
                  <a:cubicBezTo>
                    <a:pt x="3" y="33"/>
                    <a:pt x="4" y="33"/>
                    <a:pt x="5" y="33"/>
                  </a:cubicBezTo>
                  <a:cubicBezTo>
                    <a:pt x="5" y="33"/>
                    <a:pt x="5" y="33"/>
                    <a:pt x="6" y="33"/>
                  </a:cubicBezTo>
                  <a:cubicBezTo>
                    <a:pt x="7" y="33"/>
                    <a:pt x="8" y="32"/>
                    <a:pt x="9" y="31"/>
                  </a:cubicBezTo>
                  <a:cubicBezTo>
                    <a:pt x="24" y="10"/>
                    <a:pt x="24" y="10"/>
                    <a:pt x="24" y="10"/>
                  </a:cubicBezTo>
                  <a:cubicBezTo>
                    <a:pt x="23" y="9"/>
                    <a:pt x="23" y="8"/>
                    <a:pt x="23" y="7"/>
                  </a:cubicBezTo>
                  <a:cubicBezTo>
                    <a:pt x="22" y="5"/>
                    <a:pt x="21" y="4"/>
                    <a:pt x="21" y="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rgbClr val="000000"/>
                </a:solidFill>
                <a:latin typeface="Arial"/>
                <a:ea typeface="Arial"/>
                <a:cs typeface="Arial"/>
                <a:sym typeface="Arial"/>
              </a:endParaRPr>
            </a:p>
          </p:txBody>
        </p:sp>
        <p:sp>
          <p:nvSpPr>
            <p:cNvPr id="915" name="Google Shape;915;p29"/>
            <p:cNvSpPr/>
            <p:nvPr/>
          </p:nvSpPr>
          <p:spPr>
            <a:xfrm>
              <a:off x="158750" y="0"/>
              <a:ext cx="419100" cy="506413"/>
            </a:xfrm>
            <a:custGeom>
              <a:avLst/>
              <a:gdLst/>
              <a:ahLst/>
              <a:cxnLst/>
              <a:rect l="l" t="t" r="r" b="b"/>
              <a:pathLst>
                <a:path w="112" h="135" extrusionOk="0">
                  <a:moveTo>
                    <a:pt x="56" y="0"/>
                  </a:moveTo>
                  <a:cubicBezTo>
                    <a:pt x="25" y="0"/>
                    <a:pt x="0" y="25"/>
                    <a:pt x="0" y="56"/>
                  </a:cubicBezTo>
                  <a:cubicBezTo>
                    <a:pt x="0" y="71"/>
                    <a:pt x="6" y="88"/>
                    <a:pt x="17" y="101"/>
                  </a:cubicBezTo>
                  <a:cubicBezTo>
                    <a:pt x="17" y="101"/>
                    <a:pt x="17" y="101"/>
                    <a:pt x="18" y="101"/>
                  </a:cubicBezTo>
                  <a:cubicBezTo>
                    <a:pt x="21" y="106"/>
                    <a:pt x="30" y="119"/>
                    <a:pt x="30" y="128"/>
                  </a:cubicBezTo>
                  <a:cubicBezTo>
                    <a:pt x="30" y="132"/>
                    <a:pt x="33" y="135"/>
                    <a:pt x="37" y="135"/>
                  </a:cubicBezTo>
                  <a:cubicBezTo>
                    <a:pt x="74" y="135"/>
                    <a:pt x="74" y="135"/>
                    <a:pt x="74" y="135"/>
                  </a:cubicBezTo>
                  <a:cubicBezTo>
                    <a:pt x="74" y="135"/>
                    <a:pt x="74" y="135"/>
                    <a:pt x="74" y="135"/>
                  </a:cubicBezTo>
                  <a:cubicBezTo>
                    <a:pt x="75" y="135"/>
                    <a:pt x="76" y="135"/>
                    <a:pt x="77" y="134"/>
                  </a:cubicBezTo>
                  <a:cubicBezTo>
                    <a:pt x="80" y="133"/>
                    <a:pt x="81" y="131"/>
                    <a:pt x="81" y="128"/>
                  </a:cubicBezTo>
                  <a:cubicBezTo>
                    <a:pt x="81" y="120"/>
                    <a:pt x="89" y="108"/>
                    <a:pt x="94" y="101"/>
                  </a:cubicBezTo>
                  <a:cubicBezTo>
                    <a:pt x="94" y="101"/>
                    <a:pt x="95" y="101"/>
                    <a:pt x="95" y="100"/>
                  </a:cubicBezTo>
                  <a:cubicBezTo>
                    <a:pt x="105" y="87"/>
                    <a:pt x="112" y="71"/>
                    <a:pt x="112" y="56"/>
                  </a:cubicBezTo>
                  <a:cubicBezTo>
                    <a:pt x="112" y="25"/>
                    <a:pt x="87" y="0"/>
                    <a:pt x="56" y="0"/>
                  </a:cubicBezTo>
                  <a:close/>
                  <a:moveTo>
                    <a:pt x="83" y="93"/>
                  </a:moveTo>
                  <a:cubicBezTo>
                    <a:pt x="83" y="93"/>
                    <a:pt x="83" y="94"/>
                    <a:pt x="82" y="94"/>
                  </a:cubicBezTo>
                  <a:cubicBezTo>
                    <a:pt x="79" y="98"/>
                    <a:pt x="71" y="110"/>
                    <a:pt x="68" y="121"/>
                  </a:cubicBezTo>
                  <a:cubicBezTo>
                    <a:pt x="43" y="121"/>
                    <a:pt x="43" y="121"/>
                    <a:pt x="43" y="121"/>
                  </a:cubicBezTo>
                  <a:cubicBezTo>
                    <a:pt x="40" y="109"/>
                    <a:pt x="31" y="97"/>
                    <a:pt x="29" y="93"/>
                  </a:cubicBezTo>
                  <a:cubicBezTo>
                    <a:pt x="29" y="93"/>
                    <a:pt x="28" y="93"/>
                    <a:pt x="28" y="93"/>
                  </a:cubicBezTo>
                  <a:cubicBezTo>
                    <a:pt x="19" y="82"/>
                    <a:pt x="14" y="68"/>
                    <a:pt x="14" y="56"/>
                  </a:cubicBezTo>
                  <a:cubicBezTo>
                    <a:pt x="14" y="33"/>
                    <a:pt x="32" y="14"/>
                    <a:pt x="56" y="14"/>
                  </a:cubicBezTo>
                  <a:cubicBezTo>
                    <a:pt x="79" y="14"/>
                    <a:pt x="98" y="33"/>
                    <a:pt x="98" y="56"/>
                  </a:cubicBezTo>
                  <a:cubicBezTo>
                    <a:pt x="98" y="68"/>
                    <a:pt x="92" y="82"/>
                    <a:pt x="83" y="93"/>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rgbClr val="000000"/>
                </a:solidFill>
                <a:latin typeface="Arial"/>
                <a:ea typeface="Arial"/>
                <a:cs typeface="Arial"/>
                <a:sym typeface="Arial"/>
              </a:endParaRPr>
            </a:p>
          </p:txBody>
        </p:sp>
        <p:sp>
          <p:nvSpPr>
            <p:cNvPr id="916" name="Google Shape;916;p29"/>
            <p:cNvSpPr/>
            <p:nvPr/>
          </p:nvSpPr>
          <p:spPr>
            <a:xfrm>
              <a:off x="288925" y="547687"/>
              <a:ext cx="158750" cy="142875"/>
            </a:xfrm>
            <a:custGeom>
              <a:avLst/>
              <a:gdLst/>
              <a:ahLst/>
              <a:cxnLst/>
              <a:rect l="l" t="t" r="r" b="b"/>
              <a:pathLst>
                <a:path w="42" h="38" extrusionOk="0">
                  <a:moveTo>
                    <a:pt x="36" y="0"/>
                  </a:moveTo>
                  <a:cubicBezTo>
                    <a:pt x="5" y="0"/>
                    <a:pt x="5" y="0"/>
                    <a:pt x="5" y="0"/>
                  </a:cubicBezTo>
                  <a:cubicBezTo>
                    <a:pt x="2" y="0"/>
                    <a:pt x="0" y="3"/>
                    <a:pt x="0" y="6"/>
                  </a:cubicBezTo>
                  <a:cubicBezTo>
                    <a:pt x="0" y="27"/>
                    <a:pt x="0" y="27"/>
                    <a:pt x="0" y="27"/>
                  </a:cubicBezTo>
                  <a:cubicBezTo>
                    <a:pt x="0" y="30"/>
                    <a:pt x="2" y="33"/>
                    <a:pt x="5" y="33"/>
                  </a:cubicBezTo>
                  <a:cubicBezTo>
                    <a:pt x="10" y="33"/>
                    <a:pt x="10" y="33"/>
                    <a:pt x="10" y="33"/>
                  </a:cubicBezTo>
                  <a:cubicBezTo>
                    <a:pt x="13" y="36"/>
                    <a:pt x="13" y="36"/>
                    <a:pt x="13" y="36"/>
                  </a:cubicBezTo>
                  <a:cubicBezTo>
                    <a:pt x="14" y="37"/>
                    <a:pt x="16" y="38"/>
                    <a:pt x="17" y="38"/>
                  </a:cubicBezTo>
                  <a:cubicBezTo>
                    <a:pt x="24" y="38"/>
                    <a:pt x="24" y="38"/>
                    <a:pt x="24" y="38"/>
                  </a:cubicBezTo>
                  <a:cubicBezTo>
                    <a:pt x="26" y="38"/>
                    <a:pt x="27" y="37"/>
                    <a:pt x="28" y="36"/>
                  </a:cubicBezTo>
                  <a:cubicBezTo>
                    <a:pt x="31" y="33"/>
                    <a:pt x="31" y="33"/>
                    <a:pt x="31" y="33"/>
                  </a:cubicBezTo>
                  <a:cubicBezTo>
                    <a:pt x="36" y="33"/>
                    <a:pt x="36" y="33"/>
                    <a:pt x="36" y="33"/>
                  </a:cubicBezTo>
                  <a:cubicBezTo>
                    <a:pt x="39" y="33"/>
                    <a:pt x="42" y="30"/>
                    <a:pt x="42" y="27"/>
                  </a:cubicBezTo>
                  <a:cubicBezTo>
                    <a:pt x="42" y="6"/>
                    <a:pt x="42" y="6"/>
                    <a:pt x="42" y="6"/>
                  </a:cubicBezTo>
                  <a:cubicBezTo>
                    <a:pt x="42" y="3"/>
                    <a:pt x="39" y="0"/>
                    <a:pt x="36"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rgbClr val="000000"/>
                </a:solidFill>
                <a:latin typeface="Arial"/>
                <a:ea typeface="Arial"/>
                <a:cs typeface="Arial"/>
                <a:sym typeface="Arial"/>
              </a:endParaRPr>
            </a:p>
          </p:txBody>
        </p:sp>
      </p:grpSp>
      <p:sp>
        <p:nvSpPr>
          <p:cNvPr id="917" name="Google Shape;917;p29"/>
          <p:cNvSpPr/>
          <p:nvPr/>
        </p:nvSpPr>
        <p:spPr>
          <a:xfrm>
            <a:off x="4299747" y="1275622"/>
            <a:ext cx="3198492" cy="253879"/>
          </a:xfrm>
          <a:prstGeom prst="rect">
            <a:avLst/>
          </a:prstGeom>
          <a:noFill/>
          <a:ln>
            <a:noFill/>
          </a:ln>
        </p:spPr>
        <p:txBody>
          <a:bodyPr spcFirstLastPara="1" wrap="square" lIns="68525" tIns="34250" rIns="68525" bIns="34250" anchor="t" anchorCtr="0">
            <a:spAutoFit/>
          </a:bodyPr>
          <a:lstStyle/>
          <a:p>
            <a:pPr marL="0" marR="0" lvl="0" indent="0" algn="l" rtl="0">
              <a:spcBef>
                <a:spcPts val="0"/>
              </a:spcBef>
              <a:spcAft>
                <a:spcPts val="0"/>
              </a:spcAft>
              <a:buNone/>
            </a:pPr>
            <a:r>
              <a:rPr lang="en-US" sz="1200" b="0">
                <a:solidFill>
                  <a:schemeClr val="dk1"/>
                </a:solidFill>
                <a:latin typeface="Arial"/>
                <a:ea typeface="Arial"/>
                <a:cs typeface="Arial"/>
                <a:sym typeface="Arial"/>
              </a:rPr>
              <a:t>Click here to add a title</a:t>
            </a:r>
            <a:endParaRPr sz="1800" b="0">
              <a:solidFill>
                <a:schemeClr val="dk1"/>
              </a:solidFill>
              <a:latin typeface="Arial"/>
              <a:ea typeface="Arial"/>
              <a:cs typeface="Arial"/>
              <a:sym typeface="Arial"/>
            </a:endParaRPr>
          </a:p>
        </p:txBody>
      </p:sp>
      <p:sp>
        <p:nvSpPr>
          <p:cNvPr id="918" name="Google Shape;918;p29"/>
          <p:cNvSpPr/>
          <p:nvPr/>
        </p:nvSpPr>
        <p:spPr>
          <a:xfrm>
            <a:off x="4299747" y="2170765"/>
            <a:ext cx="3198492" cy="253879"/>
          </a:xfrm>
          <a:prstGeom prst="rect">
            <a:avLst/>
          </a:prstGeom>
          <a:noFill/>
          <a:ln>
            <a:noFill/>
          </a:ln>
        </p:spPr>
        <p:txBody>
          <a:bodyPr spcFirstLastPara="1" wrap="square" lIns="68525" tIns="34250" rIns="68525" bIns="34250" anchor="t" anchorCtr="0">
            <a:spAutoFit/>
          </a:bodyPr>
          <a:lstStyle/>
          <a:p>
            <a:pPr marL="0" marR="0" lvl="0" indent="0" algn="l" rtl="0">
              <a:spcBef>
                <a:spcPts val="0"/>
              </a:spcBef>
              <a:spcAft>
                <a:spcPts val="0"/>
              </a:spcAft>
              <a:buNone/>
            </a:pPr>
            <a:r>
              <a:rPr lang="en-US" sz="1200" b="0">
                <a:solidFill>
                  <a:schemeClr val="dk1"/>
                </a:solidFill>
                <a:latin typeface="Arial"/>
                <a:ea typeface="Arial"/>
                <a:cs typeface="Arial"/>
                <a:sym typeface="Arial"/>
              </a:rPr>
              <a:t>Click here to add a title</a:t>
            </a:r>
            <a:endParaRPr sz="1200" b="0">
              <a:solidFill>
                <a:schemeClr val="dk1"/>
              </a:solidFill>
              <a:latin typeface="Arial"/>
              <a:ea typeface="Arial"/>
              <a:cs typeface="Arial"/>
              <a:sym typeface="Arial"/>
            </a:endParaRPr>
          </a:p>
        </p:txBody>
      </p:sp>
      <p:sp>
        <p:nvSpPr>
          <p:cNvPr id="919" name="Google Shape;919;p29"/>
          <p:cNvSpPr/>
          <p:nvPr/>
        </p:nvSpPr>
        <p:spPr>
          <a:xfrm>
            <a:off x="4299747" y="3056385"/>
            <a:ext cx="3198492" cy="253879"/>
          </a:xfrm>
          <a:prstGeom prst="rect">
            <a:avLst/>
          </a:prstGeom>
          <a:noFill/>
          <a:ln>
            <a:noFill/>
          </a:ln>
        </p:spPr>
        <p:txBody>
          <a:bodyPr spcFirstLastPara="1" wrap="square" lIns="68525" tIns="34250" rIns="68525" bIns="34250" anchor="t" anchorCtr="0">
            <a:spAutoFit/>
          </a:bodyPr>
          <a:lstStyle/>
          <a:p>
            <a:pPr marL="0" marR="0" lvl="0" indent="0" algn="l" rtl="0">
              <a:spcBef>
                <a:spcPts val="0"/>
              </a:spcBef>
              <a:spcAft>
                <a:spcPts val="0"/>
              </a:spcAft>
              <a:buNone/>
            </a:pPr>
            <a:r>
              <a:rPr lang="en-US" sz="1200" b="0">
                <a:solidFill>
                  <a:schemeClr val="dk1"/>
                </a:solidFill>
                <a:latin typeface="Arial"/>
                <a:ea typeface="Arial"/>
                <a:cs typeface="Arial"/>
                <a:sym typeface="Arial"/>
              </a:rPr>
              <a:t>Click here to add a title</a:t>
            </a:r>
            <a:endParaRPr sz="1200" b="0">
              <a:solidFill>
                <a:schemeClr val="dk1"/>
              </a:solidFill>
              <a:latin typeface="Arial"/>
              <a:ea typeface="Arial"/>
              <a:cs typeface="Arial"/>
              <a:sym typeface="Arial"/>
            </a:endParaRPr>
          </a:p>
        </p:txBody>
      </p:sp>
      <p:sp>
        <p:nvSpPr>
          <p:cNvPr id="920" name="Google Shape;920;p29"/>
          <p:cNvSpPr/>
          <p:nvPr/>
        </p:nvSpPr>
        <p:spPr>
          <a:xfrm>
            <a:off x="4299747" y="3902724"/>
            <a:ext cx="3198492" cy="253879"/>
          </a:xfrm>
          <a:prstGeom prst="rect">
            <a:avLst/>
          </a:prstGeom>
          <a:noFill/>
          <a:ln>
            <a:noFill/>
          </a:ln>
        </p:spPr>
        <p:txBody>
          <a:bodyPr spcFirstLastPara="1" wrap="square" lIns="68525" tIns="34250" rIns="68525" bIns="34250" anchor="t" anchorCtr="0">
            <a:spAutoFit/>
          </a:bodyPr>
          <a:lstStyle/>
          <a:p>
            <a:pPr marL="0" marR="0" lvl="0" indent="0" algn="l" rtl="0">
              <a:spcBef>
                <a:spcPts val="0"/>
              </a:spcBef>
              <a:spcAft>
                <a:spcPts val="0"/>
              </a:spcAft>
              <a:buNone/>
            </a:pPr>
            <a:r>
              <a:rPr lang="en-US" sz="1200" b="0">
                <a:solidFill>
                  <a:schemeClr val="dk1"/>
                </a:solidFill>
                <a:latin typeface="Arial"/>
                <a:ea typeface="Arial"/>
                <a:cs typeface="Arial"/>
                <a:sym typeface="Arial"/>
              </a:rPr>
              <a:t>Click here to add a title</a:t>
            </a:r>
            <a:endParaRPr sz="1200" b="0">
              <a:solidFill>
                <a:schemeClr val="dk1"/>
              </a:solidFill>
              <a:latin typeface="Arial"/>
              <a:ea typeface="Arial"/>
              <a:cs typeface="Arial"/>
              <a:sym typeface="Arial"/>
            </a:endParaRPr>
          </a:p>
        </p:txBody>
      </p:sp>
      <p:sp>
        <p:nvSpPr>
          <p:cNvPr id="921" name="Google Shape;921;p29"/>
          <p:cNvSpPr txBox="1"/>
          <p:nvPr/>
        </p:nvSpPr>
        <p:spPr>
          <a:xfrm>
            <a:off x="1927231" y="2332634"/>
            <a:ext cx="1117860" cy="1054098"/>
          </a:xfrm>
          <a:prstGeom prst="rect">
            <a:avLst/>
          </a:prstGeom>
          <a:noFill/>
          <a:ln>
            <a:noFill/>
          </a:ln>
        </p:spPr>
        <p:txBody>
          <a:bodyPr spcFirstLastPara="1" wrap="square" lIns="68525" tIns="34250" rIns="68525" bIns="34250" anchor="t" anchorCtr="0">
            <a:spAutoFit/>
          </a:bodyPr>
          <a:lstStyle/>
          <a:p>
            <a:pPr marL="0" marR="0" lvl="0" indent="0" algn="ctr" rtl="0">
              <a:spcBef>
                <a:spcPts val="0"/>
              </a:spcBef>
              <a:spcAft>
                <a:spcPts val="0"/>
              </a:spcAft>
              <a:buNone/>
            </a:pPr>
            <a:r>
              <a:rPr lang="en-US" sz="3200" b="0">
                <a:solidFill>
                  <a:schemeClr val="lt1"/>
                </a:solidFill>
                <a:latin typeface="Arial"/>
                <a:ea typeface="Arial"/>
                <a:cs typeface="Arial"/>
                <a:sym typeface="Arial"/>
              </a:rPr>
              <a:t>Enter</a:t>
            </a:r>
            <a:endParaRPr/>
          </a:p>
          <a:p>
            <a:pPr marL="0" marR="0" lvl="0" indent="0" algn="ctr" rtl="0">
              <a:spcBef>
                <a:spcPts val="0"/>
              </a:spcBef>
              <a:spcAft>
                <a:spcPts val="0"/>
              </a:spcAft>
              <a:buNone/>
            </a:pPr>
            <a:r>
              <a:rPr lang="en-US" sz="3200" b="0">
                <a:solidFill>
                  <a:schemeClr val="lt1"/>
                </a:solidFill>
                <a:latin typeface="Arial"/>
                <a:ea typeface="Arial"/>
                <a:cs typeface="Arial"/>
                <a:sym typeface="Arial"/>
              </a:rPr>
              <a:t> title</a:t>
            </a:r>
            <a:endParaRPr sz="3200" b="0">
              <a:solidFill>
                <a:schemeClr val="lt1"/>
              </a:solidFill>
              <a:latin typeface="Arial"/>
              <a:ea typeface="Arial"/>
              <a:cs typeface="Arial"/>
              <a:sym typeface="Arial"/>
            </a:endParaRPr>
          </a:p>
        </p:txBody>
      </p:sp>
      <p:grpSp>
        <p:nvGrpSpPr>
          <p:cNvPr id="922" name="Google Shape;922;p29"/>
          <p:cNvGrpSpPr/>
          <p:nvPr/>
        </p:nvGrpSpPr>
        <p:grpSpPr>
          <a:xfrm>
            <a:off x="649048" y="1131590"/>
            <a:ext cx="3724550" cy="3456775"/>
            <a:chOff x="941010" y="1628006"/>
            <a:chExt cx="4968654" cy="4610100"/>
          </a:xfrm>
        </p:grpSpPr>
        <p:sp>
          <p:nvSpPr>
            <p:cNvPr id="923" name="Google Shape;923;p29"/>
            <p:cNvSpPr/>
            <p:nvPr/>
          </p:nvSpPr>
          <p:spPr>
            <a:xfrm>
              <a:off x="1083121" y="3318693"/>
              <a:ext cx="1373188" cy="1373188"/>
            </a:xfrm>
            <a:prstGeom prst="ellipse">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a:solidFill>
                  <a:srgbClr val="FFFFFF"/>
                </a:solidFill>
                <a:latin typeface="Arial"/>
                <a:ea typeface="Arial"/>
                <a:cs typeface="Arial"/>
                <a:sym typeface="Arial"/>
              </a:endParaRPr>
            </a:p>
          </p:txBody>
        </p:sp>
        <p:sp>
          <p:nvSpPr>
            <p:cNvPr id="924" name="Google Shape;924;p29"/>
            <p:cNvSpPr/>
            <p:nvPr/>
          </p:nvSpPr>
          <p:spPr>
            <a:xfrm>
              <a:off x="2737296" y="1628006"/>
              <a:ext cx="1373188" cy="1373187"/>
            </a:xfrm>
            <a:prstGeom prst="ellipse">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a:solidFill>
                  <a:srgbClr val="FFFFFF"/>
                </a:solidFill>
                <a:latin typeface="Arial"/>
                <a:ea typeface="Arial"/>
                <a:cs typeface="Arial"/>
                <a:sym typeface="Arial"/>
              </a:endParaRPr>
            </a:p>
          </p:txBody>
        </p:sp>
        <p:sp>
          <p:nvSpPr>
            <p:cNvPr id="925" name="Google Shape;925;p29"/>
            <p:cNvSpPr/>
            <p:nvPr/>
          </p:nvSpPr>
          <p:spPr>
            <a:xfrm>
              <a:off x="4410521" y="3318693"/>
              <a:ext cx="1374775" cy="1373188"/>
            </a:xfrm>
            <a:prstGeom prst="ellipse">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a:solidFill>
                  <a:srgbClr val="FFFFFF"/>
                </a:solidFill>
                <a:latin typeface="Arial"/>
                <a:ea typeface="Arial"/>
                <a:cs typeface="Arial"/>
                <a:sym typeface="Arial"/>
              </a:endParaRPr>
            </a:p>
          </p:txBody>
        </p:sp>
        <p:sp>
          <p:nvSpPr>
            <p:cNvPr id="926" name="Google Shape;926;p29"/>
            <p:cNvSpPr/>
            <p:nvPr/>
          </p:nvSpPr>
          <p:spPr>
            <a:xfrm>
              <a:off x="2772221" y="4864918"/>
              <a:ext cx="1373188" cy="1373188"/>
            </a:xfrm>
            <a:prstGeom prst="ellipse">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a:solidFill>
                  <a:srgbClr val="FFFFFF"/>
                </a:solidFill>
                <a:latin typeface="Arial"/>
                <a:ea typeface="Arial"/>
                <a:cs typeface="Arial"/>
                <a:sym typeface="Arial"/>
              </a:endParaRPr>
            </a:p>
          </p:txBody>
        </p:sp>
        <p:sp>
          <p:nvSpPr>
            <p:cNvPr id="927" name="Google Shape;927;p29"/>
            <p:cNvSpPr/>
            <p:nvPr/>
          </p:nvSpPr>
          <p:spPr>
            <a:xfrm>
              <a:off x="941010" y="3629000"/>
              <a:ext cx="1623512" cy="63621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0">
                  <a:solidFill>
                    <a:schemeClr val="lt1"/>
                  </a:solidFill>
                  <a:latin typeface="Arial"/>
                  <a:ea typeface="Arial"/>
                  <a:cs typeface="Arial"/>
                  <a:sym typeface="Arial"/>
                </a:rPr>
                <a:t>service</a:t>
              </a:r>
              <a:endParaRPr/>
            </a:p>
            <a:p>
              <a:pPr marL="0" marR="0" lvl="0" indent="0" algn="ctr" rtl="0">
                <a:spcBef>
                  <a:spcPts val="0"/>
                </a:spcBef>
                <a:spcAft>
                  <a:spcPts val="0"/>
                </a:spcAft>
                <a:buNone/>
              </a:pPr>
              <a:r>
                <a:rPr lang="en-US" sz="900" b="0">
                  <a:solidFill>
                    <a:schemeClr val="lt1"/>
                  </a:solidFill>
                  <a:latin typeface="Arial"/>
                  <a:ea typeface="Arial"/>
                  <a:cs typeface="Arial"/>
                  <a:sym typeface="Arial"/>
                </a:rPr>
                <a:t>One of the shortfalls</a:t>
              </a:r>
              <a:endParaRPr sz="900" b="0">
                <a:solidFill>
                  <a:schemeClr val="lt1"/>
                </a:solidFill>
                <a:latin typeface="Arial"/>
                <a:ea typeface="Arial"/>
                <a:cs typeface="Arial"/>
                <a:sym typeface="Arial"/>
              </a:endParaRPr>
            </a:p>
          </p:txBody>
        </p:sp>
        <p:sp>
          <p:nvSpPr>
            <p:cNvPr id="928" name="Google Shape;928;p29"/>
            <p:cNvSpPr/>
            <p:nvPr/>
          </p:nvSpPr>
          <p:spPr>
            <a:xfrm>
              <a:off x="4286152" y="3655703"/>
              <a:ext cx="1623512" cy="6772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0">
                  <a:solidFill>
                    <a:schemeClr val="lt1"/>
                  </a:solidFill>
                  <a:latin typeface="Arial"/>
                  <a:ea typeface="Arial"/>
                  <a:cs typeface="Arial"/>
                  <a:sym typeface="Arial"/>
                </a:rPr>
                <a:t>service</a:t>
              </a:r>
              <a:endParaRPr/>
            </a:p>
            <a:p>
              <a:pPr marL="0" marR="0" lvl="0" indent="0" algn="ctr" rtl="0">
                <a:spcBef>
                  <a:spcPts val="0"/>
                </a:spcBef>
                <a:spcAft>
                  <a:spcPts val="0"/>
                </a:spcAft>
                <a:buNone/>
              </a:pPr>
              <a:r>
                <a:rPr lang="en-US" sz="900" b="0">
                  <a:solidFill>
                    <a:schemeClr val="lt1"/>
                  </a:solidFill>
                  <a:latin typeface="Arial"/>
                  <a:ea typeface="Arial"/>
                  <a:cs typeface="Arial"/>
                  <a:sym typeface="Arial"/>
                </a:rPr>
                <a:t>One of the shortfalls</a:t>
              </a:r>
              <a:endParaRPr sz="900" b="0">
                <a:solidFill>
                  <a:schemeClr val="lt1"/>
                </a:solidFill>
                <a:latin typeface="Arial"/>
                <a:ea typeface="Arial"/>
                <a:cs typeface="Arial"/>
                <a:sym typeface="Arial"/>
              </a:endParaRPr>
            </a:p>
          </p:txBody>
        </p:sp>
        <p:sp>
          <p:nvSpPr>
            <p:cNvPr id="929" name="Google Shape;929;p29"/>
            <p:cNvSpPr/>
            <p:nvPr/>
          </p:nvSpPr>
          <p:spPr>
            <a:xfrm>
              <a:off x="2611341" y="1959396"/>
              <a:ext cx="1623512" cy="63621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0">
                  <a:solidFill>
                    <a:schemeClr val="lt1"/>
                  </a:solidFill>
                  <a:latin typeface="Arial"/>
                  <a:ea typeface="Arial"/>
                  <a:cs typeface="Arial"/>
                  <a:sym typeface="Arial"/>
                </a:rPr>
                <a:t>service</a:t>
              </a:r>
              <a:endParaRPr/>
            </a:p>
            <a:p>
              <a:pPr marL="0" marR="0" lvl="0" indent="0" algn="ctr" rtl="0">
                <a:spcBef>
                  <a:spcPts val="0"/>
                </a:spcBef>
                <a:spcAft>
                  <a:spcPts val="0"/>
                </a:spcAft>
                <a:buNone/>
              </a:pPr>
              <a:r>
                <a:rPr lang="en-US" sz="900" b="0">
                  <a:solidFill>
                    <a:schemeClr val="lt1"/>
                  </a:solidFill>
                  <a:latin typeface="Arial"/>
                  <a:ea typeface="Arial"/>
                  <a:cs typeface="Arial"/>
                  <a:sym typeface="Arial"/>
                </a:rPr>
                <a:t>One of the shortfalls</a:t>
              </a:r>
              <a:endParaRPr sz="900" b="0">
                <a:solidFill>
                  <a:schemeClr val="lt1"/>
                </a:solidFill>
                <a:latin typeface="Arial"/>
                <a:ea typeface="Arial"/>
                <a:cs typeface="Arial"/>
                <a:sym typeface="Arial"/>
              </a:endParaRPr>
            </a:p>
          </p:txBody>
        </p:sp>
        <p:sp>
          <p:nvSpPr>
            <p:cNvPr id="930" name="Google Shape;930;p29"/>
            <p:cNvSpPr/>
            <p:nvPr/>
          </p:nvSpPr>
          <p:spPr>
            <a:xfrm>
              <a:off x="2615068" y="5215693"/>
              <a:ext cx="1623512" cy="63621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0">
                  <a:solidFill>
                    <a:schemeClr val="lt1"/>
                  </a:solidFill>
                  <a:latin typeface="Arial"/>
                  <a:ea typeface="Arial"/>
                  <a:cs typeface="Arial"/>
                  <a:sym typeface="Arial"/>
                </a:rPr>
                <a:t>service</a:t>
              </a:r>
              <a:endParaRPr/>
            </a:p>
            <a:p>
              <a:pPr marL="0" marR="0" lvl="0" indent="0" algn="ctr" rtl="0">
                <a:spcBef>
                  <a:spcPts val="0"/>
                </a:spcBef>
                <a:spcAft>
                  <a:spcPts val="0"/>
                </a:spcAft>
                <a:buNone/>
              </a:pPr>
              <a:r>
                <a:rPr lang="en-US" sz="900" b="0">
                  <a:solidFill>
                    <a:schemeClr val="lt1"/>
                  </a:solidFill>
                  <a:latin typeface="Arial"/>
                  <a:ea typeface="Arial"/>
                  <a:cs typeface="Arial"/>
                  <a:sym typeface="Arial"/>
                </a:rPr>
                <a:t>One of the shortfalls</a:t>
              </a:r>
              <a:endParaRPr sz="900" b="0">
                <a:solidFill>
                  <a:schemeClr val="lt1"/>
                </a:solidFill>
                <a:latin typeface="Arial"/>
                <a:ea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95"/>
                                        </p:tgtEl>
                                        <p:attrNameLst>
                                          <p:attrName>style.visibility</p:attrName>
                                        </p:attrNameLst>
                                      </p:cBhvr>
                                      <p:to>
                                        <p:strVal val="visible"/>
                                      </p:to>
                                    </p:set>
                                    <p:animEffect transition="in" filter="fade">
                                      <p:cBhvr>
                                        <p:cTn id="7" dur="1000"/>
                                        <p:tgtEl>
                                          <p:spTgt spid="895"/>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896"/>
                                        </p:tgtEl>
                                        <p:attrNameLst>
                                          <p:attrName>style.visibility</p:attrName>
                                        </p:attrNameLst>
                                      </p:cBhvr>
                                      <p:to>
                                        <p:strVal val="visible"/>
                                      </p:to>
                                    </p:set>
                                    <p:anim calcmode="lin" valueType="num">
                                      <p:cBhvr additive="base">
                                        <p:cTn id="12" dur="500"/>
                                        <p:tgtEl>
                                          <p:spTgt spid="896"/>
                                        </p:tgtEl>
                                        <p:attrNameLst>
                                          <p:attrName>ppt_w</p:attrName>
                                        </p:attrNameLst>
                                      </p:cBhvr>
                                      <p:tavLst>
                                        <p:tav tm="0">
                                          <p:val>
                                            <p:strVal val="0"/>
                                          </p:val>
                                        </p:tav>
                                        <p:tav tm="100000">
                                          <p:val>
                                            <p:strVal val="#ppt_w"/>
                                          </p:val>
                                        </p:tav>
                                      </p:tavLst>
                                    </p:anim>
                                    <p:anim calcmode="lin" valueType="num">
                                      <p:cBhvr additive="base">
                                        <p:cTn id="13" dur="500"/>
                                        <p:tgtEl>
                                          <p:spTgt spid="896"/>
                                        </p:tgtEl>
                                        <p:attrNameLst>
                                          <p:attrName>ppt_h</p:attrName>
                                        </p:attrNameLst>
                                      </p:cBhvr>
                                      <p:tavLst>
                                        <p:tav tm="0">
                                          <p:val>
                                            <p:str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3" presetClass="entr" presetSubtype="16" fill="hold" nodeType="clickEffect">
                                  <p:stCondLst>
                                    <p:cond delay="0"/>
                                  </p:stCondLst>
                                  <p:childTnLst>
                                    <p:set>
                                      <p:cBhvr>
                                        <p:cTn id="17" dur="1" fill="hold">
                                          <p:stCondLst>
                                            <p:cond delay="0"/>
                                          </p:stCondLst>
                                        </p:cTn>
                                        <p:tgtEl>
                                          <p:spTgt spid="921"/>
                                        </p:tgtEl>
                                        <p:attrNameLst>
                                          <p:attrName>style.visibility</p:attrName>
                                        </p:attrNameLst>
                                      </p:cBhvr>
                                      <p:to>
                                        <p:strVal val="visible"/>
                                      </p:to>
                                    </p:set>
                                    <p:anim calcmode="lin" valueType="num">
                                      <p:cBhvr additive="base">
                                        <p:cTn id="18" dur="500"/>
                                        <p:tgtEl>
                                          <p:spTgt spid="921"/>
                                        </p:tgtEl>
                                        <p:attrNameLst>
                                          <p:attrName>ppt_w</p:attrName>
                                        </p:attrNameLst>
                                      </p:cBhvr>
                                      <p:tavLst>
                                        <p:tav tm="0">
                                          <p:val>
                                            <p:strVal val="0"/>
                                          </p:val>
                                        </p:tav>
                                        <p:tav tm="100000">
                                          <p:val>
                                            <p:strVal val="#ppt_w"/>
                                          </p:val>
                                        </p:tav>
                                      </p:tavLst>
                                    </p:anim>
                                    <p:anim calcmode="lin" valueType="num">
                                      <p:cBhvr additive="base">
                                        <p:cTn id="19" dur="500"/>
                                        <p:tgtEl>
                                          <p:spTgt spid="921"/>
                                        </p:tgtEl>
                                        <p:attrNameLst>
                                          <p:attrName>ppt_h</p:attrName>
                                        </p:attrNameLst>
                                      </p:cBhvr>
                                      <p:tavLst>
                                        <p:tav tm="0">
                                          <p:val>
                                            <p:strVal val="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23" presetClass="entr" presetSubtype="16" fill="hold" nodeType="clickEffect">
                                  <p:stCondLst>
                                    <p:cond delay="0"/>
                                  </p:stCondLst>
                                  <p:childTnLst>
                                    <p:set>
                                      <p:cBhvr>
                                        <p:cTn id="23" dur="1" fill="hold">
                                          <p:stCondLst>
                                            <p:cond delay="0"/>
                                          </p:stCondLst>
                                        </p:cTn>
                                        <p:tgtEl>
                                          <p:spTgt spid="897"/>
                                        </p:tgtEl>
                                        <p:attrNameLst>
                                          <p:attrName>style.visibility</p:attrName>
                                        </p:attrNameLst>
                                      </p:cBhvr>
                                      <p:to>
                                        <p:strVal val="visible"/>
                                      </p:to>
                                    </p:set>
                                    <p:anim calcmode="lin" valueType="num">
                                      <p:cBhvr additive="base">
                                        <p:cTn id="24" dur="1000"/>
                                        <p:tgtEl>
                                          <p:spTgt spid="897"/>
                                        </p:tgtEl>
                                        <p:attrNameLst>
                                          <p:attrName>ppt_w</p:attrName>
                                        </p:attrNameLst>
                                      </p:cBhvr>
                                      <p:tavLst>
                                        <p:tav tm="0">
                                          <p:val>
                                            <p:strVal val="0"/>
                                          </p:val>
                                        </p:tav>
                                        <p:tav tm="100000">
                                          <p:val>
                                            <p:strVal val="#ppt_w"/>
                                          </p:val>
                                        </p:tav>
                                      </p:tavLst>
                                    </p:anim>
                                    <p:anim calcmode="lin" valueType="num">
                                      <p:cBhvr additive="base">
                                        <p:cTn id="25" dur="1000"/>
                                        <p:tgtEl>
                                          <p:spTgt spid="897"/>
                                        </p:tgtEl>
                                        <p:attrNameLst>
                                          <p:attrName>ppt_h</p:attrName>
                                        </p:attrNameLst>
                                      </p:cBhvr>
                                      <p:tavLst>
                                        <p:tav tm="0">
                                          <p:val>
                                            <p:strVal val="0"/>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23" presetClass="entr" presetSubtype="16" fill="hold" nodeType="clickEffect">
                                  <p:stCondLst>
                                    <p:cond delay="0"/>
                                  </p:stCondLst>
                                  <p:childTnLst>
                                    <p:set>
                                      <p:cBhvr>
                                        <p:cTn id="29" dur="1" fill="hold">
                                          <p:stCondLst>
                                            <p:cond delay="0"/>
                                          </p:stCondLst>
                                        </p:cTn>
                                        <p:tgtEl>
                                          <p:spTgt spid="898"/>
                                        </p:tgtEl>
                                        <p:attrNameLst>
                                          <p:attrName>style.visibility</p:attrName>
                                        </p:attrNameLst>
                                      </p:cBhvr>
                                      <p:to>
                                        <p:strVal val="visible"/>
                                      </p:to>
                                    </p:set>
                                    <p:anim calcmode="lin" valueType="num">
                                      <p:cBhvr additive="base">
                                        <p:cTn id="30" dur="1000"/>
                                        <p:tgtEl>
                                          <p:spTgt spid="898"/>
                                        </p:tgtEl>
                                        <p:attrNameLst>
                                          <p:attrName>ppt_w</p:attrName>
                                        </p:attrNameLst>
                                      </p:cBhvr>
                                      <p:tavLst>
                                        <p:tav tm="0">
                                          <p:val>
                                            <p:strVal val="0"/>
                                          </p:val>
                                        </p:tav>
                                        <p:tav tm="100000">
                                          <p:val>
                                            <p:strVal val="#ppt_w"/>
                                          </p:val>
                                        </p:tav>
                                      </p:tavLst>
                                    </p:anim>
                                    <p:anim calcmode="lin" valueType="num">
                                      <p:cBhvr additive="base">
                                        <p:cTn id="31" dur="1000"/>
                                        <p:tgtEl>
                                          <p:spTgt spid="898"/>
                                        </p:tgtEl>
                                        <p:attrNameLst>
                                          <p:attrName>ppt_h</p:attrName>
                                        </p:attrNameLst>
                                      </p:cBhvr>
                                      <p:tavLst>
                                        <p:tav tm="0">
                                          <p:val>
                                            <p:strVal val="0"/>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3" presetClass="entr" presetSubtype="16" fill="hold" nodeType="clickEffect">
                                  <p:stCondLst>
                                    <p:cond delay="0"/>
                                  </p:stCondLst>
                                  <p:childTnLst>
                                    <p:set>
                                      <p:cBhvr>
                                        <p:cTn id="35" dur="1" fill="hold">
                                          <p:stCondLst>
                                            <p:cond delay="0"/>
                                          </p:stCondLst>
                                        </p:cTn>
                                        <p:tgtEl>
                                          <p:spTgt spid="922"/>
                                        </p:tgtEl>
                                        <p:attrNameLst>
                                          <p:attrName>style.visibility</p:attrName>
                                        </p:attrNameLst>
                                      </p:cBhvr>
                                      <p:to>
                                        <p:strVal val="visible"/>
                                      </p:to>
                                    </p:set>
                                    <p:anim calcmode="lin" valueType="num">
                                      <p:cBhvr additive="base">
                                        <p:cTn id="36" dur="1000"/>
                                        <p:tgtEl>
                                          <p:spTgt spid="922"/>
                                        </p:tgtEl>
                                        <p:attrNameLst>
                                          <p:attrName>ppt_w</p:attrName>
                                        </p:attrNameLst>
                                      </p:cBhvr>
                                      <p:tavLst>
                                        <p:tav tm="0">
                                          <p:val>
                                            <p:strVal val="0"/>
                                          </p:val>
                                        </p:tav>
                                        <p:tav tm="100000">
                                          <p:val>
                                            <p:strVal val="#ppt_w"/>
                                          </p:val>
                                        </p:tav>
                                      </p:tavLst>
                                    </p:anim>
                                    <p:anim calcmode="lin" valueType="num">
                                      <p:cBhvr additive="base">
                                        <p:cTn id="37" dur="1000"/>
                                        <p:tgtEl>
                                          <p:spTgt spid="922"/>
                                        </p:tgtEl>
                                        <p:attrNameLst>
                                          <p:attrName>ppt_h</p:attrName>
                                        </p:attrNameLst>
                                      </p:cBhvr>
                                      <p:tavLst>
                                        <p:tav tm="0">
                                          <p:val>
                                            <p:strVal val="0"/>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2" fill="hold" nodeType="clickEffect">
                                  <p:stCondLst>
                                    <p:cond delay="0"/>
                                  </p:stCondLst>
                                  <p:childTnLst>
                                    <p:set>
                                      <p:cBhvr>
                                        <p:cTn id="41" dur="1" fill="hold">
                                          <p:stCondLst>
                                            <p:cond delay="0"/>
                                          </p:stCondLst>
                                        </p:cTn>
                                        <p:tgtEl>
                                          <p:spTgt spid="899"/>
                                        </p:tgtEl>
                                        <p:attrNameLst>
                                          <p:attrName>style.visibility</p:attrName>
                                        </p:attrNameLst>
                                      </p:cBhvr>
                                      <p:to>
                                        <p:strVal val="visible"/>
                                      </p:to>
                                    </p:set>
                                    <p:anim calcmode="lin" valueType="num">
                                      <p:cBhvr additive="base">
                                        <p:cTn id="42" dur="500"/>
                                        <p:tgtEl>
                                          <p:spTgt spid="899"/>
                                        </p:tgtEl>
                                        <p:attrNameLst>
                                          <p:attrName>ppt_x</p:attrName>
                                        </p:attrNameLst>
                                      </p:cBhvr>
                                      <p:tavLst>
                                        <p:tav tm="0">
                                          <p:val>
                                            <p:strVal val="#ppt_x+1"/>
                                          </p:val>
                                        </p:tav>
                                        <p:tav tm="100000">
                                          <p:val>
                                            <p:strVal val="#ppt_x"/>
                                          </p:val>
                                        </p:tav>
                                      </p:tavLst>
                                    </p:anim>
                                  </p:childTnLst>
                                </p:cTn>
                              </p:par>
                              <p:par>
                                <p:cTn id="43" presetID="2" presetClass="entr" presetSubtype="2" fill="hold" nodeType="withEffect">
                                  <p:stCondLst>
                                    <p:cond delay="0"/>
                                  </p:stCondLst>
                                  <p:childTnLst>
                                    <p:set>
                                      <p:cBhvr>
                                        <p:cTn id="44" dur="1" fill="hold">
                                          <p:stCondLst>
                                            <p:cond delay="0"/>
                                          </p:stCondLst>
                                        </p:cTn>
                                        <p:tgtEl>
                                          <p:spTgt spid="900"/>
                                        </p:tgtEl>
                                        <p:attrNameLst>
                                          <p:attrName>style.visibility</p:attrName>
                                        </p:attrNameLst>
                                      </p:cBhvr>
                                      <p:to>
                                        <p:strVal val="visible"/>
                                      </p:to>
                                    </p:set>
                                    <p:anim calcmode="lin" valueType="num">
                                      <p:cBhvr additive="base">
                                        <p:cTn id="45" dur="500"/>
                                        <p:tgtEl>
                                          <p:spTgt spid="900"/>
                                        </p:tgtEl>
                                        <p:attrNameLst>
                                          <p:attrName>ppt_x</p:attrName>
                                        </p:attrNameLst>
                                      </p:cBhvr>
                                      <p:tavLst>
                                        <p:tav tm="0">
                                          <p:val>
                                            <p:strVal val="#ppt_x+1"/>
                                          </p:val>
                                        </p:tav>
                                        <p:tav tm="100000">
                                          <p:val>
                                            <p:strVal val="#ppt_x"/>
                                          </p:val>
                                        </p:tav>
                                      </p:tavLst>
                                    </p:anim>
                                  </p:childTnLst>
                                </p:cTn>
                              </p:par>
                              <p:par>
                                <p:cTn id="46" presetID="2" presetClass="entr" presetSubtype="2" fill="hold" nodeType="withEffect">
                                  <p:stCondLst>
                                    <p:cond delay="0"/>
                                  </p:stCondLst>
                                  <p:childTnLst>
                                    <p:set>
                                      <p:cBhvr>
                                        <p:cTn id="47" dur="1" fill="hold">
                                          <p:stCondLst>
                                            <p:cond delay="0"/>
                                          </p:stCondLst>
                                        </p:cTn>
                                        <p:tgtEl>
                                          <p:spTgt spid="901"/>
                                        </p:tgtEl>
                                        <p:attrNameLst>
                                          <p:attrName>style.visibility</p:attrName>
                                        </p:attrNameLst>
                                      </p:cBhvr>
                                      <p:to>
                                        <p:strVal val="visible"/>
                                      </p:to>
                                    </p:set>
                                    <p:anim calcmode="lin" valueType="num">
                                      <p:cBhvr additive="base">
                                        <p:cTn id="48" dur="500"/>
                                        <p:tgtEl>
                                          <p:spTgt spid="901"/>
                                        </p:tgtEl>
                                        <p:attrNameLst>
                                          <p:attrName>ppt_x</p:attrName>
                                        </p:attrNameLst>
                                      </p:cBhvr>
                                      <p:tavLst>
                                        <p:tav tm="0">
                                          <p:val>
                                            <p:strVal val="#ppt_x+1"/>
                                          </p:val>
                                        </p:tav>
                                        <p:tav tm="100000">
                                          <p:val>
                                            <p:strVal val="#ppt_x"/>
                                          </p:val>
                                        </p:tav>
                                      </p:tavLst>
                                    </p:anim>
                                  </p:childTnLst>
                                </p:cTn>
                              </p:par>
                              <p:par>
                                <p:cTn id="49" presetID="2" presetClass="entr" presetSubtype="2" fill="hold" nodeType="withEffect">
                                  <p:stCondLst>
                                    <p:cond delay="0"/>
                                  </p:stCondLst>
                                  <p:childTnLst>
                                    <p:set>
                                      <p:cBhvr>
                                        <p:cTn id="50" dur="1" fill="hold">
                                          <p:stCondLst>
                                            <p:cond delay="0"/>
                                          </p:stCondLst>
                                        </p:cTn>
                                        <p:tgtEl>
                                          <p:spTgt spid="902"/>
                                        </p:tgtEl>
                                        <p:attrNameLst>
                                          <p:attrName>style.visibility</p:attrName>
                                        </p:attrNameLst>
                                      </p:cBhvr>
                                      <p:to>
                                        <p:strVal val="visible"/>
                                      </p:to>
                                    </p:set>
                                    <p:anim calcmode="lin" valueType="num">
                                      <p:cBhvr additive="base">
                                        <p:cTn id="51" dur="500"/>
                                        <p:tgtEl>
                                          <p:spTgt spid="902"/>
                                        </p:tgtEl>
                                        <p:attrNameLst>
                                          <p:attrName>ppt_x</p:attrName>
                                        </p:attrNameLst>
                                      </p:cBhvr>
                                      <p:tavLst>
                                        <p:tav tm="0">
                                          <p:val>
                                            <p:strVal val="#ppt_x+1"/>
                                          </p:val>
                                        </p:tav>
                                        <p:tav tm="100000">
                                          <p:val>
                                            <p:strVal val="#ppt_x"/>
                                          </p:val>
                                        </p:tav>
                                      </p:tavLst>
                                    </p:anim>
                                  </p:childTnLst>
                                </p:cTn>
                              </p:par>
                              <p:par>
                                <p:cTn id="52" presetID="2" presetClass="entr" presetSubtype="2" fill="hold" nodeType="withEffect">
                                  <p:stCondLst>
                                    <p:cond delay="0"/>
                                  </p:stCondLst>
                                  <p:childTnLst>
                                    <p:set>
                                      <p:cBhvr>
                                        <p:cTn id="53" dur="1" fill="hold">
                                          <p:stCondLst>
                                            <p:cond delay="0"/>
                                          </p:stCondLst>
                                        </p:cTn>
                                        <p:tgtEl>
                                          <p:spTgt spid="903"/>
                                        </p:tgtEl>
                                        <p:attrNameLst>
                                          <p:attrName>style.visibility</p:attrName>
                                        </p:attrNameLst>
                                      </p:cBhvr>
                                      <p:to>
                                        <p:strVal val="visible"/>
                                      </p:to>
                                    </p:set>
                                    <p:anim calcmode="lin" valueType="num">
                                      <p:cBhvr additive="base">
                                        <p:cTn id="54" dur="500"/>
                                        <p:tgtEl>
                                          <p:spTgt spid="903"/>
                                        </p:tgtEl>
                                        <p:attrNameLst>
                                          <p:attrName>ppt_x</p:attrName>
                                        </p:attrNameLst>
                                      </p:cBhvr>
                                      <p:tavLst>
                                        <p:tav tm="0">
                                          <p:val>
                                            <p:strVal val="#ppt_x+1"/>
                                          </p:val>
                                        </p:tav>
                                        <p:tav tm="100000">
                                          <p:val>
                                            <p:strVal val="#ppt_x"/>
                                          </p:val>
                                        </p:tav>
                                      </p:tavLst>
                                    </p:anim>
                                  </p:childTnLst>
                                </p:cTn>
                              </p:par>
                              <p:par>
                                <p:cTn id="55" presetID="2" presetClass="entr" presetSubtype="2" fill="hold" nodeType="withEffect">
                                  <p:stCondLst>
                                    <p:cond delay="0"/>
                                  </p:stCondLst>
                                  <p:childTnLst>
                                    <p:set>
                                      <p:cBhvr>
                                        <p:cTn id="56" dur="1" fill="hold">
                                          <p:stCondLst>
                                            <p:cond delay="0"/>
                                          </p:stCondLst>
                                        </p:cTn>
                                        <p:tgtEl>
                                          <p:spTgt spid="904"/>
                                        </p:tgtEl>
                                        <p:attrNameLst>
                                          <p:attrName>style.visibility</p:attrName>
                                        </p:attrNameLst>
                                      </p:cBhvr>
                                      <p:to>
                                        <p:strVal val="visible"/>
                                      </p:to>
                                    </p:set>
                                    <p:anim calcmode="lin" valueType="num">
                                      <p:cBhvr additive="base">
                                        <p:cTn id="57" dur="500"/>
                                        <p:tgtEl>
                                          <p:spTgt spid="904"/>
                                        </p:tgtEl>
                                        <p:attrNameLst>
                                          <p:attrName>ppt_x</p:attrName>
                                        </p:attrNameLst>
                                      </p:cBhvr>
                                      <p:tavLst>
                                        <p:tav tm="0">
                                          <p:val>
                                            <p:strVal val="#ppt_x+1"/>
                                          </p:val>
                                        </p:tav>
                                        <p:tav tm="100000">
                                          <p:val>
                                            <p:strVal val="#ppt_x"/>
                                          </p:val>
                                        </p:tav>
                                      </p:tavLst>
                                    </p:anim>
                                  </p:childTnLst>
                                </p:cTn>
                              </p:par>
                              <p:par>
                                <p:cTn id="58" presetID="2" presetClass="entr" presetSubtype="2" fill="hold" nodeType="withEffect">
                                  <p:stCondLst>
                                    <p:cond delay="0"/>
                                  </p:stCondLst>
                                  <p:childTnLst>
                                    <p:set>
                                      <p:cBhvr>
                                        <p:cTn id="59" dur="1" fill="hold">
                                          <p:stCondLst>
                                            <p:cond delay="0"/>
                                          </p:stCondLst>
                                        </p:cTn>
                                        <p:tgtEl>
                                          <p:spTgt spid="907"/>
                                        </p:tgtEl>
                                        <p:attrNameLst>
                                          <p:attrName>style.visibility</p:attrName>
                                        </p:attrNameLst>
                                      </p:cBhvr>
                                      <p:to>
                                        <p:strVal val="visible"/>
                                      </p:to>
                                    </p:set>
                                    <p:anim calcmode="lin" valueType="num">
                                      <p:cBhvr additive="base">
                                        <p:cTn id="60" dur="500"/>
                                        <p:tgtEl>
                                          <p:spTgt spid="907"/>
                                        </p:tgtEl>
                                        <p:attrNameLst>
                                          <p:attrName>ppt_x</p:attrName>
                                        </p:attrNameLst>
                                      </p:cBhvr>
                                      <p:tavLst>
                                        <p:tav tm="0">
                                          <p:val>
                                            <p:strVal val="#ppt_x+1"/>
                                          </p:val>
                                        </p:tav>
                                        <p:tav tm="100000">
                                          <p:val>
                                            <p:strVal val="#ppt_x"/>
                                          </p:val>
                                        </p:tav>
                                      </p:tavLst>
                                    </p:anim>
                                  </p:childTnLst>
                                </p:cTn>
                              </p:par>
                              <p:par>
                                <p:cTn id="61" presetID="2" presetClass="entr" presetSubtype="2" fill="hold" nodeType="withEffect">
                                  <p:stCondLst>
                                    <p:cond delay="0"/>
                                  </p:stCondLst>
                                  <p:childTnLst>
                                    <p:set>
                                      <p:cBhvr>
                                        <p:cTn id="62" dur="1" fill="hold">
                                          <p:stCondLst>
                                            <p:cond delay="0"/>
                                          </p:stCondLst>
                                        </p:cTn>
                                        <p:tgtEl>
                                          <p:spTgt spid="908"/>
                                        </p:tgtEl>
                                        <p:attrNameLst>
                                          <p:attrName>style.visibility</p:attrName>
                                        </p:attrNameLst>
                                      </p:cBhvr>
                                      <p:to>
                                        <p:strVal val="visible"/>
                                      </p:to>
                                    </p:set>
                                    <p:anim calcmode="lin" valueType="num">
                                      <p:cBhvr additive="base">
                                        <p:cTn id="63" dur="500"/>
                                        <p:tgtEl>
                                          <p:spTgt spid="908"/>
                                        </p:tgtEl>
                                        <p:attrNameLst>
                                          <p:attrName>ppt_x</p:attrName>
                                        </p:attrNameLst>
                                      </p:cBhvr>
                                      <p:tavLst>
                                        <p:tav tm="0">
                                          <p:val>
                                            <p:strVal val="#ppt_x+1"/>
                                          </p:val>
                                        </p:tav>
                                        <p:tav tm="100000">
                                          <p:val>
                                            <p:strVal val="#ppt_x"/>
                                          </p:val>
                                        </p:tav>
                                      </p:tavLst>
                                    </p:anim>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917"/>
                                        </p:tgtEl>
                                        <p:attrNameLst>
                                          <p:attrName>style.visibility</p:attrName>
                                        </p:attrNameLst>
                                      </p:cBhvr>
                                      <p:to>
                                        <p:strVal val="visible"/>
                                      </p:to>
                                    </p:set>
                                    <p:animEffect transition="in" filter="fade">
                                      <p:cBhvr>
                                        <p:cTn id="68" dur="500"/>
                                        <p:tgtEl>
                                          <p:spTgt spid="917"/>
                                        </p:tgtEl>
                                      </p:cBhvr>
                                    </p:animEffect>
                                  </p:childTnLst>
                                </p:cTn>
                              </p:par>
                              <p:par>
                                <p:cTn id="69" presetID="10" presetClass="entr" presetSubtype="0" fill="hold" nodeType="withEffect">
                                  <p:stCondLst>
                                    <p:cond delay="0"/>
                                  </p:stCondLst>
                                  <p:childTnLst>
                                    <p:set>
                                      <p:cBhvr>
                                        <p:cTn id="70" dur="1" fill="hold">
                                          <p:stCondLst>
                                            <p:cond delay="0"/>
                                          </p:stCondLst>
                                        </p:cTn>
                                        <p:tgtEl>
                                          <p:spTgt spid="918"/>
                                        </p:tgtEl>
                                        <p:attrNameLst>
                                          <p:attrName>style.visibility</p:attrName>
                                        </p:attrNameLst>
                                      </p:cBhvr>
                                      <p:to>
                                        <p:strVal val="visible"/>
                                      </p:to>
                                    </p:set>
                                    <p:animEffect transition="in" filter="fade">
                                      <p:cBhvr>
                                        <p:cTn id="71" dur="500"/>
                                        <p:tgtEl>
                                          <p:spTgt spid="918"/>
                                        </p:tgtEl>
                                      </p:cBhvr>
                                    </p:animEffect>
                                  </p:childTnLst>
                                </p:cTn>
                              </p:par>
                              <p:par>
                                <p:cTn id="72" presetID="10" presetClass="entr" presetSubtype="0" fill="hold" nodeType="withEffect">
                                  <p:stCondLst>
                                    <p:cond delay="0"/>
                                  </p:stCondLst>
                                  <p:childTnLst>
                                    <p:set>
                                      <p:cBhvr>
                                        <p:cTn id="73" dur="1" fill="hold">
                                          <p:stCondLst>
                                            <p:cond delay="0"/>
                                          </p:stCondLst>
                                        </p:cTn>
                                        <p:tgtEl>
                                          <p:spTgt spid="919"/>
                                        </p:tgtEl>
                                        <p:attrNameLst>
                                          <p:attrName>style.visibility</p:attrName>
                                        </p:attrNameLst>
                                      </p:cBhvr>
                                      <p:to>
                                        <p:strVal val="visible"/>
                                      </p:to>
                                    </p:set>
                                    <p:animEffect transition="in" filter="fade">
                                      <p:cBhvr>
                                        <p:cTn id="74" dur="500"/>
                                        <p:tgtEl>
                                          <p:spTgt spid="919"/>
                                        </p:tgtEl>
                                      </p:cBhvr>
                                    </p:animEffect>
                                  </p:childTnLst>
                                </p:cTn>
                              </p:par>
                              <p:par>
                                <p:cTn id="75" presetID="10" presetClass="entr" presetSubtype="0" fill="hold" nodeType="withEffect">
                                  <p:stCondLst>
                                    <p:cond delay="0"/>
                                  </p:stCondLst>
                                  <p:childTnLst>
                                    <p:set>
                                      <p:cBhvr>
                                        <p:cTn id="76" dur="1" fill="hold">
                                          <p:stCondLst>
                                            <p:cond delay="0"/>
                                          </p:stCondLst>
                                        </p:cTn>
                                        <p:tgtEl>
                                          <p:spTgt spid="920"/>
                                        </p:tgtEl>
                                        <p:attrNameLst>
                                          <p:attrName>style.visibility</p:attrName>
                                        </p:attrNameLst>
                                      </p:cBhvr>
                                      <p:to>
                                        <p:strVal val="visible"/>
                                      </p:to>
                                    </p:set>
                                    <p:animEffect transition="in" filter="fade">
                                      <p:cBhvr>
                                        <p:cTn id="77" dur="500"/>
                                        <p:tgtEl>
                                          <p:spTgt spid="9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Shape 92"/>
        <p:cNvGrpSpPr/>
        <p:nvPr/>
      </p:nvGrpSpPr>
      <p:grpSpPr>
        <a:xfrm>
          <a:off x="0" y="0"/>
          <a:ext cx="0" cy="0"/>
          <a:chOff x="0" y="0"/>
          <a:chExt cx="0" cy="0"/>
        </a:xfrm>
      </p:grpSpPr>
      <p:sp>
        <p:nvSpPr>
          <p:cNvPr id="93" name="Google Shape;93;p3"/>
          <p:cNvSpPr/>
          <p:nvPr/>
        </p:nvSpPr>
        <p:spPr>
          <a:xfrm>
            <a:off x="553980" y="1635647"/>
            <a:ext cx="2586350" cy="1766435"/>
          </a:xfrm>
          <a:prstGeom prst="rect">
            <a:avLst/>
          </a:prstGeom>
          <a:blipFill rotWithShape="1">
            <a:blip r:embed="rId3">
              <a:alphaModFix/>
            </a:blip>
            <a:stretch>
              <a:fillRect/>
            </a:stretch>
          </a:blip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94" name="Google Shape;94;p3"/>
          <p:cNvSpPr/>
          <p:nvPr/>
        </p:nvSpPr>
        <p:spPr>
          <a:xfrm>
            <a:off x="3140330" y="1635647"/>
            <a:ext cx="1765800" cy="1766435"/>
          </a:xfrm>
          <a:prstGeom prst="rect">
            <a:avLst/>
          </a:prstGeom>
          <a:blipFill rotWithShape="1">
            <a:blip r:embed="rId4">
              <a:alphaModFix/>
            </a:blip>
            <a:stretch>
              <a:fillRect/>
            </a:stretch>
          </a:blip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nvGrpSpPr>
          <p:cNvPr id="95" name="Google Shape;95;p3"/>
          <p:cNvGrpSpPr/>
          <p:nvPr/>
        </p:nvGrpSpPr>
        <p:grpSpPr>
          <a:xfrm>
            <a:off x="4677147" y="1635646"/>
            <a:ext cx="4466853" cy="1767720"/>
            <a:chOff x="4257077" y="2119893"/>
            <a:chExt cx="5955804" cy="2356960"/>
          </a:xfrm>
        </p:grpSpPr>
        <p:sp>
          <p:nvSpPr>
            <p:cNvPr id="96" name="Google Shape;96;p3"/>
            <p:cNvSpPr/>
            <p:nvPr/>
          </p:nvSpPr>
          <p:spPr>
            <a:xfrm rot="-5400000">
              <a:off x="4224440" y="3094390"/>
              <a:ext cx="473237" cy="407963"/>
            </a:xfrm>
            <a:prstGeom prst="triangle">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97" name="Google Shape;97;p3"/>
            <p:cNvSpPr/>
            <p:nvPr/>
          </p:nvSpPr>
          <p:spPr>
            <a:xfrm>
              <a:off x="4552497" y="2119893"/>
              <a:ext cx="5660384" cy="2356960"/>
            </a:xfrm>
            <a:prstGeom prst="rect">
              <a:avLst/>
            </a:prstGeom>
            <a:solidFill>
              <a:srgbClr val="0070C0"/>
            </a:solid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None/>
              </a:pPr>
              <a:r>
                <a:rPr lang="en-US" sz="1200" b="1">
                  <a:solidFill>
                    <a:schemeClr val="lt1"/>
                  </a:solidFill>
                  <a:latin typeface="Arial"/>
                  <a:ea typeface="Arial"/>
                  <a:cs typeface="Arial"/>
                  <a:sym typeface="Arial"/>
                </a:rPr>
                <a:t> </a:t>
              </a:r>
              <a:endParaRPr/>
            </a:p>
          </p:txBody>
        </p:sp>
      </p:grpSp>
      <p:pic>
        <p:nvPicPr>
          <p:cNvPr id="98" name="Google Shape;98;p3" descr="F:\C\PPT\PPT\企业PPT\PPT\目录\01.png"/>
          <p:cNvPicPr preferRelativeResize="0"/>
          <p:nvPr/>
        </p:nvPicPr>
        <p:blipFill rotWithShape="1">
          <a:blip r:embed="rId5">
            <a:alphaModFix/>
          </a:blip>
          <a:srcRect/>
          <a:stretch/>
        </p:blipFill>
        <p:spPr>
          <a:xfrm>
            <a:off x="5080844" y="1772375"/>
            <a:ext cx="1651396" cy="1375439"/>
          </a:xfrm>
          <a:prstGeom prst="rect">
            <a:avLst/>
          </a:prstGeom>
          <a:noFill/>
          <a:ln>
            <a:noFill/>
          </a:ln>
        </p:spPr>
      </p:pic>
      <p:sp>
        <p:nvSpPr>
          <p:cNvPr id="99" name="Google Shape;99;p3"/>
          <p:cNvSpPr txBox="1"/>
          <p:nvPr/>
        </p:nvSpPr>
        <p:spPr>
          <a:xfrm>
            <a:off x="5693282" y="2080394"/>
            <a:ext cx="738226" cy="1096264"/>
          </a:xfrm>
          <a:prstGeom prst="rect">
            <a:avLst/>
          </a:prstGeom>
          <a:noFill/>
          <a:ln>
            <a:noFill/>
          </a:ln>
        </p:spPr>
        <p:txBody>
          <a:bodyPr spcFirstLastPara="1" wrap="square" lIns="72550" tIns="36275" rIns="72550" bIns="36275" anchor="t" anchorCtr="0">
            <a:spAutoFit/>
          </a:bodyPr>
          <a:lstStyle/>
          <a:p>
            <a:pPr marL="0" marR="0" lvl="0" indent="0" algn="l" rtl="0">
              <a:spcBef>
                <a:spcPts val="0"/>
              </a:spcBef>
              <a:spcAft>
                <a:spcPts val="0"/>
              </a:spcAft>
              <a:buNone/>
            </a:pPr>
            <a:r>
              <a:rPr lang="en-US" sz="6600" b="1">
                <a:solidFill>
                  <a:srgbClr val="FFFFFF"/>
                </a:solidFill>
                <a:latin typeface="Arial"/>
                <a:ea typeface="Arial"/>
                <a:cs typeface="Arial"/>
                <a:sym typeface="Arial"/>
              </a:rPr>
              <a:t>1</a:t>
            </a:r>
            <a:endParaRPr sz="6600" b="1">
              <a:solidFill>
                <a:srgbClr val="FFFFFF"/>
              </a:solidFill>
              <a:latin typeface="Arial"/>
              <a:ea typeface="Arial"/>
              <a:cs typeface="Arial"/>
              <a:sym typeface="Arial"/>
            </a:endParaRPr>
          </a:p>
        </p:txBody>
      </p:sp>
      <p:sp>
        <p:nvSpPr>
          <p:cNvPr id="100" name="Google Shape;100;p3"/>
          <p:cNvSpPr txBox="1"/>
          <p:nvPr/>
        </p:nvSpPr>
        <p:spPr>
          <a:xfrm>
            <a:off x="6372200" y="1995686"/>
            <a:ext cx="2971298" cy="747130"/>
          </a:xfrm>
          <a:prstGeom prst="rect">
            <a:avLst/>
          </a:prstGeom>
          <a:noFill/>
          <a:ln>
            <a:noFill/>
          </a:ln>
        </p:spPr>
        <p:txBody>
          <a:bodyPr spcFirstLastPara="1" wrap="square" lIns="81525" tIns="40750" rIns="81525" bIns="40750" anchor="t" anchorCtr="0">
            <a:spAutoFit/>
          </a:bodyPr>
          <a:lstStyle/>
          <a:p>
            <a:pPr marL="0" marR="0" lvl="0" indent="0" algn="l" rtl="0">
              <a:lnSpc>
                <a:spcPct val="100000"/>
              </a:lnSpc>
              <a:spcBef>
                <a:spcPts val="0"/>
              </a:spcBef>
              <a:spcAft>
                <a:spcPts val="0"/>
              </a:spcAft>
              <a:buClr>
                <a:srgbClr val="FFFFFF"/>
              </a:buClr>
              <a:buSzPts val="2400"/>
              <a:buFont typeface="Arial"/>
              <a:buNone/>
            </a:pPr>
            <a:r>
              <a:rPr lang="en-US" sz="2400" b="1">
                <a:solidFill>
                  <a:srgbClr val="FFFFFF"/>
                </a:solidFill>
                <a:latin typeface="Arial"/>
                <a:ea typeface="Arial"/>
                <a:cs typeface="Arial"/>
                <a:sym typeface="Arial"/>
              </a:rPr>
              <a:t>First part title</a:t>
            </a:r>
            <a:endParaRPr/>
          </a:p>
          <a:p>
            <a:pPr marL="0" marR="0" lvl="0" indent="0" algn="l" rtl="0">
              <a:lnSpc>
                <a:spcPct val="100000"/>
              </a:lnSpc>
              <a:spcBef>
                <a:spcPts val="320"/>
              </a:spcBef>
              <a:spcAft>
                <a:spcPts val="0"/>
              </a:spcAft>
              <a:buClr>
                <a:srgbClr val="FFFFFF"/>
              </a:buClr>
              <a:buSzPts val="1600"/>
              <a:buFont typeface="Arial"/>
              <a:buNone/>
            </a:pPr>
            <a:r>
              <a:rPr lang="en-US" sz="1600" b="1">
                <a:solidFill>
                  <a:srgbClr val="FFFFFF"/>
                </a:solidFill>
                <a:latin typeface="Arial"/>
                <a:ea typeface="Arial"/>
                <a:cs typeface="Arial"/>
                <a:sym typeface="Arial"/>
              </a:rPr>
              <a:t>ANNUAL WORK SUMMARY</a:t>
            </a:r>
            <a:endParaRPr sz="1600" b="1">
              <a:solidFill>
                <a:srgbClr val="FFFFFF"/>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3"/>
                                        </p:tgtEl>
                                        <p:attrNameLst>
                                          <p:attrName>style.visibility</p:attrName>
                                        </p:attrNameLst>
                                      </p:cBhvr>
                                      <p:to>
                                        <p:strVal val="visible"/>
                                      </p:to>
                                    </p:set>
                                    <p:animEffect transition="in" filter="fade">
                                      <p:cBhvr>
                                        <p:cTn id="7" dur="1000"/>
                                        <p:tgtEl>
                                          <p:spTgt spid="93"/>
                                        </p:tgtEl>
                                      </p:cBhvr>
                                    </p:animEffect>
                                  </p:childTnLst>
                                </p:cTn>
                              </p:par>
                              <p:par>
                                <p:cTn id="8" presetID="10" presetClass="entr" presetSubtype="0" fill="hold" nodeType="withEffect">
                                  <p:stCondLst>
                                    <p:cond delay="500"/>
                                  </p:stCondLst>
                                  <p:childTnLst>
                                    <p:set>
                                      <p:cBhvr>
                                        <p:cTn id="9" dur="1" fill="hold">
                                          <p:stCondLst>
                                            <p:cond delay="0"/>
                                          </p:stCondLst>
                                        </p:cTn>
                                        <p:tgtEl>
                                          <p:spTgt spid="94"/>
                                        </p:tgtEl>
                                        <p:attrNameLst>
                                          <p:attrName>style.visibility</p:attrName>
                                        </p:attrNameLst>
                                      </p:cBhvr>
                                      <p:to>
                                        <p:strVal val="visible"/>
                                      </p:to>
                                    </p:set>
                                    <p:animEffect transition="in" filter="fade">
                                      <p:cBhvr>
                                        <p:cTn id="10" dur="1000"/>
                                        <p:tgtEl>
                                          <p:spTgt spid="94"/>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95"/>
                                        </p:tgtEl>
                                        <p:attrNameLst>
                                          <p:attrName>style.visibility</p:attrName>
                                        </p:attrNameLst>
                                      </p:cBhvr>
                                      <p:to>
                                        <p:strVal val="visible"/>
                                      </p:to>
                                    </p:set>
                                    <p:animEffect transition="in" filter="fade">
                                      <p:cBhvr>
                                        <p:cTn id="14" dur="1000"/>
                                        <p:tgtEl>
                                          <p:spTgt spid="95"/>
                                        </p:tgtEl>
                                      </p:cBhvr>
                                    </p:animEffect>
                                  </p:childTnLst>
                                </p:cTn>
                              </p:par>
                              <p:par>
                                <p:cTn id="15" presetID="10" presetClass="entr" presetSubtype="0" fill="hold" nodeType="withEffect">
                                  <p:stCondLst>
                                    <p:cond delay="500"/>
                                  </p:stCondLst>
                                  <p:childTnLst>
                                    <p:set>
                                      <p:cBhvr>
                                        <p:cTn id="16" dur="1" fill="hold">
                                          <p:stCondLst>
                                            <p:cond delay="0"/>
                                          </p:stCondLst>
                                        </p:cTn>
                                        <p:tgtEl>
                                          <p:spTgt spid="98"/>
                                        </p:tgtEl>
                                        <p:attrNameLst>
                                          <p:attrName>style.visibility</p:attrName>
                                        </p:attrNameLst>
                                      </p:cBhvr>
                                      <p:to>
                                        <p:strVal val="visible"/>
                                      </p:to>
                                    </p:set>
                                    <p:animEffect transition="in" filter="fade">
                                      <p:cBhvr>
                                        <p:cTn id="17" dur="300"/>
                                        <p:tgtEl>
                                          <p:spTgt spid="98"/>
                                        </p:tgtEl>
                                      </p:cBhvr>
                                    </p:animEffect>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99"/>
                                        </p:tgtEl>
                                        <p:attrNameLst>
                                          <p:attrName>style.visibility</p:attrName>
                                        </p:attrNameLst>
                                      </p:cBhvr>
                                      <p:to>
                                        <p:strVal val="visible"/>
                                      </p:to>
                                    </p:set>
                                    <p:animEffect transition="in" filter="fade">
                                      <p:cBhvr>
                                        <p:cTn id="21" dur="300"/>
                                        <p:tgtEl>
                                          <p:spTgt spid="99"/>
                                        </p:tgtEl>
                                      </p:cBhvr>
                                    </p:animEffect>
                                  </p:childTnLst>
                                </p:cTn>
                              </p:par>
                            </p:childTnLst>
                          </p:cTn>
                        </p:par>
                        <p:par>
                          <p:cTn id="22" fill="hold">
                            <p:stCondLst>
                              <p:cond delay="2300"/>
                            </p:stCondLst>
                            <p:childTnLst>
                              <p:par>
                                <p:cTn id="23" presetID="10" presetClass="entr" presetSubtype="0" fill="hold" nodeType="afterEffect">
                                  <p:stCondLst>
                                    <p:cond delay="0"/>
                                  </p:stCondLst>
                                  <p:childTnLst>
                                    <p:set>
                                      <p:cBhvr>
                                        <p:cTn id="24" dur="1" fill="hold">
                                          <p:stCondLst>
                                            <p:cond delay="0"/>
                                          </p:stCondLst>
                                        </p:cTn>
                                        <p:tgtEl>
                                          <p:spTgt spid="100">
                                            <p:txEl>
                                              <p:pRg st="0" end="0"/>
                                            </p:txEl>
                                          </p:spTgt>
                                        </p:tgtEl>
                                        <p:attrNameLst>
                                          <p:attrName>style.visibility</p:attrName>
                                        </p:attrNameLst>
                                      </p:cBhvr>
                                      <p:to>
                                        <p:strVal val="visible"/>
                                      </p:to>
                                    </p:set>
                                    <p:animEffect transition="in" filter="fade">
                                      <p:cBhvr>
                                        <p:cTn id="25" dur="300"/>
                                        <p:tgtEl>
                                          <p:spTgt spid="100">
                                            <p:txEl>
                                              <p:pRg st="0" end="0"/>
                                            </p:txEl>
                                          </p:spTgt>
                                        </p:tgtEl>
                                      </p:cBhvr>
                                    </p:animEffect>
                                  </p:childTnLst>
                                </p:cTn>
                              </p:par>
                            </p:childTnLst>
                          </p:cTn>
                        </p:par>
                        <p:par>
                          <p:cTn id="26" fill="hold">
                            <p:stCondLst>
                              <p:cond delay="2600"/>
                            </p:stCondLst>
                            <p:childTnLst>
                              <p:par>
                                <p:cTn id="27" presetID="10" presetClass="entr" presetSubtype="0" fill="hold" nodeType="afterEffect">
                                  <p:stCondLst>
                                    <p:cond delay="0"/>
                                  </p:stCondLst>
                                  <p:childTnLst>
                                    <p:set>
                                      <p:cBhvr>
                                        <p:cTn id="28" dur="1" fill="hold">
                                          <p:stCondLst>
                                            <p:cond delay="0"/>
                                          </p:stCondLst>
                                        </p:cTn>
                                        <p:tgtEl>
                                          <p:spTgt spid="100">
                                            <p:txEl>
                                              <p:pRg st="1" end="1"/>
                                            </p:txEl>
                                          </p:spTgt>
                                        </p:tgtEl>
                                        <p:attrNameLst>
                                          <p:attrName>style.visibility</p:attrName>
                                        </p:attrNameLst>
                                      </p:cBhvr>
                                      <p:to>
                                        <p:strVal val="visible"/>
                                      </p:to>
                                    </p:set>
                                    <p:animEffect transition="in" filter="fade">
                                      <p:cBhvr>
                                        <p:cTn id="29" dur="300"/>
                                        <p:tgtEl>
                                          <p:spTgt spid="10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35"/>
        <p:cNvGrpSpPr/>
        <p:nvPr/>
      </p:nvGrpSpPr>
      <p:grpSpPr>
        <a:xfrm>
          <a:off x="0" y="0"/>
          <a:ext cx="0" cy="0"/>
          <a:chOff x="0" y="0"/>
          <a:chExt cx="0" cy="0"/>
        </a:xfrm>
      </p:grpSpPr>
      <p:sp>
        <p:nvSpPr>
          <p:cNvPr id="936" name="Google Shape;936;p30"/>
          <p:cNvSpPr txBox="1"/>
          <p:nvPr/>
        </p:nvSpPr>
        <p:spPr>
          <a:xfrm>
            <a:off x="602336" y="115858"/>
            <a:ext cx="3249584" cy="461643"/>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400" b="0" i="0">
                <a:solidFill>
                  <a:schemeClr val="dk1"/>
                </a:solidFill>
                <a:latin typeface="Arial"/>
                <a:ea typeface="Arial"/>
                <a:cs typeface="Arial"/>
                <a:sym typeface="Arial"/>
              </a:rPr>
              <a:t>Enter the title text here</a:t>
            </a:r>
            <a:endParaRPr sz="2400" b="0" i="0">
              <a:solidFill>
                <a:schemeClr val="dk1"/>
              </a:solidFill>
              <a:latin typeface="Arial"/>
              <a:ea typeface="Arial"/>
              <a:cs typeface="Arial"/>
              <a:sym typeface="Arial"/>
            </a:endParaRPr>
          </a:p>
        </p:txBody>
      </p:sp>
      <p:sp>
        <p:nvSpPr>
          <p:cNvPr id="937" name="Google Shape;937;p30"/>
          <p:cNvSpPr/>
          <p:nvPr/>
        </p:nvSpPr>
        <p:spPr>
          <a:xfrm>
            <a:off x="2657587" y="3405089"/>
            <a:ext cx="1400312" cy="1398909"/>
          </a:xfrm>
          <a:prstGeom prst="ellipse">
            <a:avLst/>
          </a:prstGeom>
          <a:noFill/>
          <a:ln w="127000" cap="flat" cmpd="thinThick">
            <a:solidFill>
              <a:srgbClr val="0070C0"/>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800" b="0">
                <a:solidFill>
                  <a:schemeClr val="dk1"/>
                </a:solidFill>
                <a:latin typeface="Arial"/>
                <a:ea typeface="Arial"/>
                <a:cs typeface="Arial"/>
                <a:sym typeface="Arial"/>
              </a:rPr>
              <a:t>Enter title</a:t>
            </a:r>
            <a:endParaRPr sz="1800" b="0">
              <a:solidFill>
                <a:schemeClr val="dk1"/>
              </a:solidFill>
              <a:latin typeface="Arial"/>
              <a:ea typeface="Arial"/>
              <a:cs typeface="Arial"/>
              <a:sym typeface="Arial"/>
            </a:endParaRPr>
          </a:p>
        </p:txBody>
      </p:sp>
      <p:sp>
        <p:nvSpPr>
          <p:cNvPr id="938" name="Google Shape;938;p30"/>
          <p:cNvSpPr txBox="1"/>
          <p:nvPr/>
        </p:nvSpPr>
        <p:spPr>
          <a:xfrm>
            <a:off x="5824185" y="3249408"/>
            <a:ext cx="2852271" cy="1174287"/>
          </a:xfrm>
          <a:prstGeom prst="rect">
            <a:avLst/>
          </a:prstGeom>
          <a:noFill/>
          <a:ln>
            <a:noFill/>
          </a:ln>
        </p:spPr>
        <p:txBody>
          <a:bodyPr spcFirstLastPara="1" wrap="square" lIns="100775" tIns="50375" rIns="100775" bIns="50375" anchor="ctr" anchorCtr="0">
            <a:noAutofit/>
          </a:bodyPr>
          <a:lstStyle/>
          <a:p>
            <a:pPr marL="0" marR="0" lvl="0" indent="0" algn="just" rtl="0">
              <a:lnSpc>
                <a:spcPct val="130000"/>
              </a:lnSpc>
              <a:spcBef>
                <a:spcPts val="0"/>
              </a:spcBef>
              <a:spcAft>
                <a:spcPts val="0"/>
              </a:spcAft>
              <a:buNone/>
            </a:pPr>
            <a:r>
              <a:rPr lang="en-US" sz="1400" b="0">
                <a:solidFill>
                  <a:srgbClr val="262626"/>
                </a:solidFill>
                <a:latin typeface="Arial"/>
                <a:ea typeface="Arial"/>
                <a:cs typeface="Arial"/>
                <a:sym typeface="Arial"/>
              </a:rPr>
              <a:t>Click here to add a title</a:t>
            </a:r>
            <a:endParaRPr sz="1400" b="0">
              <a:solidFill>
                <a:srgbClr val="262626"/>
              </a:solidFill>
              <a:latin typeface="Arial"/>
              <a:ea typeface="Arial"/>
              <a:cs typeface="Arial"/>
              <a:sym typeface="Arial"/>
            </a:endParaRPr>
          </a:p>
        </p:txBody>
      </p:sp>
      <p:sp>
        <p:nvSpPr>
          <p:cNvPr id="939" name="Google Shape;939;p30"/>
          <p:cNvSpPr/>
          <p:nvPr/>
        </p:nvSpPr>
        <p:spPr>
          <a:xfrm>
            <a:off x="1165782" y="2021689"/>
            <a:ext cx="2110548" cy="2110770"/>
          </a:xfrm>
          <a:prstGeom prst="ellipse">
            <a:avLst/>
          </a:prstGeom>
          <a:noFill/>
          <a:ln w="127000" cap="flat" cmpd="thinThick">
            <a:solidFill>
              <a:srgbClr val="0070C0"/>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2800" b="0">
                <a:solidFill>
                  <a:schemeClr val="dk1"/>
                </a:solidFill>
                <a:latin typeface="Arial"/>
                <a:ea typeface="Arial"/>
                <a:cs typeface="Arial"/>
                <a:sym typeface="Arial"/>
              </a:rPr>
              <a:t>Enter title</a:t>
            </a:r>
            <a:endParaRPr sz="2800" b="0">
              <a:solidFill>
                <a:schemeClr val="dk1"/>
              </a:solidFill>
              <a:latin typeface="Arial"/>
              <a:ea typeface="Arial"/>
              <a:cs typeface="Arial"/>
              <a:sym typeface="Arial"/>
            </a:endParaRPr>
          </a:p>
        </p:txBody>
      </p:sp>
      <p:cxnSp>
        <p:nvCxnSpPr>
          <p:cNvPr id="940" name="Google Shape;940;p30"/>
          <p:cNvCxnSpPr/>
          <p:nvPr/>
        </p:nvCxnSpPr>
        <p:spPr>
          <a:xfrm rot="10800000" flipH="1">
            <a:off x="3335257" y="2524198"/>
            <a:ext cx="1725900" cy="549000"/>
          </a:xfrm>
          <a:prstGeom prst="bentConnector3">
            <a:avLst>
              <a:gd name="adj1" fmla="val 29668"/>
            </a:avLst>
          </a:prstGeom>
          <a:noFill/>
          <a:ln w="38100" cap="flat" cmpd="sng">
            <a:solidFill>
              <a:srgbClr val="0070C0"/>
            </a:solidFill>
            <a:prstDash val="solid"/>
            <a:miter lim="800000"/>
            <a:headEnd type="oval" w="med" len="med"/>
            <a:tailEnd type="triangle" w="med" len="med"/>
          </a:ln>
        </p:spPr>
      </p:cxnSp>
      <p:sp>
        <p:nvSpPr>
          <p:cNvPr id="941" name="Google Shape;941;p30"/>
          <p:cNvSpPr txBox="1"/>
          <p:nvPr/>
        </p:nvSpPr>
        <p:spPr>
          <a:xfrm>
            <a:off x="5081383" y="1886753"/>
            <a:ext cx="2802985" cy="1334997"/>
          </a:xfrm>
          <a:prstGeom prst="rect">
            <a:avLst/>
          </a:prstGeom>
          <a:noFill/>
          <a:ln>
            <a:noFill/>
          </a:ln>
        </p:spPr>
        <p:txBody>
          <a:bodyPr spcFirstLastPara="1" wrap="square" lIns="100775" tIns="50375" rIns="100775" bIns="50375" anchor="ctr" anchorCtr="0">
            <a:noAutofit/>
          </a:bodyPr>
          <a:lstStyle/>
          <a:p>
            <a:pPr marL="0" marR="0" lvl="0" indent="0" algn="just" rtl="0">
              <a:lnSpc>
                <a:spcPct val="130000"/>
              </a:lnSpc>
              <a:spcBef>
                <a:spcPts val="0"/>
              </a:spcBef>
              <a:spcAft>
                <a:spcPts val="0"/>
              </a:spcAft>
              <a:buNone/>
            </a:pPr>
            <a:r>
              <a:rPr lang="en-US" sz="1400" b="0">
                <a:solidFill>
                  <a:srgbClr val="262626"/>
                </a:solidFill>
                <a:latin typeface="Arial"/>
                <a:ea typeface="Arial"/>
                <a:cs typeface="Arial"/>
                <a:sym typeface="Arial"/>
              </a:rPr>
              <a:t>Click here to add a title</a:t>
            </a:r>
            <a:endParaRPr sz="1400" b="0">
              <a:solidFill>
                <a:srgbClr val="262626"/>
              </a:solidFill>
              <a:latin typeface="Arial"/>
              <a:ea typeface="Arial"/>
              <a:cs typeface="Arial"/>
              <a:sym typeface="Arial"/>
            </a:endParaRPr>
          </a:p>
        </p:txBody>
      </p:sp>
      <p:cxnSp>
        <p:nvCxnSpPr>
          <p:cNvPr id="942" name="Google Shape;942;p30"/>
          <p:cNvCxnSpPr/>
          <p:nvPr/>
        </p:nvCxnSpPr>
        <p:spPr>
          <a:xfrm rot="10800000" flipH="1">
            <a:off x="4078060" y="3799035"/>
            <a:ext cx="1725900" cy="549000"/>
          </a:xfrm>
          <a:prstGeom prst="bentConnector3">
            <a:avLst>
              <a:gd name="adj1" fmla="val 29668"/>
            </a:avLst>
          </a:prstGeom>
          <a:noFill/>
          <a:ln w="38100" cap="flat" cmpd="sng">
            <a:solidFill>
              <a:srgbClr val="0070C0"/>
            </a:solidFill>
            <a:prstDash val="solid"/>
            <a:miter lim="800000"/>
            <a:headEnd type="oval" w="med" len="med"/>
            <a:tailEnd type="triangle" w="med" len="med"/>
          </a:ln>
        </p:spPr>
      </p:cxnSp>
      <p:sp>
        <p:nvSpPr>
          <p:cNvPr id="943" name="Google Shape;943;p30"/>
          <p:cNvSpPr/>
          <p:nvPr/>
        </p:nvSpPr>
        <p:spPr>
          <a:xfrm>
            <a:off x="1052577" y="894188"/>
            <a:ext cx="1400314" cy="1398909"/>
          </a:xfrm>
          <a:prstGeom prst="ellipse">
            <a:avLst/>
          </a:prstGeom>
          <a:noFill/>
          <a:ln w="127000" cap="flat" cmpd="thinThick">
            <a:solidFill>
              <a:srgbClr val="0070C0"/>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800" b="0">
                <a:solidFill>
                  <a:schemeClr val="dk1"/>
                </a:solidFill>
                <a:latin typeface="Arial"/>
                <a:ea typeface="Arial"/>
                <a:cs typeface="Arial"/>
                <a:sym typeface="Arial"/>
              </a:rPr>
              <a:t>Enter title</a:t>
            </a:r>
            <a:endParaRPr sz="1800" b="0">
              <a:solidFill>
                <a:schemeClr val="dk1"/>
              </a:solidFill>
              <a:latin typeface="Arial"/>
              <a:ea typeface="Arial"/>
              <a:cs typeface="Arial"/>
              <a:sym typeface="Arial"/>
            </a:endParaRPr>
          </a:p>
        </p:txBody>
      </p:sp>
      <p:sp>
        <p:nvSpPr>
          <p:cNvPr id="944" name="Google Shape;944;p30"/>
          <p:cNvSpPr txBox="1"/>
          <p:nvPr/>
        </p:nvSpPr>
        <p:spPr>
          <a:xfrm>
            <a:off x="4217624" y="771550"/>
            <a:ext cx="3090680" cy="955135"/>
          </a:xfrm>
          <a:prstGeom prst="rect">
            <a:avLst/>
          </a:prstGeom>
          <a:noFill/>
          <a:ln>
            <a:noFill/>
          </a:ln>
        </p:spPr>
        <p:txBody>
          <a:bodyPr spcFirstLastPara="1" wrap="square" lIns="100775" tIns="50375" rIns="100775" bIns="50375" anchor="ctr" anchorCtr="0">
            <a:noAutofit/>
          </a:bodyPr>
          <a:lstStyle/>
          <a:p>
            <a:pPr marL="0" marR="0" lvl="0" indent="0" algn="just" rtl="0">
              <a:lnSpc>
                <a:spcPct val="130000"/>
              </a:lnSpc>
              <a:spcBef>
                <a:spcPts val="0"/>
              </a:spcBef>
              <a:spcAft>
                <a:spcPts val="0"/>
              </a:spcAft>
              <a:buNone/>
            </a:pPr>
            <a:r>
              <a:rPr lang="en-US" sz="1400" b="0">
                <a:solidFill>
                  <a:srgbClr val="262626"/>
                </a:solidFill>
                <a:latin typeface="Arial"/>
                <a:ea typeface="Arial"/>
                <a:cs typeface="Arial"/>
                <a:sym typeface="Arial"/>
              </a:rPr>
              <a:t>Click here to add a title</a:t>
            </a:r>
            <a:endParaRPr sz="1400" b="0">
              <a:solidFill>
                <a:srgbClr val="262626"/>
              </a:solidFill>
              <a:latin typeface="Arial"/>
              <a:ea typeface="Arial"/>
              <a:cs typeface="Arial"/>
              <a:sym typeface="Arial"/>
            </a:endParaRPr>
          </a:p>
        </p:txBody>
      </p:sp>
      <p:cxnSp>
        <p:nvCxnSpPr>
          <p:cNvPr id="945" name="Google Shape;945;p30"/>
          <p:cNvCxnSpPr/>
          <p:nvPr/>
        </p:nvCxnSpPr>
        <p:spPr>
          <a:xfrm rot="10800000" flipH="1">
            <a:off x="2473048" y="1288134"/>
            <a:ext cx="1724400" cy="549000"/>
          </a:xfrm>
          <a:prstGeom prst="bentConnector3">
            <a:avLst>
              <a:gd name="adj1" fmla="val 29667"/>
            </a:avLst>
          </a:prstGeom>
          <a:noFill/>
          <a:ln w="38100" cap="flat" cmpd="sng">
            <a:solidFill>
              <a:srgbClr val="0070C0"/>
            </a:solidFill>
            <a:prstDash val="solid"/>
            <a:miter lim="800000"/>
            <a:headEnd type="oval" w="med" len="med"/>
            <a:tailEnd type="triangle" w="med" len="med"/>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36"/>
                                        </p:tgtEl>
                                        <p:attrNameLst>
                                          <p:attrName>style.visibility</p:attrName>
                                        </p:attrNameLst>
                                      </p:cBhvr>
                                      <p:to>
                                        <p:strVal val="visible"/>
                                      </p:to>
                                    </p:set>
                                    <p:animEffect transition="in" filter="fade">
                                      <p:cBhvr>
                                        <p:cTn id="7" dur="1000"/>
                                        <p:tgtEl>
                                          <p:spTgt spid="936"/>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943"/>
                                        </p:tgtEl>
                                        <p:attrNameLst>
                                          <p:attrName>style.visibility</p:attrName>
                                        </p:attrNameLst>
                                      </p:cBhvr>
                                      <p:to>
                                        <p:strVal val="visible"/>
                                      </p:to>
                                    </p:set>
                                    <p:animEffect transition="in" filter="fade">
                                      <p:cBhvr>
                                        <p:cTn id="11" dur="750"/>
                                        <p:tgtEl>
                                          <p:spTgt spid="943"/>
                                        </p:tgtEl>
                                      </p:cBhvr>
                                    </p:animEffect>
                                  </p:childTnLst>
                                </p:cTn>
                              </p:par>
                              <p:par>
                                <p:cTn id="12" presetID="10" presetClass="entr" presetSubtype="0" fill="hold" nodeType="withEffect">
                                  <p:stCondLst>
                                    <p:cond delay="0"/>
                                  </p:stCondLst>
                                  <p:childTnLst>
                                    <p:set>
                                      <p:cBhvr>
                                        <p:cTn id="13" dur="1" fill="hold">
                                          <p:stCondLst>
                                            <p:cond delay="0"/>
                                          </p:stCondLst>
                                        </p:cTn>
                                        <p:tgtEl>
                                          <p:spTgt spid="939"/>
                                        </p:tgtEl>
                                        <p:attrNameLst>
                                          <p:attrName>style.visibility</p:attrName>
                                        </p:attrNameLst>
                                      </p:cBhvr>
                                      <p:to>
                                        <p:strVal val="visible"/>
                                      </p:to>
                                    </p:set>
                                    <p:animEffect transition="in" filter="fade">
                                      <p:cBhvr>
                                        <p:cTn id="14" dur="750"/>
                                        <p:tgtEl>
                                          <p:spTgt spid="939"/>
                                        </p:tgtEl>
                                      </p:cBhvr>
                                    </p:animEffect>
                                  </p:childTnLst>
                                </p:cTn>
                              </p:par>
                              <p:par>
                                <p:cTn id="15" presetID="10" presetClass="entr" presetSubtype="0" fill="hold" nodeType="withEffect">
                                  <p:stCondLst>
                                    <p:cond delay="0"/>
                                  </p:stCondLst>
                                  <p:childTnLst>
                                    <p:set>
                                      <p:cBhvr>
                                        <p:cTn id="16" dur="1" fill="hold">
                                          <p:stCondLst>
                                            <p:cond delay="0"/>
                                          </p:stCondLst>
                                        </p:cTn>
                                        <p:tgtEl>
                                          <p:spTgt spid="937"/>
                                        </p:tgtEl>
                                        <p:attrNameLst>
                                          <p:attrName>style.visibility</p:attrName>
                                        </p:attrNameLst>
                                      </p:cBhvr>
                                      <p:to>
                                        <p:strVal val="visible"/>
                                      </p:to>
                                    </p:set>
                                    <p:animEffect transition="in" filter="fade">
                                      <p:cBhvr>
                                        <p:cTn id="17" dur="750"/>
                                        <p:tgtEl>
                                          <p:spTgt spid="937"/>
                                        </p:tgtEl>
                                      </p:cBhvr>
                                    </p:animEffect>
                                  </p:childTnLst>
                                </p:cTn>
                              </p:par>
                            </p:childTnLst>
                          </p:cTn>
                        </p:par>
                        <p:par>
                          <p:cTn id="18" fill="hold">
                            <p:stCondLst>
                              <p:cond delay="1750"/>
                            </p:stCondLst>
                            <p:childTnLst>
                              <p:par>
                                <p:cTn id="19" presetID="10" presetClass="entr" presetSubtype="0" fill="hold" nodeType="afterEffect">
                                  <p:stCondLst>
                                    <p:cond delay="0"/>
                                  </p:stCondLst>
                                  <p:childTnLst>
                                    <p:set>
                                      <p:cBhvr>
                                        <p:cTn id="20" dur="1" fill="hold">
                                          <p:stCondLst>
                                            <p:cond delay="0"/>
                                          </p:stCondLst>
                                        </p:cTn>
                                        <p:tgtEl>
                                          <p:spTgt spid="945"/>
                                        </p:tgtEl>
                                        <p:attrNameLst>
                                          <p:attrName>style.visibility</p:attrName>
                                        </p:attrNameLst>
                                      </p:cBhvr>
                                      <p:to>
                                        <p:strVal val="visible"/>
                                      </p:to>
                                    </p:set>
                                    <p:animEffect transition="in" filter="fade">
                                      <p:cBhvr>
                                        <p:cTn id="21" dur="750"/>
                                        <p:tgtEl>
                                          <p:spTgt spid="945"/>
                                        </p:tgtEl>
                                      </p:cBhvr>
                                    </p:animEffect>
                                  </p:childTnLst>
                                </p:cTn>
                              </p:par>
                            </p:childTnLst>
                          </p:cTn>
                        </p:par>
                        <p:par>
                          <p:cTn id="22" fill="hold">
                            <p:stCondLst>
                              <p:cond delay="2500"/>
                            </p:stCondLst>
                            <p:childTnLst>
                              <p:par>
                                <p:cTn id="23" presetID="10" presetClass="entr" presetSubtype="0" fill="hold" nodeType="afterEffect">
                                  <p:stCondLst>
                                    <p:cond delay="0"/>
                                  </p:stCondLst>
                                  <p:childTnLst>
                                    <p:set>
                                      <p:cBhvr>
                                        <p:cTn id="24" dur="1" fill="hold">
                                          <p:stCondLst>
                                            <p:cond delay="0"/>
                                          </p:stCondLst>
                                        </p:cTn>
                                        <p:tgtEl>
                                          <p:spTgt spid="944"/>
                                        </p:tgtEl>
                                        <p:attrNameLst>
                                          <p:attrName>style.visibility</p:attrName>
                                        </p:attrNameLst>
                                      </p:cBhvr>
                                      <p:to>
                                        <p:strVal val="visible"/>
                                      </p:to>
                                    </p:set>
                                    <p:animEffect transition="in" filter="fade">
                                      <p:cBhvr>
                                        <p:cTn id="25" dur="750"/>
                                        <p:tgtEl>
                                          <p:spTgt spid="944"/>
                                        </p:tgtEl>
                                      </p:cBhvr>
                                    </p:animEffect>
                                  </p:childTnLst>
                                </p:cTn>
                              </p:par>
                            </p:childTnLst>
                          </p:cTn>
                        </p:par>
                        <p:par>
                          <p:cTn id="26" fill="hold">
                            <p:stCondLst>
                              <p:cond delay="3250"/>
                            </p:stCondLst>
                            <p:childTnLst>
                              <p:par>
                                <p:cTn id="27" presetID="10" presetClass="entr" presetSubtype="0" fill="hold" nodeType="afterEffect">
                                  <p:stCondLst>
                                    <p:cond delay="0"/>
                                  </p:stCondLst>
                                  <p:childTnLst>
                                    <p:set>
                                      <p:cBhvr>
                                        <p:cTn id="28" dur="1" fill="hold">
                                          <p:stCondLst>
                                            <p:cond delay="0"/>
                                          </p:stCondLst>
                                        </p:cTn>
                                        <p:tgtEl>
                                          <p:spTgt spid="940"/>
                                        </p:tgtEl>
                                        <p:attrNameLst>
                                          <p:attrName>style.visibility</p:attrName>
                                        </p:attrNameLst>
                                      </p:cBhvr>
                                      <p:to>
                                        <p:strVal val="visible"/>
                                      </p:to>
                                    </p:set>
                                    <p:animEffect transition="in" filter="fade">
                                      <p:cBhvr>
                                        <p:cTn id="29" dur="750"/>
                                        <p:tgtEl>
                                          <p:spTgt spid="940"/>
                                        </p:tgtEl>
                                      </p:cBhvr>
                                    </p:animEffect>
                                  </p:childTnLst>
                                </p:cTn>
                              </p:par>
                            </p:childTnLst>
                          </p:cTn>
                        </p:par>
                        <p:par>
                          <p:cTn id="30" fill="hold">
                            <p:stCondLst>
                              <p:cond delay="4000"/>
                            </p:stCondLst>
                            <p:childTnLst>
                              <p:par>
                                <p:cTn id="31" presetID="10" presetClass="entr" presetSubtype="0" fill="hold" nodeType="afterEffect">
                                  <p:stCondLst>
                                    <p:cond delay="0"/>
                                  </p:stCondLst>
                                  <p:childTnLst>
                                    <p:set>
                                      <p:cBhvr>
                                        <p:cTn id="32" dur="1" fill="hold">
                                          <p:stCondLst>
                                            <p:cond delay="0"/>
                                          </p:stCondLst>
                                        </p:cTn>
                                        <p:tgtEl>
                                          <p:spTgt spid="941"/>
                                        </p:tgtEl>
                                        <p:attrNameLst>
                                          <p:attrName>style.visibility</p:attrName>
                                        </p:attrNameLst>
                                      </p:cBhvr>
                                      <p:to>
                                        <p:strVal val="visible"/>
                                      </p:to>
                                    </p:set>
                                    <p:animEffect transition="in" filter="fade">
                                      <p:cBhvr>
                                        <p:cTn id="33" dur="750"/>
                                        <p:tgtEl>
                                          <p:spTgt spid="941"/>
                                        </p:tgtEl>
                                      </p:cBhvr>
                                    </p:animEffect>
                                  </p:childTnLst>
                                </p:cTn>
                              </p:par>
                            </p:childTnLst>
                          </p:cTn>
                        </p:par>
                        <p:par>
                          <p:cTn id="34" fill="hold">
                            <p:stCondLst>
                              <p:cond delay="4750"/>
                            </p:stCondLst>
                            <p:childTnLst>
                              <p:par>
                                <p:cTn id="35" presetID="10" presetClass="entr" presetSubtype="0" fill="hold" nodeType="afterEffect">
                                  <p:stCondLst>
                                    <p:cond delay="0"/>
                                  </p:stCondLst>
                                  <p:childTnLst>
                                    <p:set>
                                      <p:cBhvr>
                                        <p:cTn id="36" dur="1" fill="hold">
                                          <p:stCondLst>
                                            <p:cond delay="0"/>
                                          </p:stCondLst>
                                        </p:cTn>
                                        <p:tgtEl>
                                          <p:spTgt spid="942"/>
                                        </p:tgtEl>
                                        <p:attrNameLst>
                                          <p:attrName>style.visibility</p:attrName>
                                        </p:attrNameLst>
                                      </p:cBhvr>
                                      <p:to>
                                        <p:strVal val="visible"/>
                                      </p:to>
                                    </p:set>
                                    <p:animEffect transition="in" filter="fade">
                                      <p:cBhvr>
                                        <p:cTn id="37" dur="750"/>
                                        <p:tgtEl>
                                          <p:spTgt spid="942"/>
                                        </p:tgtEl>
                                      </p:cBhvr>
                                    </p:animEffect>
                                  </p:childTnLst>
                                </p:cTn>
                              </p:par>
                            </p:childTnLst>
                          </p:cTn>
                        </p:par>
                        <p:par>
                          <p:cTn id="38" fill="hold">
                            <p:stCondLst>
                              <p:cond delay="5500"/>
                            </p:stCondLst>
                            <p:childTnLst>
                              <p:par>
                                <p:cTn id="39" presetID="10" presetClass="entr" presetSubtype="0" fill="hold" nodeType="afterEffect">
                                  <p:stCondLst>
                                    <p:cond delay="0"/>
                                  </p:stCondLst>
                                  <p:childTnLst>
                                    <p:set>
                                      <p:cBhvr>
                                        <p:cTn id="40" dur="1" fill="hold">
                                          <p:stCondLst>
                                            <p:cond delay="0"/>
                                          </p:stCondLst>
                                        </p:cTn>
                                        <p:tgtEl>
                                          <p:spTgt spid="938"/>
                                        </p:tgtEl>
                                        <p:attrNameLst>
                                          <p:attrName>style.visibility</p:attrName>
                                        </p:attrNameLst>
                                      </p:cBhvr>
                                      <p:to>
                                        <p:strVal val="visible"/>
                                      </p:to>
                                    </p:set>
                                    <p:animEffect transition="in" filter="fade">
                                      <p:cBhvr>
                                        <p:cTn id="41" dur="750"/>
                                        <p:tgtEl>
                                          <p:spTgt spid="9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50"/>
        <p:cNvGrpSpPr/>
        <p:nvPr/>
      </p:nvGrpSpPr>
      <p:grpSpPr>
        <a:xfrm>
          <a:off x="0" y="0"/>
          <a:ext cx="0" cy="0"/>
          <a:chOff x="0" y="0"/>
          <a:chExt cx="0" cy="0"/>
        </a:xfrm>
      </p:grpSpPr>
      <p:grpSp>
        <p:nvGrpSpPr>
          <p:cNvPr id="951" name="Google Shape;951;p31"/>
          <p:cNvGrpSpPr/>
          <p:nvPr/>
        </p:nvGrpSpPr>
        <p:grpSpPr>
          <a:xfrm>
            <a:off x="1115616" y="1027929"/>
            <a:ext cx="2487758" cy="2107506"/>
            <a:chOff x="4892554" y="1179176"/>
            <a:chExt cx="2088232" cy="1769047"/>
          </a:xfrm>
        </p:grpSpPr>
        <p:sp>
          <p:nvSpPr>
            <p:cNvPr id="952" name="Google Shape;952;p31"/>
            <p:cNvSpPr/>
            <p:nvPr/>
          </p:nvSpPr>
          <p:spPr>
            <a:xfrm>
              <a:off x="4892554" y="1611224"/>
              <a:ext cx="2088232" cy="1336999"/>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953" name="Google Shape;953;p31"/>
            <p:cNvSpPr/>
            <p:nvPr/>
          </p:nvSpPr>
          <p:spPr>
            <a:xfrm>
              <a:off x="4892554" y="1179176"/>
              <a:ext cx="2088232" cy="432048"/>
            </a:xfrm>
            <a:prstGeom prst="triangle">
              <a:avLst>
                <a:gd name="adj" fmla="val 50000"/>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grpSp>
      <p:grpSp>
        <p:nvGrpSpPr>
          <p:cNvPr id="954" name="Google Shape;954;p31"/>
          <p:cNvGrpSpPr/>
          <p:nvPr/>
        </p:nvGrpSpPr>
        <p:grpSpPr>
          <a:xfrm>
            <a:off x="1115616" y="3287427"/>
            <a:ext cx="2487758" cy="1372555"/>
            <a:chOff x="4892554" y="3147815"/>
            <a:chExt cx="2088232" cy="1152127"/>
          </a:xfrm>
        </p:grpSpPr>
        <p:sp>
          <p:nvSpPr>
            <p:cNvPr id="955" name="Google Shape;955;p31"/>
            <p:cNvSpPr/>
            <p:nvPr/>
          </p:nvSpPr>
          <p:spPr>
            <a:xfrm>
              <a:off x="4892554" y="3147815"/>
              <a:ext cx="2088232" cy="720080"/>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956" name="Google Shape;956;p31"/>
            <p:cNvSpPr/>
            <p:nvPr/>
          </p:nvSpPr>
          <p:spPr>
            <a:xfrm rot="10800000" flipH="1">
              <a:off x="4892554" y="3867894"/>
              <a:ext cx="2088232" cy="432048"/>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grpSp>
      <p:sp>
        <p:nvSpPr>
          <p:cNvPr id="957" name="Google Shape;957;p31"/>
          <p:cNvSpPr txBox="1"/>
          <p:nvPr/>
        </p:nvSpPr>
        <p:spPr>
          <a:xfrm>
            <a:off x="1673806" y="1285283"/>
            <a:ext cx="1371377" cy="110799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6600"/>
              <a:buFont typeface="Arial"/>
              <a:buNone/>
            </a:pPr>
            <a:r>
              <a:rPr lang="en-US" sz="6600" b="0" i="0" u="none" strike="noStrike" cap="none">
                <a:solidFill>
                  <a:srgbClr val="FFFFFF"/>
                </a:solidFill>
                <a:latin typeface="Arial"/>
                <a:ea typeface="Arial"/>
                <a:cs typeface="Arial"/>
                <a:sym typeface="Arial"/>
              </a:rPr>
              <a:t>75</a:t>
            </a:r>
            <a:endParaRPr sz="6600" b="0" i="0" u="none" strike="noStrike" cap="none">
              <a:solidFill>
                <a:srgbClr val="FFFFFF"/>
              </a:solidFill>
              <a:latin typeface="Arial"/>
              <a:ea typeface="Arial"/>
              <a:cs typeface="Arial"/>
              <a:sym typeface="Arial"/>
            </a:endParaRPr>
          </a:p>
        </p:txBody>
      </p:sp>
      <p:sp>
        <p:nvSpPr>
          <p:cNvPr id="958" name="Google Shape;958;p31"/>
          <p:cNvSpPr txBox="1"/>
          <p:nvPr/>
        </p:nvSpPr>
        <p:spPr>
          <a:xfrm>
            <a:off x="2557646" y="1430360"/>
            <a:ext cx="685688"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400"/>
              <a:buFont typeface="Arial"/>
              <a:buNone/>
            </a:pPr>
            <a:r>
              <a:rPr lang="en-US" sz="2400" b="0" i="0" u="none" strike="noStrike" cap="none">
                <a:solidFill>
                  <a:srgbClr val="FFFFFF"/>
                </a:solidFill>
                <a:latin typeface="Arial"/>
                <a:ea typeface="Arial"/>
                <a:cs typeface="Arial"/>
                <a:sym typeface="Arial"/>
              </a:rPr>
              <a:t>%</a:t>
            </a:r>
            <a:endParaRPr sz="2400" b="0" i="0" u="none" strike="noStrike" cap="none">
              <a:solidFill>
                <a:srgbClr val="FFFFFF"/>
              </a:solidFill>
              <a:latin typeface="Arial"/>
              <a:ea typeface="Arial"/>
              <a:cs typeface="Arial"/>
              <a:sym typeface="Arial"/>
            </a:endParaRPr>
          </a:p>
        </p:txBody>
      </p:sp>
      <p:sp>
        <p:nvSpPr>
          <p:cNvPr id="959" name="Google Shape;959;p31"/>
          <p:cNvSpPr txBox="1"/>
          <p:nvPr/>
        </p:nvSpPr>
        <p:spPr>
          <a:xfrm>
            <a:off x="1673806" y="3320204"/>
            <a:ext cx="1371377" cy="110799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6600"/>
              <a:buFont typeface="Arial"/>
              <a:buNone/>
            </a:pPr>
            <a:r>
              <a:rPr lang="en-US" sz="6600" b="0" i="0" u="none" strike="noStrike" cap="none">
                <a:solidFill>
                  <a:srgbClr val="FFFFFF"/>
                </a:solidFill>
                <a:latin typeface="Arial"/>
                <a:ea typeface="Arial"/>
                <a:cs typeface="Arial"/>
                <a:sym typeface="Arial"/>
              </a:rPr>
              <a:t>25</a:t>
            </a:r>
            <a:endParaRPr sz="6600" b="0" i="0" u="none" strike="noStrike" cap="none">
              <a:solidFill>
                <a:srgbClr val="FFFFFF"/>
              </a:solidFill>
              <a:latin typeface="Arial"/>
              <a:ea typeface="Arial"/>
              <a:cs typeface="Arial"/>
              <a:sym typeface="Arial"/>
            </a:endParaRPr>
          </a:p>
        </p:txBody>
      </p:sp>
      <p:sp>
        <p:nvSpPr>
          <p:cNvPr id="960" name="Google Shape;960;p31"/>
          <p:cNvSpPr txBox="1"/>
          <p:nvPr/>
        </p:nvSpPr>
        <p:spPr>
          <a:xfrm>
            <a:off x="2595262" y="3465281"/>
            <a:ext cx="685688"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400"/>
              <a:buFont typeface="Arial"/>
              <a:buNone/>
            </a:pPr>
            <a:r>
              <a:rPr lang="en-US" sz="2400" b="0" i="0" u="none" strike="noStrike" cap="none">
                <a:solidFill>
                  <a:srgbClr val="FFFFFF"/>
                </a:solidFill>
                <a:latin typeface="Arial"/>
                <a:ea typeface="Arial"/>
                <a:cs typeface="Arial"/>
                <a:sym typeface="Arial"/>
              </a:rPr>
              <a:t>%</a:t>
            </a:r>
            <a:endParaRPr sz="2400" b="0" i="0" u="none" strike="noStrike" cap="none">
              <a:solidFill>
                <a:srgbClr val="FFFFFF"/>
              </a:solidFill>
              <a:latin typeface="Arial"/>
              <a:ea typeface="Arial"/>
              <a:cs typeface="Arial"/>
              <a:sym typeface="Arial"/>
            </a:endParaRPr>
          </a:p>
        </p:txBody>
      </p:sp>
      <p:sp>
        <p:nvSpPr>
          <p:cNvPr id="961" name="Google Shape;961;p31"/>
          <p:cNvSpPr/>
          <p:nvPr/>
        </p:nvSpPr>
        <p:spPr>
          <a:xfrm>
            <a:off x="1299118" y="2253806"/>
            <a:ext cx="2088232"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FFFFFF"/>
              </a:buClr>
              <a:buSzPts val="1800"/>
              <a:buFont typeface="Arial"/>
              <a:buNone/>
            </a:pPr>
            <a:r>
              <a:rPr lang="en-US" sz="1800" b="0" i="0" u="none" strike="noStrike" cap="none">
                <a:solidFill>
                  <a:srgbClr val="FFFFFF"/>
                </a:solidFill>
                <a:latin typeface="Arial"/>
                <a:ea typeface="Arial"/>
                <a:cs typeface="Arial"/>
                <a:sym typeface="Arial"/>
              </a:rPr>
              <a:t>Please enter relevant content</a:t>
            </a:r>
            <a:endParaRPr/>
          </a:p>
        </p:txBody>
      </p:sp>
      <p:cxnSp>
        <p:nvCxnSpPr>
          <p:cNvPr id="962" name="Google Shape;962;p31"/>
          <p:cNvCxnSpPr/>
          <p:nvPr/>
        </p:nvCxnSpPr>
        <p:spPr>
          <a:xfrm>
            <a:off x="3387350" y="1820017"/>
            <a:ext cx="4929066" cy="0"/>
          </a:xfrm>
          <a:prstGeom prst="straightConnector1">
            <a:avLst/>
          </a:prstGeom>
          <a:solidFill>
            <a:srgbClr val="ECB100"/>
          </a:solidFill>
          <a:ln w="9525" cap="flat" cmpd="sng">
            <a:solidFill>
              <a:srgbClr val="7F7F7F"/>
            </a:solidFill>
            <a:prstDash val="dashDot"/>
            <a:round/>
            <a:headEnd type="oval" w="sm" len="sm"/>
            <a:tailEnd type="oval" w="sm" len="sm"/>
          </a:ln>
        </p:spPr>
      </p:cxnSp>
      <p:sp>
        <p:nvSpPr>
          <p:cNvPr id="963" name="Google Shape;963;p31"/>
          <p:cNvSpPr/>
          <p:nvPr/>
        </p:nvSpPr>
        <p:spPr>
          <a:xfrm>
            <a:off x="4716016" y="1866033"/>
            <a:ext cx="3600400" cy="1224631"/>
          </a:xfrm>
          <a:prstGeom prst="rect">
            <a:avLst/>
          </a:prstGeom>
          <a:noFill/>
          <a:ln>
            <a:noFill/>
          </a:ln>
        </p:spPr>
        <p:txBody>
          <a:bodyPr spcFirstLastPara="1" wrap="square" lIns="91425" tIns="45700" rIns="91425" bIns="45700" anchor="t" anchorCtr="0">
            <a:spAutoFit/>
          </a:bodyPr>
          <a:lstStyle/>
          <a:p>
            <a:pPr marL="0" marR="0" lvl="0" indent="0" algn="just" rtl="0">
              <a:lnSpc>
                <a:spcPct val="166666"/>
              </a:lnSpc>
              <a:spcBef>
                <a:spcPts val="0"/>
              </a:spcBef>
              <a:spcAft>
                <a:spcPts val="0"/>
              </a:spcAft>
              <a:buNone/>
            </a:pPr>
            <a:r>
              <a:rPr lang="en-US" sz="900" b="0">
                <a:solidFill>
                  <a:schemeClr val="dk1"/>
                </a:solidFill>
                <a:latin typeface="Arial"/>
                <a:ea typeface="Arial"/>
                <a:cs typeface="Arial"/>
                <a:sym typeface="Arial"/>
              </a:rPr>
              <a:t>With the development of computer technology and the advancement of printing technology, graphic design has become more and more abundant in the field of visual perception. This poses unprecedented challenges for today's graphic design and provides a broader development for graphic designers. . Technically, graphic design is more important.</a:t>
            </a:r>
            <a:endParaRPr sz="900" b="0">
              <a:solidFill>
                <a:schemeClr val="dk1"/>
              </a:solidFill>
              <a:latin typeface="Arial"/>
              <a:ea typeface="Arial"/>
              <a:cs typeface="Arial"/>
              <a:sym typeface="Arial"/>
            </a:endParaRPr>
          </a:p>
        </p:txBody>
      </p:sp>
      <p:sp>
        <p:nvSpPr>
          <p:cNvPr id="964" name="Google Shape;964;p31"/>
          <p:cNvSpPr txBox="1"/>
          <p:nvPr/>
        </p:nvSpPr>
        <p:spPr>
          <a:xfrm>
            <a:off x="4704362" y="1411590"/>
            <a:ext cx="228679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0">
                <a:solidFill>
                  <a:schemeClr val="dk1"/>
                </a:solidFill>
                <a:latin typeface="Arial"/>
                <a:ea typeface="Arial"/>
                <a:cs typeface="Arial"/>
                <a:sym typeface="Arial"/>
              </a:rPr>
              <a:t>Fill in the project title here</a:t>
            </a:r>
            <a:endParaRPr sz="1400" b="0">
              <a:solidFill>
                <a:schemeClr val="dk1"/>
              </a:solidFill>
              <a:latin typeface="Arial"/>
              <a:ea typeface="Arial"/>
              <a:cs typeface="Arial"/>
              <a:sym typeface="Arial"/>
            </a:endParaRPr>
          </a:p>
        </p:txBody>
      </p:sp>
      <p:cxnSp>
        <p:nvCxnSpPr>
          <p:cNvPr id="965" name="Google Shape;965;p31"/>
          <p:cNvCxnSpPr/>
          <p:nvPr/>
        </p:nvCxnSpPr>
        <p:spPr>
          <a:xfrm>
            <a:off x="3387350" y="3527317"/>
            <a:ext cx="4901079" cy="0"/>
          </a:xfrm>
          <a:prstGeom prst="straightConnector1">
            <a:avLst/>
          </a:prstGeom>
          <a:solidFill>
            <a:srgbClr val="ECB100"/>
          </a:solidFill>
          <a:ln w="9525" cap="flat" cmpd="sng">
            <a:solidFill>
              <a:srgbClr val="7F7F7F"/>
            </a:solidFill>
            <a:prstDash val="dashDot"/>
            <a:round/>
            <a:headEnd type="oval" w="sm" len="sm"/>
            <a:tailEnd type="oval" w="sm" len="sm"/>
          </a:ln>
        </p:spPr>
      </p:cxnSp>
      <p:sp>
        <p:nvSpPr>
          <p:cNvPr id="966" name="Google Shape;966;p31"/>
          <p:cNvSpPr/>
          <p:nvPr/>
        </p:nvSpPr>
        <p:spPr>
          <a:xfrm>
            <a:off x="4688029" y="3573333"/>
            <a:ext cx="3600400" cy="1224631"/>
          </a:xfrm>
          <a:prstGeom prst="rect">
            <a:avLst/>
          </a:prstGeom>
          <a:noFill/>
          <a:ln>
            <a:noFill/>
          </a:ln>
        </p:spPr>
        <p:txBody>
          <a:bodyPr spcFirstLastPara="1" wrap="square" lIns="91425" tIns="45700" rIns="91425" bIns="45700" anchor="t" anchorCtr="0">
            <a:spAutoFit/>
          </a:bodyPr>
          <a:lstStyle/>
          <a:p>
            <a:pPr marL="0" marR="0" lvl="0" indent="0" algn="just" rtl="0">
              <a:lnSpc>
                <a:spcPct val="166666"/>
              </a:lnSpc>
              <a:spcBef>
                <a:spcPts val="0"/>
              </a:spcBef>
              <a:spcAft>
                <a:spcPts val="0"/>
              </a:spcAft>
              <a:buNone/>
            </a:pPr>
            <a:r>
              <a:rPr lang="en-US" sz="900" b="0">
                <a:solidFill>
                  <a:srgbClr val="000000"/>
                </a:solidFill>
                <a:latin typeface="Arial"/>
                <a:ea typeface="Arial"/>
                <a:cs typeface="Arial"/>
                <a:sym typeface="Arial"/>
              </a:rPr>
              <a:t>With the development of computer technology and the advancement of printing technology, graphic design has become more and more abundant in the field of visual perception. This poses unprecedented challenges for today's graphic design and provides a broader development for graphic designers. . Technically, graphic design is more important.</a:t>
            </a:r>
            <a:endParaRPr sz="900" b="0">
              <a:solidFill>
                <a:srgbClr val="000000"/>
              </a:solidFill>
              <a:latin typeface="Arial"/>
              <a:ea typeface="Arial"/>
              <a:cs typeface="Arial"/>
              <a:sym typeface="Arial"/>
            </a:endParaRPr>
          </a:p>
        </p:txBody>
      </p:sp>
      <p:sp>
        <p:nvSpPr>
          <p:cNvPr id="967" name="Google Shape;967;p31"/>
          <p:cNvSpPr txBox="1"/>
          <p:nvPr/>
        </p:nvSpPr>
        <p:spPr>
          <a:xfrm>
            <a:off x="4676375" y="3118890"/>
            <a:ext cx="228679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0">
                <a:solidFill>
                  <a:schemeClr val="dk1"/>
                </a:solidFill>
                <a:latin typeface="Arial"/>
                <a:ea typeface="Arial"/>
                <a:cs typeface="Arial"/>
                <a:sym typeface="Arial"/>
              </a:rPr>
              <a:t>Fill in the project title here</a:t>
            </a:r>
            <a:endParaRPr sz="1400" b="0">
              <a:solidFill>
                <a:schemeClr val="dk1"/>
              </a:solidFill>
              <a:latin typeface="Arial"/>
              <a:ea typeface="Arial"/>
              <a:cs typeface="Arial"/>
              <a:sym typeface="Arial"/>
            </a:endParaRPr>
          </a:p>
        </p:txBody>
      </p:sp>
      <p:sp>
        <p:nvSpPr>
          <p:cNvPr id="968" name="Google Shape;968;p31"/>
          <p:cNvSpPr txBox="1"/>
          <p:nvPr/>
        </p:nvSpPr>
        <p:spPr>
          <a:xfrm>
            <a:off x="602336" y="115858"/>
            <a:ext cx="3609624" cy="492420"/>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600" b="0" i="0">
                <a:solidFill>
                  <a:schemeClr val="dk1"/>
                </a:solidFill>
                <a:latin typeface="Arial"/>
                <a:ea typeface="Arial"/>
                <a:cs typeface="Arial"/>
                <a:sym typeface="Arial"/>
              </a:rPr>
              <a:t>Enter the title text here</a:t>
            </a:r>
            <a:endParaRPr sz="2600" b="0" i="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68"/>
                                        </p:tgtEl>
                                        <p:attrNameLst>
                                          <p:attrName>style.visibility</p:attrName>
                                        </p:attrNameLst>
                                      </p:cBhvr>
                                      <p:to>
                                        <p:strVal val="visible"/>
                                      </p:to>
                                    </p:set>
                                    <p:animEffect transition="in" filter="fade">
                                      <p:cBhvr>
                                        <p:cTn id="7" dur="1000"/>
                                        <p:tgtEl>
                                          <p:spTgt spid="968"/>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962"/>
                                        </p:tgtEl>
                                        <p:attrNameLst>
                                          <p:attrName>style.visibility</p:attrName>
                                        </p:attrNameLst>
                                      </p:cBhvr>
                                      <p:to>
                                        <p:strVal val="visible"/>
                                      </p:to>
                                    </p:set>
                                    <p:animEffect transition="in" filter="fade">
                                      <p:cBhvr>
                                        <p:cTn id="11" dur="500"/>
                                        <p:tgtEl>
                                          <p:spTgt spid="962"/>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964"/>
                                        </p:tgtEl>
                                        <p:attrNameLst>
                                          <p:attrName>style.visibility</p:attrName>
                                        </p:attrNameLst>
                                      </p:cBhvr>
                                      <p:to>
                                        <p:strVal val="visible"/>
                                      </p:to>
                                    </p:set>
                                    <p:animEffect transition="in" filter="fade">
                                      <p:cBhvr>
                                        <p:cTn id="15" dur="300"/>
                                        <p:tgtEl>
                                          <p:spTgt spid="964"/>
                                        </p:tgtEl>
                                      </p:cBhvr>
                                    </p:animEffect>
                                  </p:childTnLst>
                                </p:cTn>
                              </p:par>
                              <p:par>
                                <p:cTn id="16" presetID="10" presetClass="entr" presetSubtype="0" fill="hold" nodeType="withEffect">
                                  <p:stCondLst>
                                    <p:cond delay="0"/>
                                  </p:stCondLst>
                                  <p:childTnLst>
                                    <p:set>
                                      <p:cBhvr>
                                        <p:cTn id="17" dur="1" fill="hold">
                                          <p:stCondLst>
                                            <p:cond delay="0"/>
                                          </p:stCondLst>
                                        </p:cTn>
                                        <p:tgtEl>
                                          <p:spTgt spid="963"/>
                                        </p:tgtEl>
                                        <p:attrNameLst>
                                          <p:attrName>style.visibility</p:attrName>
                                        </p:attrNameLst>
                                      </p:cBhvr>
                                      <p:to>
                                        <p:strVal val="visible"/>
                                      </p:to>
                                    </p:set>
                                    <p:animEffect transition="in" filter="fade">
                                      <p:cBhvr>
                                        <p:cTn id="18" dur="300"/>
                                        <p:tgtEl>
                                          <p:spTgt spid="963"/>
                                        </p:tgtEl>
                                      </p:cBhvr>
                                    </p:animEffect>
                                  </p:childTnLst>
                                </p:cTn>
                              </p:par>
                            </p:childTnLst>
                          </p:cTn>
                        </p:par>
                        <p:par>
                          <p:cTn id="19" fill="hold">
                            <p:stCondLst>
                              <p:cond delay="1800"/>
                            </p:stCondLst>
                            <p:childTnLst>
                              <p:par>
                                <p:cTn id="20" presetID="10" presetClass="entr" presetSubtype="0" fill="hold" nodeType="afterEffect">
                                  <p:stCondLst>
                                    <p:cond delay="0"/>
                                  </p:stCondLst>
                                  <p:childTnLst>
                                    <p:set>
                                      <p:cBhvr>
                                        <p:cTn id="21" dur="1" fill="hold">
                                          <p:stCondLst>
                                            <p:cond delay="0"/>
                                          </p:stCondLst>
                                        </p:cTn>
                                        <p:tgtEl>
                                          <p:spTgt spid="965"/>
                                        </p:tgtEl>
                                        <p:attrNameLst>
                                          <p:attrName>style.visibility</p:attrName>
                                        </p:attrNameLst>
                                      </p:cBhvr>
                                      <p:to>
                                        <p:strVal val="visible"/>
                                      </p:to>
                                    </p:set>
                                    <p:animEffect transition="in" filter="fade">
                                      <p:cBhvr>
                                        <p:cTn id="22" dur="500"/>
                                        <p:tgtEl>
                                          <p:spTgt spid="965"/>
                                        </p:tgtEl>
                                      </p:cBhvr>
                                    </p:animEffect>
                                  </p:childTnLst>
                                </p:cTn>
                              </p:par>
                            </p:childTnLst>
                          </p:cTn>
                        </p:par>
                        <p:par>
                          <p:cTn id="23" fill="hold">
                            <p:stCondLst>
                              <p:cond delay="2300"/>
                            </p:stCondLst>
                            <p:childTnLst>
                              <p:par>
                                <p:cTn id="24" presetID="10" presetClass="entr" presetSubtype="0" fill="hold" nodeType="afterEffect">
                                  <p:stCondLst>
                                    <p:cond delay="0"/>
                                  </p:stCondLst>
                                  <p:childTnLst>
                                    <p:set>
                                      <p:cBhvr>
                                        <p:cTn id="25" dur="1" fill="hold">
                                          <p:stCondLst>
                                            <p:cond delay="0"/>
                                          </p:stCondLst>
                                        </p:cTn>
                                        <p:tgtEl>
                                          <p:spTgt spid="967"/>
                                        </p:tgtEl>
                                        <p:attrNameLst>
                                          <p:attrName>style.visibility</p:attrName>
                                        </p:attrNameLst>
                                      </p:cBhvr>
                                      <p:to>
                                        <p:strVal val="visible"/>
                                      </p:to>
                                    </p:set>
                                    <p:animEffect transition="in" filter="fade">
                                      <p:cBhvr>
                                        <p:cTn id="26" dur="300"/>
                                        <p:tgtEl>
                                          <p:spTgt spid="967"/>
                                        </p:tgtEl>
                                      </p:cBhvr>
                                    </p:animEffect>
                                  </p:childTnLst>
                                </p:cTn>
                              </p:par>
                              <p:par>
                                <p:cTn id="27" presetID="10" presetClass="entr" presetSubtype="0" fill="hold" nodeType="withEffect">
                                  <p:stCondLst>
                                    <p:cond delay="0"/>
                                  </p:stCondLst>
                                  <p:childTnLst>
                                    <p:set>
                                      <p:cBhvr>
                                        <p:cTn id="28" dur="1" fill="hold">
                                          <p:stCondLst>
                                            <p:cond delay="0"/>
                                          </p:stCondLst>
                                        </p:cTn>
                                        <p:tgtEl>
                                          <p:spTgt spid="966"/>
                                        </p:tgtEl>
                                        <p:attrNameLst>
                                          <p:attrName>style.visibility</p:attrName>
                                        </p:attrNameLst>
                                      </p:cBhvr>
                                      <p:to>
                                        <p:strVal val="visible"/>
                                      </p:to>
                                    </p:set>
                                    <p:animEffect transition="in" filter="fade">
                                      <p:cBhvr>
                                        <p:cTn id="29" dur="300"/>
                                        <p:tgtEl>
                                          <p:spTgt spid="9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973"/>
        <p:cNvGrpSpPr/>
        <p:nvPr/>
      </p:nvGrpSpPr>
      <p:grpSpPr>
        <a:xfrm>
          <a:off x="0" y="0"/>
          <a:ext cx="0" cy="0"/>
          <a:chOff x="0" y="0"/>
          <a:chExt cx="0" cy="0"/>
        </a:xfrm>
      </p:grpSpPr>
      <p:sp>
        <p:nvSpPr>
          <p:cNvPr id="974" name="Google Shape;974;p32"/>
          <p:cNvSpPr txBox="1"/>
          <p:nvPr/>
        </p:nvSpPr>
        <p:spPr>
          <a:xfrm>
            <a:off x="602336" y="115858"/>
            <a:ext cx="3177576" cy="400087"/>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000" b="0" i="0">
                <a:solidFill>
                  <a:schemeClr val="dk1"/>
                </a:solidFill>
                <a:latin typeface="Arial"/>
                <a:ea typeface="Arial"/>
                <a:cs typeface="Arial"/>
                <a:sym typeface="Arial"/>
              </a:rPr>
              <a:t>Enter the title text here</a:t>
            </a:r>
            <a:endParaRPr sz="2000" b="0" i="0">
              <a:solidFill>
                <a:schemeClr val="dk1"/>
              </a:solidFill>
              <a:latin typeface="Arial"/>
              <a:ea typeface="Arial"/>
              <a:cs typeface="Arial"/>
              <a:sym typeface="Arial"/>
            </a:endParaRPr>
          </a:p>
        </p:txBody>
      </p:sp>
      <p:grpSp>
        <p:nvGrpSpPr>
          <p:cNvPr id="975" name="Google Shape;975;p32"/>
          <p:cNvGrpSpPr/>
          <p:nvPr/>
        </p:nvGrpSpPr>
        <p:grpSpPr>
          <a:xfrm>
            <a:off x="2807516" y="946172"/>
            <a:ext cx="3543255" cy="3543255"/>
            <a:chOff x="888290" y="1609"/>
            <a:chExt cx="3543504" cy="3543504"/>
          </a:xfrm>
        </p:grpSpPr>
        <p:sp>
          <p:nvSpPr>
            <p:cNvPr id="976" name="Google Shape;976;p32"/>
            <p:cNvSpPr/>
            <p:nvPr/>
          </p:nvSpPr>
          <p:spPr>
            <a:xfrm>
              <a:off x="1296234" y="409553"/>
              <a:ext cx="2727616" cy="2727616"/>
            </a:xfrm>
            <a:custGeom>
              <a:avLst/>
              <a:gdLst/>
              <a:ahLst/>
              <a:cxnLst/>
              <a:rect l="l" t="t" r="r" b="b"/>
              <a:pathLst>
                <a:path w="21600" h="21600" extrusionOk="0">
                  <a:moveTo>
                    <a:pt x="1002" y="10800"/>
                  </a:moveTo>
                  <a:cubicBezTo>
                    <a:pt x="1002" y="5388"/>
                    <a:pt x="5388" y="1002"/>
                    <a:pt x="10800" y="1002"/>
                  </a:cubicBezTo>
                  <a:cubicBezTo>
                    <a:pt x="16211" y="1001"/>
                    <a:pt x="20597" y="5388"/>
                    <a:pt x="20598" y="10799"/>
                  </a:cubicBezTo>
                  <a:lnTo>
                    <a:pt x="21600" y="10800"/>
                  </a:lnTo>
                  <a:cubicBezTo>
                    <a:pt x="21600" y="4835"/>
                    <a:pt x="16764" y="0"/>
                    <a:pt x="10800" y="0"/>
                  </a:cubicBezTo>
                  <a:cubicBezTo>
                    <a:pt x="4835" y="0"/>
                    <a:pt x="0" y="4835"/>
                    <a:pt x="0" y="10800"/>
                  </a:cubicBezTo>
                  <a:close/>
                </a:path>
              </a:pathLst>
            </a:custGeom>
            <a:solidFill>
              <a:srgbClr val="0070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chemeClr val="lt1"/>
                </a:solidFill>
                <a:latin typeface="Arial"/>
                <a:ea typeface="Arial"/>
                <a:cs typeface="Arial"/>
                <a:sym typeface="Arial"/>
              </a:endParaRPr>
            </a:p>
          </p:txBody>
        </p:sp>
        <p:sp>
          <p:nvSpPr>
            <p:cNvPr id="977" name="Google Shape;977;p32"/>
            <p:cNvSpPr/>
            <p:nvPr/>
          </p:nvSpPr>
          <p:spPr>
            <a:xfrm>
              <a:off x="1296234" y="409553"/>
              <a:ext cx="2727616" cy="2727616"/>
            </a:xfrm>
            <a:custGeom>
              <a:avLst/>
              <a:gdLst/>
              <a:ahLst/>
              <a:cxnLst/>
              <a:rect l="l" t="t" r="r" b="b"/>
              <a:pathLst>
                <a:path w="21600" h="21600" extrusionOk="0">
                  <a:moveTo>
                    <a:pt x="10800" y="20598"/>
                  </a:moveTo>
                  <a:lnTo>
                    <a:pt x="10800" y="2160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chemeClr val="lt1"/>
                </a:solidFill>
                <a:latin typeface="Arial"/>
                <a:ea typeface="Arial"/>
                <a:cs typeface="Arial"/>
                <a:sym typeface="Arial"/>
              </a:endParaRPr>
            </a:p>
          </p:txBody>
        </p:sp>
        <p:sp>
          <p:nvSpPr>
            <p:cNvPr id="978" name="Google Shape;978;p32"/>
            <p:cNvSpPr/>
            <p:nvPr/>
          </p:nvSpPr>
          <p:spPr>
            <a:xfrm>
              <a:off x="1296234" y="409553"/>
              <a:ext cx="2727616" cy="2727616"/>
            </a:xfrm>
            <a:custGeom>
              <a:avLst/>
              <a:gdLst/>
              <a:ahLst/>
              <a:cxnLst/>
              <a:rect l="l" t="t" r="r" b="b"/>
              <a:pathLst>
                <a:path w="21600" h="21600" extrusionOk="0">
                  <a:moveTo>
                    <a:pt x="20598" y="10800"/>
                  </a:moveTo>
                  <a:cubicBezTo>
                    <a:pt x="20598" y="16211"/>
                    <a:pt x="16211" y="20598"/>
                    <a:pt x="10800" y="20598"/>
                  </a:cubicBezTo>
                  <a:cubicBezTo>
                    <a:pt x="5388" y="20598"/>
                    <a:pt x="1002" y="16211"/>
                    <a:pt x="1002" y="10800"/>
                  </a:cubicBezTo>
                  <a:lnTo>
                    <a:pt x="0" y="10800"/>
                  </a:lnTo>
                  <a:cubicBezTo>
                    <a:pt x="0" y="16764"/>
                    <a:pt x="4835" y="21600"/>
                    <a:pt x="10800" y="21600"/>
                  </a:cubicBezTo>
                  <a:cubicBezTo>
                    <a:pt x="16764" y="21600"/>
                    <a:pt x="21600" y="16764"/>
                    <a:pt x="21600" y="10800"/>
                  </a:cubicBezTo>
                  <a:close/>
                </a:path>
              </a:pathLst>
            </a:custGeom>
            <a:solidFill>
              <a:srgbClr val="0070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chemeClr val="lt1"/>
                </a:solidFill>
                <a:latin typeface="Arial"/>
                <a:ea typeface="Arial"/>
                <a:cs typeface="Arial"/>
                <a:sym typeface="Arial"/>
              </a:endParaRPr>
            </a:p>
          </p:txBody>
        </p:sp>
        <p:sp>
          <p:nvSpPr>
            <p:cNvPr id="979" name="Google Shape;979;p32"/>
            <p:cNvSpPr/>
            <p:nvPr/>
          </p:nvSpPr>
          <p:spPr>
            <a:xfrm>
              <a:off x="1296234" y="409553"/>
              <a:ext cx="2727616" cy="2727616"/>
            </a:xfrm>
            <a:custGeom>
              <a:avLst/>
              <a:gdLst/>
              <a:ahLst/>
              <a:cxnLst/>
              <a:rect l="l" t="t" r="r" b="b"/>
              <a:pathLst>
                <a:path w="21600" h="21600" extrusionOk="0">
                  <a:moveTo>
                    <a:pt x="10799" y="1002"/>
                  </a:moveTo>
                  <a:lnTo>
                    <a:pt x="10799"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chemeClr val="lt1"/>
                </a:solidFill>
                <a:latin typeface="Arial"/>
                <a:ea typeface="Arial"/>
                <a:cs typeface="Arial"/>
                <a:sym typeface="Arial"/>
              </a:endParaRPr>
            </a:p>
          </p:txBody>
        </p:sp>
        <p:sp>
          <p:nvSpPr>
            <p:cNvPr id="980" name="Google Shape;980;p32"/>
            <p:cNvSpPr/>
            <p:nvPr/>
          </p:nvSpPr>
          <p:spPr>
            <a:xfrm>
              <a:off x="2032049" y="1145368"/>
              <a:ext cx="1255987" cy="1255987"/>
            </a:xfrm>
            <a:prstGeom prst="ellipse">
              <a:avLst/>
            </a:prstGeom>
            <a:solidFill>
              <a:srgbClr val="0070C0"/>
            </a:solidFill>
            <a:ln w="12700"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chemeClr val="lt1"/>
                </a:solidFill>
                <a:latin typeface="Arial"/>
                <a:ea typeface="Arial"/>
                <a:cs typeface="Arial"/>
                <a:sym typeface="Arial"/>
              </a:endParaRPr>
            </a:p>
          </p:txBody>
        </p:sp>
        <p:sp>
          <p:nvSpPr>
            <p:cNvPr id="981" name="Google Shape;981;p32"/>
            <p:cNvSpPr/>
            <p:nvPr/>
          </p:nvSpPr>
          <p:spPr>
            <a:xfrm>
              <a:off x="2215984" y="1329303"/>
              <a:ext cx="888117" cy="888117"/>
            </a:xfrm>
            <a:prstGeom prst="rect">
              <a:avLst/>
            </a:prstGeom>
            <a:noFill/>
            <a:ln>
              <a:noFill/>
            </a:ln>
          </p:spPr>
          <p:txBody>
            <a:bodyPr spcFirstLastPara="1" wrap="square" lIns="17775" tIns="17775" rIns="17775" bIns="17775" anchor="ctr" anchorCtr="0">
              <a:noAutofit/>
            </a:bodyPr>
            <a:lstStyle/>
            <a:p>
              <a:pPr marL="0" marR="0" lvl="0" indent="0" algn="ctr" rtl="0">
                <a:lnSpc>
                  <a:spcPct val="90000"/>
                </a:lnSpc>
                <a:spcBef>
                  <a:spcPts val="0"/>
                </a:spcBef>
                <a:spcAft>
                  <a:spcPts val="0"/>
                </a:spcAft>
                <a:buNone/>
              </a:pPr>
              <a:r>
                <a:rPr lang="en-US" sz="1200" b="1">
                  <a:solidFill>
                    <a:schemeClr val="lt1"/>
                  </a:solidFill>
                  <a:latin typeface="Arial"/>
                  <a:ea typeface="Arial"/>
                  <a:cs typeface="Arial"/>
                  <a:sym typeface="Arial"/>
                </a:rPr>
                <a:t>Add a title</a:t>
              </a:r>
              <a:endParaRPr sz="1200" b="1">
                <a:solidFill>
                  <a:schemeClr val="lt1"/>
                </a:solidFill>
                <a:latin typeface="Arial"/>
                <a:ea typeface="Arial"/>
                <a:cs typeface="Arial"/>
                <a:sym typeface="Arial"/>
              </a:endParaRPr>
            </a:p>
          </p:txBody>
        </p:sp>
        <p:sp>
          <p:nvSpPr>
            <p:cNvPr id="982" name="Google Shape;982;p32"/>
            <p:cNvSpPr/>
            <p:nvPr/>
          </p:nvSpPr>
          <p:spPr>
            <a:xfrm>
              <a:off x="2220447" y="1609"/>
              <a:ext cx="879190" cy="879190"/>
            </a:xfrm>
            <a:prstGeom prst="ellipse">
              <a:avLst/>
            </a:prstGeom>
            <a:solidFill>
              <a:srgbClr val="0070C0"/>
            </a:solidFill>
            <a:ln w="12700"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chemeClr val="lt1"/>
                </a:solidFill>
                <a:latin typeface="Arial"/>
                <a:ea typeface="Arial"/>
                <a:cs typeface="Arial"/>
                <a:sym typeface="Arial"/>
              </a:endParaRPr>
            </a:p>
          </p:txBody>
        </p:sp>
        <p:sp>
          <p:nvSpPr>
            <p:cNvPr id="983" name="Google Shape;983;p32"/>
            <p:cNvSpPr/>
            <p:nvPr/>
          </p:nvSpPr>
          <p:spPr>
            <a:xfrm>
              <a:off x="2349201" y="130363"/>
              <a:ext cx="621682" cy="621682"/>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None/>
              </a:pPr>
              <a:r>
                <a:rPr lang="en-US" sz="1100" b="1">
                  <a:solidFill>
                    <a:schemeClr val="lt1"/>
                  </a:solidFill>
                  <a:latin typeface="Arial"/>
                  <a:ea typeface="Arial"/>
                  <a:cs typeface="Arial"/>
                  <a:sym typeface="Arial"/>
                </a:rPr>
                <a:t>Add content</a:t>
              </a:r>
              <a:endParaRPr sz="1100" b="1">
                <a:solidFill>
                  <a:schemeClr val="lt1"/>
                </a:solidFill>
                <a:latin typeface="Arial"/>
                <a:ea typeface="Arial"/>
                <a:cs typeface="Arial"/>
                <a:sym typeface="Arial"/>
              </a:endParaRPr>
            </a:p>
          </p:txBody>
        </p:sp>
        <p:sp>
          <p:nvSpPr>
            <p:cNvPr id="984" name="Google Shape;984;p32"/>
            <p:cNvSpPr/>
            <p:nvPr/>
          </p:nvSpPr>
          <p:spPr>
            <a:xfrm>
              <a:off x="3552604" y="1333766"/>
              <a:ext cx="879190" cy="879190"/>
            </a:xfrm>
            <a:prstGeom prst="ellipse">
              <a:avLst/>
            </a:prstGeom>
            <a:solidFill>
              <a:srgbClr val="00B0F0"/>
            </a:solidFill>
            <a:ln w="12700"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chemeClr val="lt1"/>
                </a:solidFill>
                <a:latin typeface="Arial"/>
                <a:ea typeface="Arial"/>
                <a:cs typeface="Arial"/>
                <a:sym typeface="Arial"/>
              </a:endParaRPr>
            </a:p>
          </p:txBody>
        </p:sp>
        <p:sp>
          <p:nvSpPr>
            <p:cNvPr id="985" name="Google Shape;985;p32"/>
            <p:cNvSpPr/>
            <p:nvPr/>
          </p:nvSpPr>
          <p:spPr>
            <a:xfrm>
              <a:off x="3681358" y="1462520"/>
              <a:ext cx="621682" cy="621682"/>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None/>
              </a:pPr>
              <a:r>
                <a:rPr lang="en-US" sz="1100" b="1">
                  <a:solidFill>
                    <a:schemeClr val="lt1"/>
                  </a:solidFill>
                  <a:latin typeface="Arial"/>
                  <a:ea typeface="Arial"/>
                  <a:cs typeface="Arial"/>
                  <a:sym typeface="Arial"/>
                </a:rPr>
                <a:t>Add content</a:t>
              </a:r>
              <a:endParaRPr sz="1100" b="1">
                <a:solidFill>
                  <a:schemeClr val="lt1"/>
                </a:solidFill>
                <a:latin typeface="Arial"/>
                <a:ea typeface="Arial"/>
                <a:cs typeface="Arial"/>
                <a:sym typeface="Arial"/>
              </a:endParaRPr>
            </a:p>
          </p:txBody>
        </p:sp>
        <p:sp>
          <p:nvSpPr>
            <p:cNvPr id="986" name="Google Shape;986;p32"/>
            <p:cNvSpPr/>
            <p:nvPr/>
          </p:nvSpPr>
          <p:spPr>
            <a:xfrm>
              <a:off x="2220447" y="2665923"/>
              <a:ext cx="879190" cy="879190"/>
            </a:xfrm>
            <a:prstGeom prst="ellipse">
              <a:avLst/>
            </a:prstGeom>
            <a:solidFill>
              <a:srgbClr val="0070C0"/>
            </a:solidFill>
            <a:ln w="12700"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chemeClr val="lt1"/>
                </a:solidFill>
                <a:latin typeface="Arial"/>
                <a:ea typeface="Arial"/>
                <a:cs typeface="Arial"/>
                <a:sym typeface="Arial"/>
              </a:endParaRPr>
            </a:p>
          </p:txBody>
        </p:sp>
        <p:sp>
          <p:nvSpPr>
            <p:cNvPr id="987" name="Google Shape;987;p32"/>
            <p:cNvSpPr/>
            <p:nvPr/>
          </p:nvSpPr>
          <p:spPr>
            <a:xfrm>
              <a:off x="2349201" y="2794677"/>
              <a:ext cx="621682" cy="621682"/>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None/>
              </a:pPr>
              <a:r>
                <a:rPr lang="en-US" sz="1100" b="1">
                  <a:solidFill>
                    <a:schemeClr val="lt1"/>
                  </a:solidFill>
                  <a:latin typeface="Arial"/>
                  <a:ea typeface="Arial"/>
                  <a:cs typeface="Arial"/>
                  <a:sym typeface="Arial"/>
                </a:rPr>
                <a:t>Add content</a:t>
              </a:r>
              <a:endParaRPr sz="1100" b="1">
                <a:solidFill>
                  <a:schemeClr val="lt1"/>
                </a:solidFill>
                <a:latin typeface="Arial"/>
                <a:ea typeface="Arial"/>
                <a:cs typeface="Arial"/>
                <a:sym typeface="Arial"/>
              </a:endParaRPr>
            </a:p>
          </p:txBody>
        </p:sp>
        <p:sp>
          <p:nvSpPr>
            <p:cNvPr id="988" name="Google Shape;988;p32"/>
            <p:cNvSpPr/>
            <p:nvPr/>
          </p:nvSpPr>
          <p:spPr>
            <a:xfrm>
              <a:off x="888290" y="1333766"/>
              <a:ext cx="879190" cy="879190"/>
            </a:xfrm>
            <a:prstGeom prst="ellipse">
              <a:avLst/>
            </a:prstGeom>
            <a:solidFill>
              <a:srgbClr val="00B0F0"/>
            </a:solidFill>
            <a:ln w="12700"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chemeClr val="lt1"/>
                </a:solidFill>
                <a:latin typeface="Arial"/>
                <a:ea typeface="Arial"/>
                <a:cs typeface="Arial"/>
                <a:sym typeface="Arial"/>
              </a:endParaRPr>
            </a:p>
          </p:txBody>
        </p:sp>
        <p:sp>
          <p:nvSpPr>
            <p:cNvPr id="989" name="Google Shape;989;p32"/>
            <p:cNvSpPr/>
            <p:nvPr/>
          </p:nvSpPr>
          <p:spPr>
            <a:xfrm>
              <a:off x="1017044" y="1462520"/>
              <a:ext cx="621682" cy="621682"/>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None/>
              </a:pPr>
              <a:r>
                <a:rPr lang="en-US" sz="1100" b="1">
                  <a:solidFill>
                    <a:schemeClr val="lt1"/>
                  </a:solidFill>
                  <a:latin typeface="Arial"/>
                  <a:ea typeface="Arial"/>
                  <a:cs typeface="Arial"/>
                  <a:sym typeface="Arial"/>
                </a:rPr>
                <a:t>Add content</a:t>
              </a:r>
              <a:endParaRPr sz="1100" b="1">
                <a:solidFill>
                  <a:schemeClr val="lt1"/>
                </a:solidFill>
                <a:latin typeface="Arial"/>
                <a:ea typeface="Arial"/>
                <a:cs typeface="Arial"/>
                <a:sym typeface="Arial"/>
              </a:endParaRPr>
            </a:p>
          </p:txBody>
        </p:sp>
      </p:grpSp>
      <p:grpSp>
        <p:nvGrpSpPr>
          <p:cNvPr id="990" name="Google Shape;990;p32"/>
          <p:cNvGrpSpPr/>
          <p:nvPr/>
        </p:nvGrpSpPr>
        <p:grpSpPr>
          <a:xfrm>
            <a:off x="971600" y="1014512"/>
            <a:ext cx="2257425" cy="727357"/>
            <a:chOff x="0" y="0"/>
            <a:chExt cx="2257829" cy="727389"/>
          </a:xfrm>
        </p:grpSpPr>
        <p:sp>
          <p:nvSpPr>
            <p:cNvPr id="991" name="Google Shape;991;p32">
              <a:hlinkClick r:id="rId3"/>
            </p:cNvPr>
            <p:cNvSpPr/>
            <p:nvPr/>
          </p:nvSpPr>
          <p:spPr>
            <a:xfrm>
              <a:off x="0" y="0"/>
              <a:ext cx="2257829" cy="650527"/>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1000" b="0">
                  <a:solidFill>
                    <a:schemeClr val="dk1"/>
                  </a:solidFill>
                  <a:latin typeface="Arial"/>
                  <a:ea typeface="Arial"/>
                  <a:cs typeface="Arial"/>
                  <a:sym typeface="Arial"/>
                </a:rPr>
                <a:t>With the domestic top PPT production technology, the top PPT design team, adhere to excellence</a:t>
              </a:r>
              <a:endParaRPr/>
            </a:p>
          </p:txBody>
        </p:sp>
        <p:sp>
          <p:nvSpPr>
            <p:cNvPr id="992" name="Google Shape;992;p32"/>
            <p:cNvSpPr/>
            <p:nvPr/>
          </p:nvSpPr>
          <p:spPr>
            <a:xfrm>
              <a:off x="0" y="432359"/>
              <a:ext cx="2257829" cy="295030"/>
            </a:xfrm>
            <a:prstGeom prst="rect">
              <a:avLst/>
            </a:prstGeom>
            <a:noFill/>
            <a:ln>
              <a:noFill/>
            </a:ln>
          </p:spPr>
          <p:txBody>
            <a:bodyPr spcFirstLastPara="1" wrap="square" lIns="91425" tIns="45700" rIns="91425" bIns="45700" anchor="t" anchorCtr="0">
              <a:spAutoFit/>
            </a:bodyPr>
            <a:lstStyle/>
            <a:p>
              <a:pPr marL="0" marR="0" lvl="0" indent="0" algn="just" rtl="0">
                <a:lnSpc>
                  <a:spcPct val="75000"/>
                </a:lnSpc>
                <a:spcBef>
                  <a:spcPts val="0"/>
                </a:spcBef>
                <a:spcAft>
                  <a:spcPts val="0"/>
                </a:spcAft>
                <a:buNone/>
              </a:pPr>
              <a:endParaRPr sz="2000" b="0">
                <a:solidFill>
                  <a:schemeClr val="dk1"/>
                </a:solidFill>
                <a:latin typeface="Arial"/>
                <a:ea typeface="Arial"/>
                <a:cs typeface="Arial"/>
                <a:sym typeface="Arial"/>
              </a:endParaRPr>
            </a:p>
          </p:txBody>
        </p:sp>
      </p:grpSp>
      <p:sp>
        <p:nvSpPr>
          <p:cNvPr id="993" name="Google Shape;993;p32">
            <a:hlinkClick r:id="rId3"/>
          </p:cNvPr>
          <p:cNvSpPr/>
          <p:nvPr/>
        </p:nvSpPr>
        <p:spPr>
          <a:xfrm>
            <a:off x="971600" y="3486249"/>
            <a:ext cx="2257425" cy="650499"/>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1000" b="0">
                <a:solidFill>
                  <a:schemeClr val="dk1"/>
                </a:solidFill>
                <a:latin typeface="Arial"/>
                <a:ea typeface="Arial"/>
                <a:cs typeface="Arial"/>
                <a:sym typeface="Arial"/>
              </a:rPr>
              <a:t>With the domestic top PPT production technology, the top PPT design team, adhere to excellence</a:t>
            </a:r>
            <a:endParaRPr/>
          </a:p>
        </p:txBody>
      </p:sp>
      <p:sp>
        <p:nvSpPr>
          <p:cNvPr id="994" name="Google Shape;994;p32"/>
          <p:cNvSpPr/>
          <p:nvPr/>
        </p:nvSpPr>
        <p:spPr>
          <a:xfrm>
            <a:off x="5896025" y="1014512"/>
            <a:ext cx="2257425" cy="650499"/>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1000" b="0">
                <a:solidFill>
                  <a:schemeClr val="dk1"/>
                </a:solidFill>
                <a:latin typeface="Arial"/>
                <a:ea typeface="Arial"/>
                <a:cs typeface="Arial"/>
                <a:sym typeface="Arial"/>
              </a:rPr>
              <a:t>With the domestic top PPT production technology, the top PPT design team, adhere to excellence</a:t>
            </a:r>
            <a:endParaRPr/>
          </a:p>
        </p:txBody>
      </p:sp>
      <p:sp>
        <p:nvSpPr>
          <p:cNvPr id="995" name="Google Shape;995;p32">
            <a:hlinkClick r:id="rId3"/>
          </p:cNvPr>
          <p:cNvSpPr/>
          <p:nvPr/>
        </p:nvSpPr>
        <p:spPr>
          <a:xfrm>
            <a:off x="5896025" y="3486249"/>
            <a:ext cx="2257425" cy="650499"/>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1000" b="0">
                <a:solidFill>
                  <a:schemeClr val="dk1"/>
                </a:solidFill>
                <a:latin typeface="Arial"/>
                <a:ea typeface="Arial"/>
                <a:cs typeface="Arial"/>
                <a:sym typeface="Arial"/>
              </a:rPr>
              <a:t>With the domestic top PPT production technology, the top PPT design team, adhere to excellence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74"/>
                                        </p:tgtEl>
                                        <p:attrNameLst>
                                          <p:attrName>style.visibility</p:attrName>
                                        </p:attrNameLst>
                                      </p:cBhvr>
                                      <p:to>
                                        <p:strVal val="visible"/>
                                      </p:to>
                                    </p:set>
                                    <p:animEffect transition="in" filter="fade">
                                      <p:cBhvr>
                                        <p:cTn id="7" dur="1000"/>
                                        <p:tgtEl>
                                          <p:spTgt spid="974"/>
                                        </p:tgtEl>
                                      </p:cBhvr>
                                    </p:animEffect>
                                  </p:childTnLst>
                                </p:cTn>
                              </p:par>
                              <p:par>
                                <p:cTn id="8" presetID="10" presetClass="entr" presetSubtype="0" fill="hold" nodeType="withEffect">
                                  <p:stCondLst>
                                    <p:cond delay="0"/>
                                  </p:stCondLst>
                                  <p:childTnLst>
                                    <p:set>
                                      <p:cBhvr>
                                        <p:cTn id="9" dur="1" fill="hold">
                                          <p:stCondLst>
                                            <p:cond delay="0"/>
                                          </p:stCondLst>
                                        </p:cTn>
                                        <p:tgtEl>
                                          <p:spTgt spid="975"/>
                                        </p:tgtEl>
                                        <p:attrNameLst>
                                          <p:attrName>style.visibility</p:attrName>
                                        </p:attrNameLst>
                                      </p:cBhvr>
                                      <p:to>
                                        <p:strVal val="visible"/>
                                      </p:to>
                                    </p:set>
                                    <p:animEffect transition="in" filter="fade">
                                      <p:cBhvr>
                                        <p:cTn id="10" dur="500"/>
                                        <p:tgtEl>
                                          <p:spTgt spid="975"/>
                                        </p:tgtEl>
                                      </p:cBhvr>
                                    </p:animEffect>
                                  </p:childTnLst>
                                </p:cTn>
                              </p:par>
                              <p:par>
                                <p:cTn id="11" presetID="10" presetClass="entr" presetSubtype="0" fill="hold" nodeType="withEffect">
                                  <p:stCondLst>
                                    <p:cond delay="0"/>
                                  </p:stCondLst>
                                  <p:childTnLst>
                                    <p:set>
                                      <p:cBhvr>
                                        <p:cTn id="12" dur="1" fill="hold">
                                          <p:stCondLst>
                                            <p:cond delay="0"/>
                                          </p:stCondLst>
                                        </p:cTn>
                                        <p:tgtEl>
                                          <p:spTgt spid="990"/>
                                        </p:tgtEl>
                                        <p:attrNameLst>
                                          <p:attrName>style.visibility</p:attrName>
                                        </p:attrNameLst>
                                      </p:cBhvr>
                                      <p:to>
                                        <p:strVal val="visible"/>
                                      </p:to>
                                    </p:set>
                                    <p:animEffect transition="in" filter="fade">
                                      <p:cBhvr>
                                        <p:cTn id="13" dur="500"/>
                                        <p:tgtEl>
                                          <p:spTgt spid="9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000"/>
        <p:cNvGrpSpPr/>
        <p:nvPr/>
      </p:nvGrpSpPr>
      <p:grpSpPr>
        <a:xfrm>
          <a:off x="0" y="0"/>
          <a:ext cx="0" cy="0"/>
          <a:chOff x="0" y="0"/>
          <a:chExt cx="0" cy="0"/>
        </a:xfrm>
      </p:grpSpPr>
      <p:grpSp>
        <p:nvGrpSpPr>
          <p:cNvPr id="1001" name="Google Shape;1001;p33"/>
          <p:cNvGrpSpPr/>
          <p:nvPr/>
        </p:nvGrpSpPr>
        <p:grpSpPr>
          <a:xfrm>
            <a:off x="899592" y="2039002"/>
            <a:ext cx="1336468" cy="1590802"/>
            <a:chOff x="1043608" y="2205084"/>
            <a:chExt cx="1336468" cy="1590802"/>
          </a:xfrm>
        </p:grpSpPr>
        <p:sp>
          <p:nvSpPr>
            <p:cNvPr id="1002" name="Google Shape;1002;p33"/>
            <p:cNvSpPr/>
            <p:nvPr/>
          </p:nvSpPr>
          <p:spPr>
            <a:xfrm>
              <a:off x="1043608" y="2643758"/>
              <a:ext cx="1336468" cy="1152128"/>
            </a:xfrm>
            <a:prstGeom prst="hexagon">
              <a:avLst>
                <a:gd name="adj" fmla="val 25000"/>
                <a:gd name="vf" fmla="val 115470"/>
              </a:avLst>
            </a:prstGeom>
            <a:blipFill rotWithShape="1">
              <a:blip r:embed="rId3">
                <a:alphaModFix/>
              </a:blip>
              <a:stretch>
                <a:fillRect/>
              </a:stretch>
            </a:blipFill>
            <a:ln w="9525" cap="flat" cmpd="sng">
              <a:solidFill>
                <a:srgbClr val="031F4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nvGrpSpPr>
            <p:cNvPr id="1003" name="Google Shape;1003;p33"/>
            <p:cNvGrpSpPr/>
            <p:nvPr/>
          </p:nvGrpSpPr>
          <p:grpSpPr>
            <a:xfrm rot="10800000" flipH="1">
              <a:off x="1334598" y="2205084"/>
              <a:ext cx="754488" cy="366666"/>
              <a:chOff x="1619672" y="3219822"/>
              <a:chExt cx="754488" cy="366666"/>
            </a:xfrm>
          </p:grpSpPr>
          <p:cxnSp>
            <p:nvCxnSpPr>
              <p:cNvPr id="1004" name="Google Shape;1004;p33"/>
              <p:cNvCxnSpPr/>
              <p:nvPr/>
            </p:nvCxnSpPr>
            <p:spPr>
              <a:xfrm>
                <a:off x="1619672" y="3219822"/>
                <a:ext cx="754488" cy="0"/>
              </a:xfrm>
              <a:prstGeom prst="straightConnector1">
                <a:avLst/>
              </a:prstGeom>
              <a:noFill/>
              <a:ln w="101600" cap="flat" cmpd="thickThin">
                <a:solidFill>
                  <a:srgbClr val="0070C0"/>
                </a:solidFill>
                <a:prstDash val="solid"/>
                <a:round/>
                <a:headEnd type="none" w="sm" len="sm"/>
                <a:tailEnd type="none" w="sm" len="sm"/>
              </a:ln>
            </p:spPr>
          </p:cxnSp>
          <p:sp>
            <p:nvSpPr>
              <p:cNvPr id="1005" name="Google Shape;1005;p33"/>
              <p:cNvSpPr/>
              <p:nvPr/>
            </p:nvSpPr>
            <p:spPr>
              <a:xfrm>
                <a:off x="1950831" y="3269423"/>
                <a:ext cx="92170" cy="317065"/>
              </a:xfrm>
              <a:prstGeom prst="downArrow">
                <a:avLst>
                  <a:gd name="adj1" fmla="val 50000"/>
                  <a:gd name="adj2" fmla="val 85222"/>
                </a:avLst>
              </a:prstGeom>
              <a:solidFill>
                <a:srgbClr val="0070C0"/>
              </a:solidFill>
              <a:ln w="254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grpSp>
      <p:grpSp>
        <p:nvGrpSpPr>
          <p:cNvPr id="1006" name="Google Shape;1006;p33"/>
          <p:cNvGrpSpPr/>
          <p:nvPr/>
        </p:nvGrpSpPr>
        <p:grpSpPr>
          <a:xfrm>
            <a:off x="2072458" y="1911137"/>
            <a:ext cx="1336468" cy="1581277"/>
            <a:chOff x="2122849" y="2077219"/>
            <a:chExt cx="1336468" cy="1581277"/>
          </a:xfrm>
        </p:grpSpPr>
        <p:sp>
          <p:nvSpPr>
            <p:cNvPr id="1007" name="Google Shape;1007;p33"/>
            <p:cNvSpPr/>
            <p:nvPr/>
          </p:nvSpPr>
          <p:spPr>
            <a:xfrm>
              <a:off x="2122849" y="2077219"/>
              <a:ext cx="1336468" cy="1152128"/>
            </a:xfrm>
            <a:prstGeom prst="hexagon">
              <a:avLst>
                <a:gd name="adj" fmla="val 25000"/>
                <a:gd name="vf" fmla="val 115470"/>
              </a:avLst>
            </a:prstGeom>
            <a:blipFill rotWithShape="1">
              <a:blip r:embed="rId4">
                <a:alphaModFix/>
              </a:blip>
              <a:stretch>
                <a:fillRect/>
              </a:stretch>
            </a:blipFill>
            <a:ln w="9525" cap="flat" cmpd="sng">
              <a:solidFill>
                <a:srgbClr val="031F4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nvGrpSpPr>
            <p:cNvPr id="1008" name="Google Shape;1008;p33"/>
            <p:cNvGrpSpPr/>
            <p:nvPr/>
          </p:nvGrpSpPr>
          <p:grpSpPr>
            <a:xfrm>
              <a:off x="2413839" y="3291830"/>
              <a:ext cx="754488" cy="366666"/>
              <a:chOff x="1619672" y="3219822"/>
              <a:chExt cx="754488" cy="366666"/>
            </a:xfrm>
          </p:grpSpPr>
          <p:cxnSp>
            <p:nvCxnSpPr>
              <p:cNvPr id="1009" name="Google Shape;1009;p33"/>
              <p:cNvCxnSpPr/>
              <p:nvPr/>
            </p:nvCxnSpPr>
            <p:spPr>
              <a:xfrm>
                <a:off x="1619672" y="3219822"/>
                <a:ext cx="754488" cy="0"/>
              </a:xfrm>
              <a:prstGeom prst="straightConnector1">
                <a:avLst/>
              </a:prstGeom>
              <a:noFill/>
              <a:ln w="101600" cap="flat" cmpd="thickThin">
                <a:solidFill>
                  <a:srgbClr val="0070C0"/>
                </a:solidFill>
                <a:prstDash val="solid"/>
                <a:round/>
                <a:headEnd type="none" w="sm" len="sm"/>
                <a:tailEnd type="none" w="sm" len="sm"/>
              </a:ln>
            </p:spPr>
          </p:cxnSp>
          <p:sp>
            <p:nvSpPr>
              <p:cNvPr id="1010" name="Google Shape;1010;p33"/>
              <p:cNvSpPr/>
              <p:nvPr/>
            </p:nvSpPr>
            <p:spPr>
              <a:xfrm>
                <a:off x="1950831" y="3269423"/>
                <a:ext cx="92170" cy="317065"/>
              </a:xfrm>
              <a:prstGeom prst="downArrow">
                <a:avLst>
                  <a:gd name="adj1" fmla="val 50000"/>
                  <a:gd name="adj2" fmla="val 85222"/>
                </a:avLst>
              </a:prstGeom>
              <a:solidFill>
                <a:srgbClr val="0070C0"/>
              </a:solidFill>
              <a:ln w="254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grpSp>
      <p:grpSp>
        <p:nvGrpSpPr>
          <p:cNvPr id="1011" name="Google Shape;1011;p33"/>
          <p:cNvGrpSpPr/>
          <p:nvPr/>
        </p:nvGrpSpPr>
        <p:grpSpPr>
          <a:xfrm>
            <a:off x="3245324" y="2058052"/>
            <a:ext cx="1336468" cy="1590802"/>
            <a:chOff x="3196258" y="2224134"/>
            <a:chExt cx="1336468" cy="1590802"/>
          </a:xfrm>
        </p:grpSpPr>
        <p:sp>
          <p:nvSpPr>
            <p:cNvPr id="1012" name="Google Shape;1012;p33"/>
            <p:cNvSpPr/>
            <p:nvPr/>
          </p:nvSpPr>
          <p:spPr>
            <a:xfrm>
              <a:off x="3196258" y="2662808"/>
              <a:ext cx="1336468" cy="1152128"/>
            </a:xfrm>
            <a:prstGeom prst="hexagon">
              <a:avLst>
                <a:gd name="adj" fmla="val 25000"/>
                <a:gd name="vf" fmla="val 115470"/>
              </a:avLst>
            </a:prstGeom>
            <a:blipFill rotWithShape="1">
              <a:blip r:embed="rId5">
                <a:alphaModFix/>
              </a:blip>
              <a:stretch>
                <a:fillRect/>
              </a:stretch>
            </a:blipFill>
            <a:ln w="9525" cap="flat" cmpd="sng">
              <a:solidFill>
                <a:srgbClr val="031F4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nvGrpSpPr>
            <p:cNvPr id="1013" name="Google Shape;1013;p33"/>
            <p:cNvGrpSpPr/>
            <p:nvPr/>
          </p:nvGrpSpPr>
          <p:grpSpPr>
            <a:xfrm rot="10800000" flipH="1">
              <a:off x="3487248" y="2224134"/>
              <a:ext cx="754488" cy="366666"/>
              <a:chOff x="1619672" y="3219822"/>
              <a:chExt cx="754488" cy="366666"/>
            </a:xfrm>
          </p:grpSpPr>
          <p:cxnSp>
            <p:nvCxnSpPr>
              <p:cNvPr id="1014" name="Google Shape;1014;p33"/>
              <p:cNvCxnSpPr/>
              <p:nvPr/>
            </p:nvCxnSpPr>
            <p:spPr>
              <a:xfrm>
                <a:off x="1619672" y="3219822"/>
                <a:ext cx="754488" cy="0"/>
              </a:xfrm>
              <a:prstGeom prst="straightConnector1">
                <a:avLst/>
              </a:prstGeom>
              <a:noFill/>
              <a:ln w="101600" cap="flat" cmpd="thickThin">
                <a:solidFill>
                  <a:srgbClr val="0070C0"/>
                </a:solidFill>
                <a:prstDash val="solid"/>
                <a:round/>
                <a:headEnd type="none" w="sm" len="sm"/>
                <a:tailEnd type="none" w="sm" len="sm"/>
              </a:ln>
            </p:spPr>
          </p:cxnSp>
          <p:sp>
            <p:nvSpPr>
              <p:cNvPr id="1015" name="Google Shape;1015;p33"/>
              <p:cNvSpPr/>
              <p:nvPr/>
            </p:nvSpPr>
            <p:spPr>
              <a:xfrm>
                <a:off x="1950831" y="3269423"/>
                <a:ext cx="92170" cy="317065"/>
              </a:xfrm>
              <a:prstGeom prst="downArrow">
                <a:avLst>
                  <a:gd name="adj1" fmla="val 50000"/>
                  <a:gd name="adj2" fmla="val 85222"/>
                </a:avLst>
              </a:prstGeom>
              <a:solidFill>
                <a:srgbClr val="0070C0"/>
              </a:solidFill>
              <a:ln w="254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grpSp>
      <p:grpSp>
        <p:nvGrpSpPr>
          <p:cNvPr id="1016" name="Google Shape;1016;p33"/>
          <p:cNvGrpSpPr/>
          <p:nvPr/>
        </p:nvGrpSpPr>
        <p:grpSpPr>
          <a:xfrm>
            <a:off x="4418190" y="1930187"/>
            <a:ext cx="1336468" cy="1581277"/>
            <a:chOff x="4275499" y="2096269"/>
            <a:chExt cx="1336468" cy="1581277"/>
          </a:xfrm>
        </p:grpSpPr>
        <p:sp>
          <p:nvSpPr>
            <p:cNvPr id="1017" name="Google Shape;1017;p33"/>
            <p:cNvSpPr/>
            <p:nvPr/>
          </p:nvSpPr>
          <p:spPr>
            <a:xfrm>
              <a:off x="4275499" y="2096269"/>
              <a:ext cx="1336468" cy="1152128"/>
            </a:xfrm>
            <a:prstGeom prst="hexagon">
              <a:avLst>
                <a:gd name="adj" fmla="val 25000"/>
                <a:gd name="vf" fmla="val 115470"/>
              </a:avLst>
            </a:prstGeom>
            <a:blipFill rotWithShape="1">
              <a:blip r:embed="rId6">
                <a:alphaModFix/>
              </a:blip>
              <a:stretch>
                <a:fillRect/>
              </a:stretch>
            </a:blipFill>
            <a:ln w="9525" cap="flat" cmpd="sng">
              <a:solidFill>
                <a:srgbClr val="031F4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nvGrpSpPr>
            <p:cNvPr id="1018" name="Google Shape;1018;p33"/>
            <p:cNvGrpSpPr/>
            <p:nvPr/>
          </p:nvGrpSpPr>
          <p:grpSpPr>
            <a:xfrm>
              <a:off x="4566489" y="3310880"/>
              <a:ext cx="754488" cy="366666"/>
              <a:chOff x="1619672" y="3219822"/>
              <a:chExt cx="754488" cy="366666"/>
            </a:xfrm>
          </p:grpSpPr>
          <p:cxnSp>
            <p:nvCxnSpPr>
              <p:cNvPr id="1019" name="Google Shape;1019;p33"/>
              <p:cNvCxnSpPr/>
              <p:nvPr/>
            </p:nvCxnSpPr>
            <p:spPr>
              <a:xfrm>
                <a:off x="1619672" y="3219822"/>
                <a:ext cx="754488" cy="0"/>
              </a:xfrm>
              <a:prstGeom prst="straightConnector1">
                <a:avLst/>
              </a:prstGeom>
              <a:noFill/>
              <a:ln w="101600" cap="flat" cmpd="thickThin">
                <a:solidFill>
                  <a:srgbClr val="0070C0"/>
                </a:solidFill>
                <a:prstDash val="solid"/>
                <a:round/>
                <a:headEnd type="none" w="sm" len="sm"/>
                <a:tailEnd type="none" w="sm" len="sm"/>
              </a:ln>
            </p:spPr>
          </p:cxnSp>
          <p:sp>
            <p:nvSpPr>
              <p:cNvPr id="1020" name="Google Shape;1020;p33"/>
              <p:cNvSpPr/>
              <p:nvPr/>
            </p:nvSpPr>
            <p:spPr>
              <a:xfrm>
                <a:off x="1950831" y="3269423"/>
                <a:ext cx="92170" cy="317065"/>
              </a:xfrm>
              <a:prstGeom prst="downArrow">
                <a:avLst>
                  <a:gd name="adj1" fmla="val 50000"/>
                  <a:gd name="adj2" fmla="val 85222"/>
                </a:avLst>
              </a:prstGeom>
              <a:solidFill>
                <a:srgbClr val="0070C0"/>
              </a:solidFill>
              <a:ln w="254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grpSp>
      <p:grpSp>
        <p:nvGrpSpPr>
          <p:cNvPr id="1021" name="Google Shape;1021;p33"/>
          <p:cNvGrpSpPr/>
          <p:nvPr/>
        </p:nvGrpSpPr>
        <p:grpSpPr>
          <a:xfrm>
            <a:off x="5591056" y="2086627"/>
            <a:ext cx="1336468" cy="1590802"/>
            <a:chOff x="5348908" y="2252709"/>
            <a:chExt cx="1336468" cy="1590802"/>
          </a:xfrm>
        </p:grpSpPr>
        <p:sp>
          <p:nvSpPr>
            <p:cNvPr id="1022" name="Google Shape;1022;p33"/>
            <p:cNvSpPr/>
            <p:nvPr/>
          </p:nvSpPr>
          <p:spPr>
            <a:xfrm>
              <a:off x="5348908" y="2691383"/>
              <a:ext cx="1336468" cy="1152128"/>
            </a:xfrm>
            <a:prstGeom prst="hexagon">
              <a:avLst>
                <a:gd name="adj" fmla="val 25000"/>
                <a:gd name="vf" fmla="val 115470"/>
              </a:avLst>
            </a:prstGeom>
            <a:blipFill rotWithShape="1">
              <a:blip r:embed="rId7">
                <a:alphaModFix/>
              </a:blip>
              <a:stretch>
                <a:fillRect/>
              </a:stretch>
            </a:blipFill>
            <a:ln w="9525" cap="flat" cmpd="sng">
              <a:solidFill>
                <a:srgbClr val="031F4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nvGrpSpPr>
            <p:cNvPr id="1023" name="Google Shape;1023;p33"/>
            <p:cNvGrpSpPr/>
            <p:nvPr/>
          </p:nvGrpSpPr>
          <p:grpSpPr>
            <a:xfrm rot="10800000" flipH="1">
              <a:off x="5639898" y="2252709"/>
              <a:ext cx="754488" cy="366666"/>
              <a:chOff x="1619672" y="3219822"/>
              <a:chExt cx="754488" cy="366666"/>
            </a:xfrm>
          </p:grpSpPr>
          <p:cxnSp>
            <p:nvCxnSpPr>
              <p:cNvPr id="1024" name="Google Shape;1024;p33"/>
              <p:cNvCxnSpPr/>
              <p:nvPr/>
            </p:nvCxnSpPr>
            <p:spPr>
              <a:xfrm>
                <a:off x="1619672" y="3219822"/>
                <a:ext cx="754488" cy="0"/>
              </a:xfrm>
              <a:prstGeom prst="straightConnector1">
                <a:avLst/>
              </a:prstGeom>
              <a:noFill/>
              <a:ln w="101600" cap="flat" cmpd="thickThin">
                <a:solidFill>
                  <a:srgbClr val="0070C0"/>
                </a:solidFill>
                <a:prstDash val="solid"/>
                <a:round/>
                <a:headEnd type="none" w="sm" len="sm"/>
                <a:tailEnd type="none" w="sm" len="sm"/>
              </a:ln>
            </p:spPr>
          </p:cxnSp>
          <p:sp>
            <p:nvSpPr>
              <p:cNvPr id="1025" name="Google Shape;1025;p33"/>
              <p:cNvSpPr/>
              <p:nvPr/>
            </p:nvSpPr>
            <p:spPr>
              <a:xfrm>
                <a:off x="1950831" y="3269423"/>
                <a:ext cx="92170" cy="317065"/>
              </a:xfrm>
              <a:prstGeom prst="downArrow">
                <a:avLst>
                  <a:gd name="adj1" fmla="val 50000"/>
                  <a:gd name="adj2" fmla="val 85222"/>
                </a:avLst>
              </a:prstGeom>
              <a:solidFill>
                <a:srgbClr val="0070C0"/>
              </a:solidFill>
              <a:ln w="254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grpSp>
      <p:grpSp>
        <p:nvGrpSpPr>
          <p:cNvPr id="1026" name="Google Shape;1026;p33"/>
          <p:cNvGrpSpPr/>
          <p:nvPr/>
        </p:nvGrpSpPr>
        <p:grpSpPr>
          <a:xfrm>
            <a:off x="6763924" y="1958762"/>
            <a:ext cx="1336468" cy="1581277"/>
            <a:chOff x="6428149" y="2124844"/>
            <a:chExt cx="1336468" cy="1581277"/>
          </a:xfrm>
        </p:grpSpPr>
        <p:sp>
          <p:nvSpPr>
            <p:cNvPr id="1027" name="Google Shape;1027;p33"/>
            <p:cNvSpPr/>
            <p:nvPr/>
          </p:nvSpPr>
          <p:spPr>
            <a:xfrm>
              <a:off x="6428149" y="2124844"/>
              <a:ext cx="1336468" cy="1152128"/>
            </a:xfrm>
            <a:prstGeom prst="hexagon">
              <a:avLst>
                <a:gd name="adj" fmla="val 25000"/>
                <a:gd name="vf" fmla="val 115470"/>
              </a:avLst>
            </a:prstGeom>
            <a:blipFill rotWithShape="1">
              <a:blip r:embed="rId8">
                <a:alphaModFix/>
              </a:blip>
              <a:stretch>
                <a:fillRect/>
              </a:stretch>
            </a:blipFill>
            <a:ln w="9525" cap="flat" cmpd="sng">
              <a:solidFill>
                <a:srgbClr val="031F4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nvGrpSpPr>
            <p:cNvPr id="1028" name="Google Shape;1028;p33"/>
            <p:cNvGrpSpPr/>
            <p:nvPr/>
          </p:nvGrpSpPr>
          <p:grpSpPr>
            <a:xfrm>
              <a:off x="6719139" y="3339455"/>
              <a:ext cx="754488" cy="366666"/>
              <a:chOff x="1619672" y="3219822"/>
              <a:chExt cx="754488" cy="366666"/>
            </a:xfrm>
          </p:grpSpPr>
          <p:cxnSp>
            <p:nvCxnSpPr>
              <p:cNvPr id="1029" name="Google Shape;1029;p33"/>
              <p:cNvCxnSpPr/>
              <p:nvPr/>
            </p:nvCxnSpPr>
            <p:spPr>
              <a:xfrm>
                <a:off x="1619672" y="3219822"/>
                <a:ext cx="754488" cy="0"/>
              </a:xfrm>
              <a:prstGeom prst="straightConnector1">
                <a:avLst/>
              </a:prstGeom>
              <a:noFill/>
              <a:ln w="101600" cap="flat" cmpd="thickThin">
                <a:solidFill>
                  <a:srgbClr val="0070C0"/>
                </a:solidFill>
                <a:prstDash val="solid"/>
                <a:round/>
                <a:headEnd type="none" w="sm" len="sm"/>
                <a:tailEnd type="none" w="sm" len="sm"/>
              </a:ln>
            </p:spPr>
          </p:cxnSp>
          <p:sp>
            <p:nvSpPr>
              <p:cNvPr id="1030" name="Google Shape;1030;p33"/>
              <p:cNvSpPr/>
              <p:nvPr/>
            </p:nvSpPr>
            <p:spPr>
              <a:xfrm>
                <a:off x="1950831" y="3269423"/>
                <a:ext cx="92170" cy="317065"/>
              </a:xfrm>
              <a:prstGeom prst="downArrow">
                <a:avLst>
                  <a:gd name="adj1" fmla="val 50000"/>
                  <a:gd name="adj2" fmla="val 85222"/>
                </a:avLst>
              </a:prstGeom>
              <a:solidFill>
                <a:srgbClr val="0070C0"/>
              </a:solidFill>
              <a:ln w="254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grpSp>
      <p:sp>
        <p:nvSpPr>
          <p:cNvPr id="1031" name="Google Shape;1031;p33"/>
          <p:cNvSpPr/>
          <p:nvPr/>
        </p:nvSpPr>
        <p:spPr>
          <a:xfrm>
            <a:off x="880633" y="1275606"/>
            <a:ext cx="1466556" cy="846642"/>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800" b="0">
                <a:solidFill>
                  <a:schemeClr val="dk1"/>
                </a:solidFill>
                <a:latin typeface="Arial"/>
                <a:ea typeface="Arial"/>
                <a:cs typeface="Arial"/>
                <a:sym typeface="Arial"/>
              </a:rPr>
              <a:t>With the development of computer technology and the advancement of printing technology, graphic design is in the field of visua</a:t>
            </a:r>
            <a:endParaRPr sz="1000" b="0">
              <a:solidFill>
                <a:schemeClr val="dk1"/>
              </a:solidFill>
              <a:latin typeface="Arial"/>
              <a:ea typeface="Arial"/>
              <a:cs typeface="Arial"/>
              <a:sym typeface="Arial"/>
            </a:endParaRPr>
          </a:p>
        </p:txBody>
      </p:sp>
      <p:sp>
        <p:nvSpPr>
          <p:cNvPr id="1032" name="Google Shape;1032;p33"/>
          <p:cNvSpPr/>
          <p:nvPr/>
        </p:nvSpPr>
        <p:spPr>
          <a:xfrm>
            <a:off x="3226365" y="1275606"/>
            <a:ext cx="1466556" cy="846642"/>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800" b="0">
                <a:solidFill>
                  <a:schemeClr val="dk1"/>
                </a:solidFill>
                <a:latin typeface="Arial"/>
                <a:ea typeface="Arial"/>
                <a:cs typeface="Arial"/>
                <a:sym typeface="Arial"/>
              </a:rPr>
              <a:t>With the development of computer technology and the advancement of printing technology, graphic design is in the field of visua</a:t>
            </a:r>
            <a:endParaRPr sz="800" b="0">
              <a:solidFill>
                <a:schemeClr val="dk1"/>
              </a:solidFill>
              <a:latin typeface="Arial"/>
              <a:ea typeface="Arial"/>
              <a:cs typeface="Arial"/>
              <a:sym typeface="Arial"/>
            </a:endParaRPr>
          </a:p>
        </p:txBody>
      </p:sp>
      <p:sp>
        <p:nvSpPr>
          <p:cNvPr id="1033" name="Google Shape;1033;p33"/>
          <p:cNvSpPr/>
          <p:nvPr/>
        </p:nvSpPr>
        <p:spPr>
          <a:xfrm>
            <a:off x="5526012" y="1275606"/>
            <a:ext cx="1466556" cy="846642"/>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800" b="0">
                <a:solidFill>
                  <a:schemeClr val="dk1"/>
                </a:solidFill>
                <a:latin typeface="Arial"/>
                <a:ea typeface="Arial"/>
                <a:cs typeface="Arial"/>
                <a:sym typeface="Arial"/>
              </a:rPr>
              <a:t>With the development of computer technology and the advancement of printing technology, graphic design is in the field of visua</a:t>
            </a:r>
            <a:endParaRPr sz="800" b="0">
              <a:solidFill>
                <a:schemeClr val="dk1"/>
              </a:solidFill>
              <a:latin typeface="Arial"/>
              <a:ea typeface="Arial"/>
              <a:cs typeface="Arial"/>
              <a:sym typeface="Arial"/>
            </a:endParaRPr>
          </a:p>
        </p:txBody>
      </p:sp>
      <p:sp>
        <p:nvSpPr>
          <p:cNvPr id="1034" name="Google Shape;1034;p33"/>
          <p:cNvSpPr/>
          <p:nvPr/>
        </p:nvSpPr>
        <p:spPr>
          <a:xfrm>
            <a:off x="2053499" y="3773820"/>
            <a:ext cx="1466556" cy="1003416"/>
          </a:xfrm>
          <a:prstGeom prst="rect">
            <a:avLst/>
          </a:prstGeom>
          <a:noFill/>
          <a:ln>
            <a:noFill/>
          </a:ln>
        </p:spPr>
        <p:txBody>
          <a:bodyPr spcFirstLastPara="1" wrap="square" lIns="91425" tIns="45700" rIns="91425" bIns="45700" anchor="t" anchorCtr="0">
            <a:spAutoFit/>
          </a:bodyPr>
          <a:lstStyle/>
          <a:p>
            <a:pPr marL="0" marR="0" lvl="0" indent="0" algn="just" rtl="0">
              <a:lnSpc>
                <a:spcPct val="133333"/>
              </a:lnSpc>
              <a:spcBef>
                <a:spcPts val="0"/>
              </a:spcBef>
              <a:spcAft>
                <a:spcPts val="0"/>
              </a:spcAft>
              <a:buNone/>
            </a:pPr>
            <a:r>
              <a:rPr lang="en-US" sz="900" b="0">
                <a:solidFill>
                  <a:schemeClr val="dk1"/>
                </a:solidFill>
                <a:latin typeface="Arial"/>
                <a:ea typeface="Arial"/>
                <a:cs typeface="Arial"/>
                <a:sym typeface="Arial"/>
              </a:rPr>
              <a:t>With the development of computer technology and the advancement of printing technology, graphic design is in the field of visua</a:t>
            </a:r>
            <a:endParaRPr sz="900" b="0">
              <a:solidFill>
                <a:schemeClr val="dk1"/>
              </a:solidFill>
              <a:latin typeface="Arial"/>
              <a:ea typeface="Arial"/>
              <a:cs typeface="Arial"/>
              <a:sym typeface="Arial"/>
            </a:endParaRPr>
          </a:p>
        </p:txBody>
      </p:sp>
      <p:sp>
        <p:nvSpPr>
          <p:cNvPr id="1035" name="Google Shape;1035;p33"/>
          <p:cNvSpPr/>
          <p:nvPr/>
        </p:nvSpPr>
        <p:spPr>
          <a:xfrm>
            <a:off x="4399231" y="3773820"/>
            <a:ext cx="1466556" cy="1003416"/>
          </a:xfrm>
          <a:prstGeom prst="rect">
            <a:avLst/>
          </a:prstGeom>
          <a:noFill/>
          <a:ln>
            <a:noFill/>
          </a:ln>
        </p:spPr>
        <p:txBody>
          <a:bodyPr spcFirstLastPara="1" wrap="square" lIns="91425" tIns="45700" rIns="91425" bIns="45700" anchor="t" anchorCtr="0">
            <a:spAutoFit/>
          </a:bodyPr>
          <a:lstStyle/>
          <a:p>
            <a:pPr marL="0" marR="0" lvl="0" indent="0" algn="just" rtl="0">
              <a:lnSpc>
                <a:spcPct val="133333"/>
              </a:lnSpc>
              <a:spcBef>
                <a:spcPts val="0"/>
              </a:spcBef>
              <a:spcAft>
                <a:spcPts val="0"/>
              </a:spcAft>
              <a:buNone/>
            </a:pPr>
            <a:r>
              <a:rPr lang="en-US" sz="900" b="0">
                <a:solidFill>
                  <a:schemeClr val="dk1"/>
                </a:solidFill>
                <a:latin typeface="Arial"/>
                <a:ea typeface="Arial"/>
                <a:cs typeface="Arial"/>
                <a:sym typeface="Arial"/>
              </a:rPr>
              <a:t>With the development of computer technology and the advancement of printing technology, graphic design is in the field of visua</a:t>
            </a:r>
            <a:endParaRPr sz="900" b="0">
              <a:solidFill>
                <a:schemeClr val="dk1"/>
              </a:solidFill>
              <a:latin typeface="Arial"/>
              <a:ea typeface="Arial"/>
              <a:cs typeface="Arial"/>
              <a:sym typeface="Arial"/>
            </a:endParaRPr>
          </a:p>
        </p:txBody>
      </p:sp>
      <p:sp>
        <p:nvSpPr>
          <p:cNvPr id="1036" name="Google Shape;1036;p33"/>
          <p:cNvSpPr/>
          <p:nvPr/>
        </p:nvSpPr>
        <p:spPr>
          <a:xfrm>
            <a:off x="6698880" y="3773820"/>
            <a:ext cx="1466556" cy="1003416"/>
          </a:xfrm>
          <a:prstGeom prst="rect">
            <a:avLst/>
          </a:prstGeom>
          <a:noFill/>
          <a:ln>
            <a:noFill/>
          </a:ln>
        </p:spPr>
        <p:txBody>
          <a:bodyPr spcFirstLastPara="1" wrap="square" lIns="91425" tIns="45700" rIns="91425" bIns="45700" anchor="t" anchorCtr="0">
            <a:spAutoFit/>
          </a:bodyPr>
          <a:lstStyle/>
          <a:p>
            <a:pPr marL="0" marR="0" lvl="0" indent="0" algn="just" rtl="0">
              <a:lnSpc>
                <a:spcPct val="133333"/>
              </a:lnSpc>
              <a:spcBef>
                <a:spcPts val="0"/>
              </a:spcBef>
              <a:spcAft>
                <a:spcPts val="0"/>
              </a:spcAft>
              <a:buNone/>
            </a:pPr>
            <a:r>
              <a:rPr lang="en-US" sz="900" b="0">
                <a:solidFill>
                  <a:schemeClr val="dk1"/>
                </a:solidFill>
                <a:latin typeface="Arial"/>
                <a:ea typeface="Arial"/>
                <a:cs typeface="Arial"/>
                <a:sym typeface="Arial"/>
              </a:rPr>
              <a:t>With the development of computer technology and the advancement of printing technology, graphic design is in the field of visua</a:t>
            </a:r>
            <a:endParaRPr sz="900" b="0">
              <a:solidFill>
                <a:schemeClr val="dk1"/>
              </a:solidFill>
              <a:latin typeface="Arial"/>
              <a:ea typeface="Arial"/>
              <a:cs typeface="Arial"/>
              <a:sym typeface="Arial"/>
            </a:endParaRPr>
          </a:p>
        </p:txBody>
      </p:sp>
      <p:sp>
        <p:nvSpPr>
          <p:cNvPr id="1037" name="Google Shape;1037;p33"/>
          <p:cNvSpPr txBox="1"/>
          <p:nvPr/>
        </p:nvSpPr>
        <p:spPr>
          <a:xfrm>
            <a:off x="602336" y="115858"/>
            <a:ext cx="3105568" cy="400087"/>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000" b="0" i="0">
                <a:solidFill>
                  <a:schemeClr val="dk1"/>
                </a:solidFill>
                <a:latin typeface="Arial"/>
                <a:ea typeface="Arial"/>
                <a:cs typeface="Arial"/>
                <a:sym typeface="Arial"/>
              </a:rPr>
              <a:t>Enter the title text here</a:t>
            </a:r>
            <a:endParaRPr sz="2000" b="0" i="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37"/>
                                        </p:tgtEl>
                                        <p:attrNameLst>
                                          <p:attrName>style.visibility</p:attrName>
                                        </p:attrNameLst>
                                      </p:cBhvr>
                                      <p:to>
                                        <p:strVal val="visible"/>
                                      </p:to>
                                    </p:set>
                                    <p:animEffect transition="in" filter="fade">
                                      <p:cBhvr>
                                        <p:cTn id="7" dur="1000"/>
                                        <p:tgtEl>
                                          <p:spTgt spid="1037"/>
                                        </p:tgtEl>
                                      </p:cBhvr>
                                    </p:animEffect>
                                  </p:childTnLst>
                                </p:cTn>
                              </p:par>
                            </p:childTnLst>
                          </p:cTn>
                        </p:par>
                        <p:par>
                          <p:cTn id="8" fill="hold">
                            <p:stCondLst>
                              <p:cond delay="1000"/>
                            </p:stCondLst>
                            <p:childTnLst>
                              <p:par>
                                <p:cTn id="9" presetID="2" presetClass="entr" presetSubtype="4" fill="hold" nodeType="afterEffect">
                                  <p:stCondLst>
                                    <p:cond delay="0"/>
                                  </p:stCondLst>
                                  <p:childTnLst>
                                    <p:set>
                                      <p:cBhvr>
                                        <p:cTn id="10" dur="1" fill="hold">
                                          <p:stCondLst>
                                            <p:cond delay="0"/>
                                          </p:stCondLst>
                                        </p:cTn>
                                        <p:tgtEl>
                                          <p:spTgt spid="1001"/>
                                        </p:tgtEl>
                                        <p:attrNameLst>
                                          <p:attrName>style.visibility</p:attrName>
                                        </p:attrNameLst>
                                      </p:cBhvr>
                                      <p:to>
                                        <p:strVal val="visible"/>
                                      </p:to>
                                    </p:set>
                                    <p:anim calcmode="lin" valueType="num">
                                      <p:cBhvr additive="base">
                                        <p:cTn id="11" dur="400"/>
                                        <p:tgtEl>
                                          <p:spTgt spid="1001"/>
                                        </p:tgtEl>
                                        <p:attrNameLst>
                                          <p:attrName>ppt_y</p:attrName>
                                        </p:attrNameLst>
                                      </p:cBhvr>
                                      <p:tavLst>
                                        <p:tav tm="0">
                                          <p:val>
                                            <p:strVal val="#ppt_y+1"/>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1011"/>
                                        </p:tgtEl>
                                        <p:attrNameLst>
                                          <p:attrName>style.visibility</p:attrName>
                                        </p:attrNameLst>
                                      </p:cBhvr>
                                      <p:to>
                                        <p:strVal val="visible"/>
                                      </p:to>
                                    </p:set>
                                    <p:anim calcmode="lin" valueType="num">
                                      <p:cBhvr additive="base">
                                        <p:cTn id="14" dur="400"/>
                                        <p:tgtEl>
                                          <p:spTgt spid="1011"/>
                                        </p:tgtEl>
                                        <p:attrNameLst>
                                          <p:attrName>ppt_y</p:attrName>
                                        </p:attrNameLst>
                                      </p:cBhvr>
                                      <p:tavLst>
                                        <p:tav tm="0">
                                          <p:val>
                                            <p:strVal val="#ppt_y+1"/>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21"/>
                                        </p:tgtEl>
                                        <p:attrNameLst>
                                          <p:attrName>style.visibility</p:attrName>
                                        </p:attrNameLst>
                                      </p:cBhvr>
                                      <p:to>
                                        <p:strVal val="visible"/>
                                      </p:to>
                                    </p:set>
                                    <p:anim calcmode="lin" valueType="num">
                                      <p:cBhvr additive="base">
                                        <p:cTn id="17" dur="400"/>
                                        <p:tgtEl>
                                          <p:spTgt spid="1021"/>
                                        </p:tgtEl>
                                        <p:attrNameLst>
                                          <p:attrName>ppt_y</p:attrName>
                                        </p:attrNameLst>
                                      </p:cBhvr>
                                      <p:tavLst>
                                        <p:tav tm="0">
                                          <p:val>
                                            <p:strVal val="#ppt_y+1"/>
                                          </p:val>
                                        </p:tav>
                                        <p:tav tm="100000">
                                          <p:val>
                                            <p:strVal val="#ppt_y"/>
                                          </p:val>
                                        </p:tav>
                                      </p:tavLst>
                                    </p:anim>
                                  </p:childTnLst>
                                </p:cTn>
                              </p:par>
                              <p:par>
                                <p:cTn id="18" presetID="2" presetClass="entr" presetSubtype="1" fill="hold" nodeType="withEffect">
                                  <p:stCondLst>
                                    <p:cond delay="0"/>
                                  </p:stCondLst>
                                  <p:childTnLst>
                                    <p:set>
                                      <p:cBhvr>
                                        <p:cTn id="19" dur="1" fill="hold">
                                          <p:stCondLst>
                                            <p:cond delay="0"/>
                                          </p:stCondLst>
                                        </p:cTn>
                                        <p:tgtEl>
                                          <p:spTgt spid="1006"/>
                                        </p:tgtEl>
                                        <p:attrNameLst>
                                          <p:attrName>style.visibility</p:attrName>
                                        </p:attrNameLst>
                                      </p:cBhvr>
                                      <p:to>
                                        <p:strVal val="visible"/>
                                      </p:to>
                                    </p:set>
                                    <p:anim calcmode="lin" valueType="num">
                                      <p:cBhvr additive="base">
                                        <p:cTn id="20" dur="400"/>
                                        <p:tgtEl>
                                          <p:spTgt spid="1006"/>
                                        </p:tgtEl>
                                        <p:attrNameLst>
                                          <p:attrName>ppt_y</p:attrName>
                                        </p:attrNameLst>
                                      </p:cBhvr>
                                      <p:tavLst>
                                        <p:tav tm="0">
                                          <p:val>
                                            <p:strVal val="#ppt_y-1"/>
                                          </p:val>
                                        </p:tav>
                                        <p:tav tm="100000">
                                          <p:val>
                                            <p:strVal val="#ppt_y"/>
                                          </p:val>
                                        </p:tav>
                                      </p:tavLst>
                                    </p:anim>
                                  </p:childTnLst>
                                </p:cTn>
                              </p:par>
                              <p:par>
                                <p:cTn id="21" presetID="2" presetClass="entr" presetSubtype="1" fill="hold" nodeType="withEffect">
                                  <p:stCondLst>
                                    <p:cond delay="0"/>
                                  </p:stCondLst>
                                  <p:childTnLst>
                                    <p:set>
                                      <p:cBhvr>
                                        <p:cTn id="22" dur="1" fill="hold">
                                          <p:stCondLst>
                                            <p:cond delay="0"/>
                                          </p:stCondLst>
                                        </p:cTn>
                                        <p:tgtEl>
                                          <p:spTgt spid="1016"/>
                                        </p:tgtEl>
                                        <p:attrNameLst>
                                          <p:attrName>style.visibility</p:attrName>
                                        </p:attrNameLst>
                                      </p:cBhvr>
                                      <p:to>
                                        <p:strVal val="visible"/>
                                      </p:to>
                                    </p:set>
                                    <p:anim calcmode="lin" valueType="num">
                                      <p:cBhvr additive="base">
                                        <p:cTn id="23" dur="400"/>
                                        <p:tgtEl>
                                          <p:spTgt spid="1016"/>
                                        </p:tgtEl>
                                        <p:attrNameLst>
                                          <p:attrName>ppt_y</p:attrName>
                                        </p:attrNameLst>
                                      </p:cBhvr>
                                      <p:tavLst>
                                        <p:tav tm="0">
                                          <p:val>
                                            <p:strVal val="#ppt_y-1"/>
                                          </p:val>
                                        </p:tav>
                                        <p:tav tm="100000">
                                          <p:val>
                                            <p:strVal val="#ppt_y"/>
                                          </p:val>
                                        </p:tav>
                                      </p:tavLst>
                                    </p:anim>
                                  </p:childTnLst>
                                </p:cTn>
                              </p:par>
                              <p:par>
                                <p:cTn id="24" presetID="2" presetClass="entr" presetSubtype="1" fill="hold" nodeType="withEffect">
                                  <p:stCondLst>
                                    <p:cond delay="0"/>
                                  </p:stCondLst>
                                  <p:childTnLst>
                                    <p:set>
                                      <p:cBhvr>
                                        <p:cTn id="25" dur="1" fill="hold">
                                          <p:stCondLst>
                                            <p:cond delay="0"/>
                                          </p:stCondLst>
                                        </p:cTn>
                                        <p:tgtEl>
                                          <p:spTgt spid="1026"/>
                                        </p:tgtEl>
                                        <p:attrNameLst>
                                          <p:attrName>style.visibility</p:attrName>
                                        </p:attrNameLst>
                                      </p:cBhvr>
                                      <p:to>
                                        <p:strVal val="visible"/>
                                      </p:to>
                                    </p:set>
                                    <p:anim calcmode="lin" valueType="num">
                                      <p:cBhvr additive="base">
                                        <p:cTn id="26" dur="400"/>
                                        <p:tgtEl>
                                          <p:spTgt spid="1026"/>
                                        </p:tgtEl>
                                        <p:attrNameLst>
                                          <p:attrName>ppt_y</p:attrName>
                                        </p:attrNameLst>
                                      </p:cBhvr>
                                      <p:tavLst>
                                        <p:tav tm="0">
                                          <p:val>
                                            <p:strVal val="#ppt_y-1"/>
                                          </p:val>
                                        </p:tav>
                                        <p:tav tm="100000">
                                          <p:val>
                                            <p:strVal val="#ppt_y"/>
                                          </p:val>
                                        </p:tav>
                                      </p:tavLst>
                                    </p:anim>
                                  </p:childTnLst>
                                </p:cTn>
                              </p:par>
                            </p:childTnLst>
                          </p:cTn>
                        </p:par>
                        <p:par>
                          <p:cTn id="27" fill="hold">
                            <p:stCondLst>
                              <p:cond delay="1400"/>
                            </p:stCondLst>
                            <p:childTnLst>
                              <p:par>
                                <p:cTn id="28" presetID="2" presetClass="entr" presetSubtype="8" fill="hold" nodeType="afterEffect">
                                  <p:stCondLst>
                                    <p:cond delay="0"/>
                                  </p:stCondLst>
                                  <p:childTnLst>
                                    <p:set>
                                      <p:cBhvr>
                                        <p:cTn id="29" dur="1" fill="hold">
                                          <p:stCondLst>
                                            <p:cond delay="0"/>
                                          </p:stCondLst>
                                        </p:cTn>
                                        <p:tgtEl>
                                          <p:spTgt spid="1031"/>
                                        </p:tgtEl>
                                        <p:attrNameLst>
                                          <p:attrName>style.visibility</p:attrName>
                                        </p:attrNameLst>
                                      </p:cBhvr>
                                      <p:to>
                                        <p:strVal val="visible"/>
                                      </p:to>
                                    </p:set>
                                    <p:anim calcmode="lin" valueType="num">
                                      <p:cBhvr additive="base">
                                        <p:cTn id="30" dur="300"/>
                                        <p:tgtEl>
                                          <p:spTgt spid="1031"/>
                                        </p:tgtEl>
                                        <p:attrNameLst>
                                          <p:attrName>ppt_x</p:attrName>
                                        </p:attrNameLst>
                                      </p:cBhvr>
                                      <p:tavLst>
                                        <p:tav tm="0">
                                          <p:val>
                                            <p:strVal val="#ppt_x-1"/>
                                          </p:val>
                                        </p:tav>
                                        <p:tav tm="100000">
                                          <p:val>
                                            <p:strVal val="#ppt_x"/>
                                          </p:val>
                                        </p:tav>
                                      </p:tavLst>
                                    </p:anim>
                                  </p:childTnLst>
                                </p:cTn>
                              </p:par>
                            </p:childTnLst>
                          </p:cTn>
                        </p:par>
                        <p:par>
                          <p:cTn id="31" fill="hold">
                            <p:stCondLst>
                              <p:cond delay="1700"/>
                            </p:stCondLst>
                            <p:childTnLst>
                              <p:par>
                                <p:cTn id="32" presetID="2" presetClass="entr" presetSubtype="8" fill="hold" nodeType="afterEffect">
                                  <p:stCondLst>
                                    <p:cond delay="0"/>
                                  </p:stCondLst>
                                  <p:childTnLst>
                                    <p:set>
                                      <p:cBhvr>
                                        <p:cTn id="33" dur="1" fill="hold">
                                          <p:stCondLst>
                                            <p:cond delay="0"/>
                                          </p:stCondLst>
                                        </p:cTn>
                                        <p:tgtEl>
                                          <p:spTgt spid="1032"/>
                                        </p:tgtEl>
                                        <p:attrNameLst>
                                          <p:attrName>style.visibility</p:attrName>
                                        </p:attrNameLst>
                                      </p:cBhvr>
                                      <p:to>
                                        <p:strVal val="visible"/>
                                      </p:to>
                                    </p:set>
                                    <p:anim calcmode="lin" valueType="num">
                                      <p:cBhvr additive="base">
                                        <p:cTn id="34" dur="300"/>
                                        <p:tgtEl>
                                          <p:spTgt spid="1032"/>
                                        </p:tgtEl>
                                        <p:attrNameLst>
                                          <p:attrName>ppt_x</p:attrName>
                                        </p:attrNameLst>
                                      </p:cBhvr>
                                      <p:tavLst>
                                        <p:tav tm="0">
                                          <p:val>
                                            <p:strVal val="#ppt_x-1"/>
                                          </p:val>
                                        </p:tav>
                                        <p:tav tm="100000">
                                          <p:val>
                                            <p:strVal val="#ppt_x"/>
                                          </p:val>
                                        </p:tav>
                                      </p:tavLst>
                                    </p:anim>
                                  </p:childTnLst>
                                </p:cTn>
                              </p:par>
                            </p:childTnLst>
                          </p:cTn>
                        </p:par>
                        <p:par>
                          <p:cTn id="35" fill="hold">
                            <p:stCondLst>
                              <p:cond delay="2000"/>
                            </p:stCondLst>
                            <p:childTnLst>
                              <p:par>
                                <p:cTn id="36" presetID="2" presetClass="entr" presetSubtype="8" fill="hold" nodeType="afterEffect">
                                  <p:stCondLst>
                                    <p:cond delay="0"/>
                                  </p:stCondLst>
                                  <p:childTnLst>
                                    <p:set>
                                      <p:cBhvr>
                                        <p:cTn id="37" dur="1" fill="hold">
                                          <p:stCondLst>
                                            <p:cond delay="0"/>
                                          </p:stCondLst>
                                        </p:cTn>
                                        <p:tgtEl>
                                          <p:spTgt spid="1033"/>
                                        </p:tgtEl>
                                        <p:attrNameLst>
                                          <p:attrName>style.visibility</p:attrName>
                                        </p:attrNameLst>
                                      </p:cBhvr>
                                      <p:to>
                                        <p:strVal val="visible"/>
                                      </p:to>
                                    </p:set>
                                    <p:anim calcmode="lin" valueType="num">
                                      <p:cBhvr additive="base">
                                        <p:cTn id="38" dur="300"/>
                                        <p:tgtEl>
                                          <p:spTgt spid="1033"/>
                                        </p:tgtEl>
                                        <p:attrNameLst>
                                          <p:attrName>ppt_x</p:attrName>
                                        </p:attrNameLst>
                                      </p:cBhvr>
                                      <p:tavLst>
                                        <p:tav tm="0">
                                          <p:val>
                                            <p:strVal val="#ppt_x-1"/>
                                          </p:val>
                                        </p:tav>
                                        <p:tav tm="100000">
                                          <p:val>
                                            <p:strVal val="#ppt_x"/>
                                          </p:val>
                                        </p:tav>
                                      </p:tavLst>
                                    </p:anim>
                                  </p:childTnLst>
                                </p:cTn>
                              </p:par>
                            </p:childTnLst>
                          </p:cTn>
                        </p:par>
                        <p:par>
                          <p:cTn id="39" fill="hold">
                            <p:stCondLst>
                              <p:cond delay="2300"/>
                            </p:stCondLst>
                            <p:childTnLst>
                              <p:par>
                                <p:cTn id="40" presetID="2" presetClass="entr" presetSubtype="8" fill="hold" nodeType="afterEffect">
                                  <p:stCondLst>
                                    <p:cond delay="0"/>
                                  </p:stCondLst>
                                  <p:childTnLst>
                                    <p:set>
                                      <p:cBhvr>
                                        <p:cTn id="41" dur="1" fill="hold">
                                          <p:stCondLst>
                                            <p:cond delay="0"/>
                                          </p:stCondLst>
                                        </p:cTn>
                                        <p:tgtEl>
                                          <p:spTgt spid="1034"/>
                                        </p:tgtEl>
                                        <p:attrNameLst>
                                          <p:attrName>style.visibility</p:attrName>
                                        </p:attrNameLst>
                                      </p:cBhvr>
                                      <p:to>
                                        <p:strVal val="visible"/>
                                      </p:to>
                                    </p:set>
                                    <p:anim calcmode="lin" valueType="num">
                                      <p:cBhvr additive="base">
                                        <p:cTn id="42" dur="300"/>
                                        <p:tgtEl>
                                          <p:spTgt spid="1034"/>
                                        </p:tgtEl>
                                        <p:attrNameLst>
                                          <p:attrName>ppt_x</p:attrName>
                                        </p:attrNameLst>
                                      </p:cBhvr>
                                      <p:tavLst>
                                        <p:tav tm="0">
                                          <p:val>
                                            <p:strVal val="#ppt_x-1"/>
                                          </p:val>
                                        </p:tav>
                                        <p:tav tm="100000">
                                          <p:val>
                                            <p:strVal val="#ppt_x"/>
                                          </p:val>
                                        </p:tav>
                                      </p:tavLst>
                                    </p:anim>
                                  </p:childTnLst>
                                </p:cTn>
                              </p:par>
                            </p:childTnLst>
                          </p:cTn>
                        </p:par>
                        <p:par>
                          <p:cTn id="43" fill="hold">
                            <p:stCondLst>
                              <p:cond delay="2600"/>
                            </p:stCondLst>
                            <p:childTnLst>
                              <p:par>
                                <p:cTn id="44" presetID="2" presetClass="entr" presetSubtype="8" fill="hold" nodeType="afterEffect">
                                  <p:stCondLst>
                                    <p:cond delay="0"/>
                                  </p:stCondLst>
                                  <p:childTnLst>
                                    <p:set>
                                      <p:cBhvr>
                                        <p:cTn id="45" dur="1" fill="hold">
                                          <p:stCondLst>
                                            <p:cond delay="0"/>
                                          </p:stCondLst>
                                        </p:cTn>
                                        <p:tgtEl>
                                          <p:spTgt spid="1035"/>
                                        </p:tgtEl>
                                        <p:attrNameLst>
                                          <p:attrName>style.visibility</p:attrName>
                                        </p:attrNameLst>
                                      </p:cBhvr>
                                      <p:to>
                                        <p:strVal val="visible"/>
                                      </p:to>
                                    </p:set>
                                    <p:anim calcmode="lin" valueType="num">
                                      <p:cBhvr additive="base">
                                        <p:cTn id="46" dur="300"/>
                                        <p:tgtEl>
                                          <p:spTgt spid="1035"/>
                                        </p:tgtEl>
                                        <p:attrNameLst>
                                          <p:attrName>ppt_x</p:attrName>
                                        </p:attrNameLst>
                                      </p:cBhvr>
                                      <p:tavLst>
                                        <p:tav tm="0">
                                          <p:val>
                                            <p:strVal val="#ppt_x-1"/>
                                          </p:val>
                                        </p:tav>
                                        <p:tav tm="100000">
                                          <p:val>
                                            <p:strVal val="#ppt_x"/>
                                          </p:val>
                                        </p:tav>
                                      </p:tavLst>
                                    </p:anim>
                                  </p:childTnLst>
                                </p:cTn>
                              </p:par>
                            </p:childTnLst>
                          </p:cTn>
                        </p:par>
                        <p:par>
                          <p:cTn id="47" fill="hold">
                            <p:stCondLst>
                              <p:cond delay="2900"/>
                            </p:stCondLst>
                            <p:childTnLst>
                              <p:par>
                                <p:cTn id="48" presetID="2" presetClass="entr" presetSubtype="8" fill="hold" nodeType="afterEffect">
                                  <p:stCondLst>
                                    <p:cond delay="0"/>
                                  </p:stCondLst>
                                  <p:childTnLst>
                                    <p:set>
                                      <p:cBhvr>
                                        <p:cTn id="49" dur="1" fill="hold">
                                          <p:stCondLst>
                                            <p:cond delay="0"/>
                                          </p:stCondLst>
                                        </p:cTn>
                                        <p:tgtEl>
                                          <p:spTgt spid="1036"/>
                                        </p:tgtEl>
                                        <p:attrNameLst>
                                          <p:attrName>style.visibility</p:attrName>
                                        </p:attrNameLst>
                                      </p:cBhvr>
                                      <p:to>
                                        <p:strVal val="visible"/>
                                      </p:to>
                                    </p:set>
                                    <p:anim calcmode="lin" valueType="num">
                                      <p:cBhvr additive="base">
                                        <p:cTn id="50" dur="300"/>
                                        <p:tgtEl>
                                          <p:spTgt spid="1036"/>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Shape 1042"/>
        <p:cNvGrpSpPr/>
        <p:nvPr/>
      </p:nvGrpSpPr>
      <p:grpSpPr>
        <a:xfrm>
          <a:off x="0" y="0"/>
          <a:ext cx="0" cy="0"/>
          <a:chOff x="0" y="0"/>
          <a:chExt cx="0" cy="0"/>
        </a:xfrm>
      </p:grpSpPr>
      <p:pic>
        <p:nvPicPr>
          <p:cNvPr id="1043" name="Google Shape;1043;p34"/>
          <p:cNvPicPr preferRelativeResize="0"/>
          <p:nvPr/>
        </p:nvPicPr>
        <p:blipFill rotWithShape="1">
          <a:blip r:embed="rId3">
            <a:alphaModFix/>
          </a:blip>
          <a:srcRect/>
          <a:stretch/>
        </p:blipFill>
        <p:spPr>
          <a:xfrm>
            <a:off x="571" y="0"/>
            <a:ext cx="9143429" cy="5143179"/>
          </a:xfrm>
          <a:prstGeom prst="rect">
            <a:avLst/>
          </a:prstGeom>
          <a:noFill/>
          <a:ln>
            <a:noFill/>
          </a:ln>
        </p:spPr>
      </p:pic>
      <p:sp>
        <p:nvSpPr>
          <p:cNvPr id="1044" name="Google Shape;1044;p34"/>
          <p:cNvSpPr/>
          <p:nvPr/>
        </p:nvSpPr>
        <p:spPr>
          <a:xfrm>
            <a:off x="0" y="1688371"/>
            <a:ext cx="3140330" cy="1766435"/>
          </a:xfrm>
          <a:prstGeom prst="rect">
            <a:avLst/>
          </a:prstGeom>
          <a:blipFill rotWithShape="1">
            <a:blip r:embed="rId4">
              <a:alphaModFix/>
            </a:blip>
            <a:stretch>
              <a:fillRect/>
            </a:stretch>
          </a:blip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1045" name="Google Shape;1045;p34"/>
          <p:cNvSpPr/>
          <p:nvPr/>
        </p:nvSpPr>
        <p:spPr>
          <a:xfrm>
            <a:off x="3140330" y="1688371"/>
            <a:ext cx="1765800" cy="1766435"/>
          </a:xfrm>
          <a:prstGeom prst="rect">
            <a:avLst/>
          </a:prstGeom>
          <a:blipFill rotWithShape="1">
            <a:blip r:embed="rId5">
              <a:alphaModFix/>
            </a:blip>
            <a:stretch>
              <a:fillRect/>
            </a:stretch>
          </a:blip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nvGrpSpPr>
          <p:cNvPr id="1046" name="Google Shape;1046;p34"/>
          <p:cNvGrpSpPr/>
          <p:nvPr/>
        </p:nvGrpSpPr>
        <p:grpSpPr>
          <a:xfrm>
            <a:off x="4677147" y="1688370"/>
            <a:ext cx="4466853" cy="1767720"/>
            <a:chOff x="4257077" y="2119893"/>
            <a:chExt cx="5955804" cy="2356960"/>
          </a:xfrm>
        </p:grpSpPr>
        <p:sp>
          <p:nvSpPr>
            <p:cNvPr id="1047" name="Google Shape;1047;p34"/>
            <p:cNvSpPr/>
            <p:nvPr/>
          </p:nvSpPr>
          <p:spPr>
            <a:xfrm rot="-5400000">
              <a:off x="4224440" y="3094390"/>
              <a:ext cx="473237" cy="407963"/>
            </a:xfrm>
            <a:prstGeom prst="triangle">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1048" name="Google Shape;1048;p34"/>
            <p:cNvSpPr/>
            <p:nvPr/>
          </p:nvSpPr>
          <p:spPr>
            <a:xfrm>
              <a:off x="4552497" y="2119893"/>
              <a:ext cx="5660384" cy="2356960"/>
            </a:xfrm>
            <a:prstGeom prst="rect">
              <a:avLst/>
            </a:prstGeom>
            <a:solidFill>
              <a:srgbClr val="0070C0"/>
            </a:solidFill>
            <a:ln>
              <a:noFill/>
            </a:ln>
          </p:spPr>
          <p:txBody>
            <a:bodyPr spcFirstLastPara="1" wrap="square" lIns="91425" tIns="45700" rIns="91425" bIns="45700" anchor="ctr" anchorCtr="0">
              <a:noAutofit/>
            </a:bodyPr>
            <a:lstStyle/>
            <a:p>
              <a:pPr marL="0" marR="0" lvl="0" indent="0" algn="l" rtl="0">
                <a:lnSpc>
                  <a:spcPct val="125000"/>
                </a:lnSpc>
                <a:spcBef>
                  <a:spcPts val="0"/>
                </a:spcBef>
                <a:spcAft>
                  <a:spcPts val="0"/>
                </a:spcAft>
                <a:buNone/>
              </a:pPr>
              <a:endParaRPr sz="1200" b="1">
                <a:solidFill>
                  <a:schemeClr val="lt1"/>
                </a:solidFill>
                <a:latin typeface="Arial"/>
                <a:ea typeface="Arial"/>
                <a:cs typeface="Arial"/>
                <a:sym typeface="Arial"/>
              </a:endParaRPr>
            </a:p>
          </p:txBody>
        </p:sp>
      </p:grpSp>
      <p:pic>
        <p:nvPicPr>
          <p:cNvPr id="1049" name="Google Shape;1049;p34" descr="F:\C\PPT\PPT\企业PPT\PPT\目录\01.png"/>
          <p:cNvPicPr preferRelativeResize="0"/>
          <p:nvPr/>
        </p:nvPicPr>
        <p:blipFill rotWithShape="1">
          <a:blip r:embed="rId6">
            <a:alphaModFix/>
          </a:blip>
          <a:srcRect/>
          <a:stretch/>
        </p:blipFill>
        <p:spPr>
          <a:xfrm>
            <a:off x="5080844" y="1772375"/>
            <a:ext cx="1651396" cy="1375439"/>
          </a:xfrm>
          <a:prstGeom prst="rect">
            <a:avLst/>
          </a:prstGeom>
          <a:noFill/>
          <a:ln>
            <a:noFill/>
          </a:ln>
        </p:spPr>
      </p:pic>
      <p:sp>
        <p:nvSpPr>
          <p:cNvPr id="1050" name="Google Shape;1050;p34"/>
          <p:cNvSpPr txBox="1"/>
          <p:nvPr/>
        </p:nvSpPr>
        <p:spPr>
          <a:xfrm>
            <a:off x="5652120" y="2080394"/>
            <a:ext cx="671115" cy="1096264"/>
          </a:xfrm>
          <a:prstGeom prst="rect">
            <a:avLst/>
          </a:prstGeom>
          <a:noFill/>
          <a:ln>
            <a:noFill/>
          </a:ln>
        </p:spPr>
        <p:txBody>
          <a:bodyPr spcFirstLastPara="1" wrap="square" lIns="72550" tIns="36275" rIns="72550" bIns="36275" anchor="t" anchorCtr="0">
            <a:spAutoFit/>
          </a:bodyPr>
          <a:lstStyle/>
          <a:p>
            <a:pPr marL="0" marR="0" lvl="0" indent="0" algn="l" rtl="0">
              <a:spcBef>
                <a:spcPts val="0"/>
              </a:spcBef>
              <a:spcAft>
                <a:spcPts val="0"/>
              </a:spcAft>
              <a:buNone/>
            </a:pPr>
            <a:r>
              <a:rPr lang="en-US" sz="6600" b="1">
                <a:solidFill>
                  <a:srgbClr val="FFFFFF"/>
                </a:solidFill>
                <a:latin typeface="Arial"/>
                <a:ea typeface="Arial"/>
                <a:cs typeface="Arial"/>
                <a:sym typeface="Arial"/>
              </a:rPr>
              <a:t>5</a:t>
            </a:r>
            <a:endParaRPr sz="6600" b="1">
              <a:solidFill>
                <a:srgbClr val="FFFFFF"/>
              </a:solidFill>
              <a:latin typeface="Arial"/>
              <a:ea typeface="Arial"/>
              <a:cs typeface="Arial"/>
              <a:sym typeface="Arial"/>
            </a:endParaRPr>
          </a:p>
        </p:txBody>
      </p:sp>
      <p:sp>
        <p:nvSpPr>
          <p:cNvPr id="1051" name="Google Shape;1051;p34"/>
          <p:cNvSpPr txBox="1"/>
          <p:nvPr/>
        </p:nvSpPr>
        <p:spPr>
          <a:xfrm>
            <a:off x="6444208" y="1995686"/>
            <a:ext cx="2971298" cy="993351"/>
          </a:xfrm>
          <a:prstGeom prst="rect">
            <a:avLst/>
          </a:prstGeom>
          <a:noFill/>
          <a:ln>
            <a:noFill/>
          </a:ln>
        </p:spPr>
        <p:txBody>
          <a:bodyPr spcFirstLastPara="1" wrap="square" lIns="81525" tIns="40750" rIns="81525" bIns="40750" anchor="t" anchorCtr="0">
            <a:spAutoFit/>
          </a:bodyPr>
          <a:lstStyle/>
          <a:p>
            <a:pPr marL="0" marR="0" lvl="0" indent="0" algn="l" rtl="0">
              <a:lnSpc>
                <a:spcPct val="100000"/>
              </a:lnSpc>
              <a:spcBef>
                <a:spcPts val="0"/>
              </a:spcBef>
              <a:spcAft>
                <a:spcPts val="0"/>
              </a:spcAft>
              <a:buClr>
                <a:srgbClr val="FFFFFF"/>
              </a:buClr>
              <a:buSzPts val="2400"/>
              <a:buFont typeface="Arial"/>
              <a:buNone/>
            </a:pPr>
            <a:r>
              <a:rPr lang="en-US" sz="2400" b="1">
                <a:solidFill>
                  <a:srgbClr val="FFFFFF"/>
                </a:solidFill>
                <a:latin typeface="Arial"/>
                <a:ea typeface="Arial"/>
                <a:cs typeface="Arial"/>
                <a:sym typeface="Arial"/>
              </a:rPr>
              <a:t>Part 5 title</a:t>
            </a:r>
            <a:endParaRPr/>
          </a:p>
          <a:p>
            <a:pPr marL="0" marR="0" lvl="0" indent="0" algn="l" rtl="0">
              <a:lnSpc>
                <a:spcPct val="100000"/>
              </a:lnSpc>
              <a:spcBef>
                <a:spcPts val="320"/>
              </a:spcBef>
              <a:spcAft>
                <a:spcPts val="0"/>
              </a:spcAft>
              <a:buClr>
                <a:srgbClr val="FFFFFF"/>
              </a:buClr>
              <a:buSzPts val="1600"/>
              <a:buFont typeface="Arial"/>
              <a:buNone/>
            </a:pPr>
            <a:r>
              <a:rPr lang="en-US" sz="1600" b="1">
                <a:solidFill>
                  <a:srgbClr val="FFFFFF"/>
                </a:solidFill>
                <a:latin typeface="Arial"/>
                <a:ea typeface="Arial"/>
                <a:cs typeface="Arial"/>
                <a:sym typeface="Arial"/>
              </a:rPr>
              <a:t>NEXT YEAR THE WORK PLAN</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44"/>
                                        </p:tgtEl>
                                        <p:attrNameLst>
                                          <p:attrName>style.visibility</p:attrName>
                                        </p:attrNameLst>
                                      </p:cBhvr>
                                      <p:to>
                                        <p:strVal val="visible"/>
                                      </p:to>
                                    </p:set>
                                    <p:animEffect transition="in" filter="fade">
                                      <p:cBhvr>
                                        <p:cTn id="7" dur="1000"/>
                                        <p:tgtEl>
                                          <p:spTgt spid="1044"/>
                                        </p:tgtEl>
                                      </p:cBhvr>
                                    </p:animEffect>
                                  </p:childTnLst>
                                </p:cTn>
                              </p:par>
                              <p:par>
                                <p:cTn id="8" presetID="10" presetClass="entr" presetSubtype="0" fill="hold" nodeType="withEffect">
                                  <p:stCondLst>
                                    <p:cond delay="500"/>
                                  </p:stCondLst>
                                  <p:childTnLst>
                                    <p:set>
                                      <p:cBhvr>
                                        <p:cTn id="9" dur="1" fill="hold">
                                          <p:stCondLst>
                                            <p:cond delay="0"/>
                                          </p:stCondLst>
                                        </p:cTn>
                                        <p:tgtEl>
                                          <p:spTgt spid="1045"/>
                                        </p:tgtEl>
                                        <p:attrNameLst>
                                          <p:attrName>style.visibility</p:attrName>
                                        </p:attrNameLst>
                                      </p:cBhvr>
                                      <p:to>
                                        <p:strVal val="visible"/>
                                      </p:to>
                                    </p:set>
                                    <p:animEffect transition="in" filter="fade">
                                      <p:cBhvr>
                                        <p:cTn id="10" dur="1000"/>
                                        <p:tgtEl>
                                          <p:spTgt spid="1045"/>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1046"/>
                                        </p:tgtEl>
                                        <p:attrNameLst>
                                          <p:attrName>style.visibility</p:attrName>
                                        </p:attrNameLst>
                                      </p:cBhvr>
                                      <p:to>
                                        <p:strVal val="visible"/>
                                      </p:to>
                                    </p:set>
                                    <p:animEffect transition="in" filter="fade">
                                      <p:cBhvr>
                                        <p:cTn id="14" dur="1000"/>
                                        <p:tgtEl>
                                          <p:spTgt spid="1046"/>
                                        </p:tgtEl>
                                      </p:cBhvr>
                                    </p:animEffect>
                                  </p:childTnLst>
                                </p:cTn>
                              </p:par>
                              <p:par>
                                <p:cTn id="15" presetID="10" presetClass="entr" presetSubtype="0" fill="hold" nodeType="withEffect">
                                  <p:stCondLst>
                                    <p:cond delay="500"/>
                                  </p:stCondLst>
                                  <p:childTnLst>
                                    <p:set>
                                      <p:cBhvr>
                                        <p:cTn id="16" dur="1" fill="hold">
                                          <p:stCondLst>
                                            <p:cond delay="0"/>
                                          </p:stCondLst>
                                        </p:cTn>
                                        <p:tgtEl>
                                          <p:spTgt spid="1049"/>
                                        </p:tgtEl>
                                        <p:attrNameLst>
                                          <p:attrName>style.visibility</p:attrName>
                                        </p:attrNameLst>
                                      </p:cBhvr>
                                      <p:to>
                                        <p:strVal val="visible"/>
                                      </p:to>
                                    </p:set>
                                    <p:animEffect transition="in" filter="fade">
                                      <p:cBhvr>
                                        <p:cTn id="17" dur="300"/>
                                        <p:tgtEl>
                                          <p:spTgt spid="1049"/>
                                        </p:tgtEl>
                                      </p:cBhvr>
                                    </p:animEffect>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1050"/>
                                        </p:tgtEl>
                                        <p:attrNameLst>
                                          <p:attrName>style.visibility</p:attrName>
                                        </p:attrNameLst>
                                      </p:cBhvr>
                                      <p:to>
                                        <p:strVal val="visible"/>
                                      </p:to>
                                    </p:set>
                                    <p:animEffect transition="in" filter="fade">
                                      <p:cBhvr>
                                        <p:cTn id="21" dur="300"/>
                                        <p:tgtEl>
                                          <p:spTgt spid="1050"/>
                                        </p:tgtEl>
                                      </p:cBhvr>
                                    </p:animEffect>
                                  </p:childTnLst>
                                </p:cTn>
                              </p:par>
                            </p:childTnLst>
                          </p:cTn>
                        </p:par>
                        <p:par>
                          <p:cTn id="22" fill="hold">
                            <p:stCondLst>
                              <p:cond delay="2300"/>
                            </p:stCondLst>
                            <p:childTnLst>
                              <p:par>
                                <p:cTn id="23" presetID="10" presetClass="entr" presetSubtype="0" fill="hold" nodeType="afterEffect">
                                  <p:stCondLst>
                                    <p:cond delay="0"/>
                                  </p:stCondLst>
                                  <p:childTnLst>
                                    <p:set>
                                      <p:cBhvr>
                                        <p:cTn id="24" dur="1" fill="hold">
                                          <p:stCondLst>
                                            <p:cond delay="0"/>
                                          </p:stCondLst>
                                        </p:cTn>
                                        <p:tgtEl>
                                          <p:spTgt spid="1051">
                                            <p:txEl>
                                              <p:pRg st="0" end="0"/>
                                            </p:txEl>
                                          </p:spTgt>
                                        </p:tgtEl>
                                        <p:attrNameLst>
                                          <p:attrName>style.visibility</p:attrName>
                                        </p:attrNameLst>
                                      </p:cBhvr>
                                      <p:to>
                                        <p:strVal val="visible"/>
                                      </p:to>
                                    </p:set>
                                    <p:animEffect transition="in" filter="fade">
                                      <p:cBhvr>
                                        <p:cTn id="25" dur="300"/>
                                        <p:tgtEl>
                                          <p:spTgt spid="1051">
                                            <p:txEl>
                                              <p:pRg st="0" end="0"/>
                                            </p:txEl>
                                          </p:spTgt>
                                        </p:tgtEl>
                                      </p:cBhvr>
                                    </p:animEffect>
                                  </p:childTnLst>
                                </p:cTn>
                              </p:par>
                            </p:childTnLst>
                          </p:cTn>
                        </p:par>
                        <p:par>
                          <p:cTn id="26" fill="hold">
                            <p:stCondLst>
                              <p:cond delay="2600"/>
                            </p:stCondLst>
                            <p:childTnLst>
                              <p:par>
                                <p:cTn id="27" presetID="10" presetClass="entr" presetSubtype="0" fill="hold" nodeType="afterEffect">
                                  <p:stCondLst>
                                    <p:cond delay="0"/>
                                  </p:stCondLst>
                                  <p:childTnLst>
                                    <p:set>
                                      <p:cBhvr>
                                        <p:cTn id="28" dur="1" fill="hold">
                                          <p:stCondLst>
                                            <p:cond delay="0"/>
                                          </p:stCondLst>
                                        </p:cTn>
                                        <p:tgtEl>
                                          <p:spTgt spid="1051">
                                            <p:txEl>
                                              <p:pRg st="1" end="1"/>
                                            </p:txEl>
                                          </p:spTgt>
                                        </p:tgtEl>
                                        <p:attrNameLst>
                                          <p:attrName>style.visibility</p:attrName>
                                        </p:attrNameLst>
                                      </p:cBhvr>
                                      <p:to>
                                        <p:strVal val="visible"/>
                                      </p:to>
                                    </p:set>
                                    <p:animEffect transition="in" filter="fade">
                                      <p:cBhvr>
                                        <p:cTn id="29" dur="300"/>
                                        <p:tgtEl>
                                          <p:spTgt spid="105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056"/>
        <p:cNvGrpSpPr/>
        <p:nvPr/>
      </p:nvGrpSpPr>
      <p:grpSpPr>
        <a:xfrm>
          <a:off x="0" y="0"/>
          <a:ext cx="0" cy="0"/>
          <a:chOff x="0" y="0"/>
          <a:chExt cx="0" cy="0"/>
        </a:xfrm>
      </p:grpSpPr>
      <p:sp>
        <p:nvSpPr>
          <p:cNvPr id="1057" name="Google Shape;1057;p35"/>
          <p:cNvSpPr/>
          <p:nvPr/>
        </p:nvSpPr>
        <p:spPr>
          <a:xfrm rot="10800000" flipH="1">
            <a:off x="1867366" y="2917248"/>
            <a:ext cx="905261" cy="1258195"/>
          </a:xfrm>
          <a:custGeom>
            <a:avLst/>
            <a:gdLst/>
            <a:ahLst/>
            <a:cxnLst/>
            <a:rect l="l" t="t" r="r" b="b"/>
            <a:pathLst>
              <a:path w="933" h="1182" extrusionOk="0">
                <a:moveTo>
                  <a:pt x="118" y="1044"/>
                </a:moveTo>
                <a:lnTo>
                  <a:pt x="128" y="340"/>
                </a:lnTo>
                <a:cubicBezTo>
                  <a:pt x="134" y="214"/>
                  <a:pt x="182" y="212"/>
                  <a:pt x="264" y="210"/>
                </a:cubicBezTo>
                <a:lnTo>
                  <a:pt x="720" y="202"/>
                </a:lnTo>
                <a:lnTo>
                  <a:pt x="720" y="320"/>
                </a:lnTo>
                <a:lnTo>
                  <a:pt x="933" y="153"/>
                </a:lnTo>
                <a:lnTo>
                  <a:pt x="712" y="0"/>
                </a:lnTo>
                <a:lnTo>
                  <a:pt x="714" y="92"/>
                </a:lnTo>
                <a:cubicBezTo>
                  <a:pt x="714" y="92"/>
                  <a:pt x="406" y="94"/>
                  <a:pt x="234" y="94"/>
                </a:cubicBezTo>
                <a:cubicBezTo>
                  <a:pt x="60" y="96"/>
                  <a:pt x="2" y="156"/>
                  <a:pt x="0" y="298"/>
                </a:cubicBezTo>
                <a:lnTo>
                  <a:pt x="0" y="1058"/>
                </a:lnTo>
                <a:cubicBezTo>
                  <a:pt x="20" y="1182"/>
                  <a:pt x="93" y="1170"/>
                  <a:pt x="118" y="1044"/>
                </a:cubicBezTo>
                <a:close/>
              </a:path>
            </a:pathLst>
          </a:custGeom>
          <a:solidFill>
            <a:srgbClr val="0070C0"/>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1058" name="Google Shape;1058;p35"/>
          <p:cNvSpPr/>
          <p:nvPr/>
        </p:nvSpPr>
        <p:spPr>
          <a:xfrm rot="-5400000">
            <a:off x="2106043" y="2393076"/>
            <a:ext cx="268784" cy="1076028"/>
          </a:xfrm>
          <a:custGeom>
            <a:avLst/>
            <a:gdLst/>
            <a:ahLst/>
            <a:cxnLst/>
            <a:rect l="l" t="t" r="r" b="b"/>
            <a:pathLst>
              <a:path w="142" h="604" extrusionOk="0">
                <a:moveTo>
                  <a:pt x="37" y="1"/>
                </a:moveTo>
                <a:lnTo>
                  <a:pt x="45" y="472"/>
                </a:lnTo>
                <a:lnTo>
                  <a:pt x="0" y="474"/>
                </a:lnTo>
                <a:lnTo>
                  <a:pt x="72" y="604"/>
                </a:lnTo>
                <a:lnTo>
                  <a:pt x="142" y="474"/>
                </a:lnTo>
                <a:lnTo>
                  <a:pt x="100" y="474"/>
                </a:lnTo>
                <a:lnTo>
                  <a:pt x="99" y="0"/>
                </a:lnTo>
                <a:lnTo>
                  <a:pt x="37" y="1"/>
                </a:lnTo>
                <a:close/>
              </a:path>
            </a:pathLst>
          </a:custGeom>
          <a:solidFill>
            <a:srgbClr val="0070C0"/>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1059" name="Google Shape;1059;p35"/>
          <p:cNvSpPr/>
          <p:nvPr/>
        </p:nvSpPr>
        <p:spPr>
          <a:xfrm>
            <a:off x="1861544" y="1542803"/>
            <a:ext cx="905261" cy="1457493"/>
          </a:xfrm>
          <a:custGeom>
            <a:avLst/>
            <a:gdLst/>
            <a:ahLst/>
            <a:cxnLst/>
            <a:rect l="l" t="t" r="r" b="b"/>
            <a:pathLst>
              <a:path w="933" h="1182" extrusionOk="0">
                <a:moveTo>
                  <a:pt x="118" y="1044"/>
                </a:moveTo>
                <a:lnTo>
                  <a:pt x="128" y="340"/>
                </a:lnTo>
                <a:cubicBezTo>
                  <a:pt x="134" y="214"/>
                  <a:pt x="182" y="212"/>
                  <a:pt x="264" y="210"/>
                </a:cubicBezTo>
                <a:lnTo>
                  <a:pt x="720" y="202"/>
                </a:lnTo>
                <a:lnTo>
                  <a:pt x="720" y="320"/>
                </a:lnTo>
                <a:lnTo>
                  <a:pt x="933" y="153"/>
                </a:lnTo>
                <a:lnTo>
                  <a:pt x="712" y="0"/>
                </a:lnTo>
                <a:lnTo>
                  <a:pt x="714" y="92"/>
                </a:lnTo>
                <a:cubicBezTo>
                  <a:pt x="714" y="92"/>
                  <a:pt x="406" y="94"/>
                  <a:pt x="234" y="94"/>
                </a:cubicBezTo>
                <a:cubicBezTo>
                  <a:pt x="60" y="96"/>
                  <a:pt x="2" y="156"/>
                  <a:pt x="0" y="298"/>
                </a:cubicBezTo>
                <a:lnTo>
                  <a:pt x="0" y="1058"/>
                </a:lnTo>
                <a:cubicBezTo>
                  <a:pt x="20" y="1182"/>
                  <a:pt x="93" y="1170"/>
                  <a:pt x="118" y="1044"/>
                </a:cubicBezTo>
                <a:close/>
              </a:path>
            </a:pathLst>
          </a:custGeom>
          <a:solidFill>
            <a:srgbClr val="0070C0"/>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1060" name="Google Shape;1060;p35"/>
          <p:cNvSpPr/>
          <p:nvPr/>
        </p:nvSpPr>
        <p:spPr>
          <a:xfrm>
            <a:off x="3906355" y="1221172"/>
            <a:ext cx="3523592" cy="989533"/>
          </a:xfrm>
          <a:prstGeom prst="roundRect">
            <a:avLst>
              <a:gd name="adj" fmla="val 11505"/>
            </a:avLst>
          </a:prstGeom>
          <a:noFill/>
          <a:ln w="28575" cap="flat" cmpd="sng">
            <a:solidFill>
              <a:srgbClr val="0070C0"/>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20000"/>
              </a:lnSpc>
              <a:spcBef>
                <a:spcPts val="0"/>
              </a:spcBef>
              <a:spcAft>
                <a:spcPts val="0"/>
              </a:spcAft>
              <a:buNone/>
            </a:pPr>
            <a:r>
              <a:rPr lang="en-US" sz="1300" b="1">
                <a:solidFill>
                  <a:srgbClr val="314865"/>
                </a:solidFill>
                <a:latin typeface="Arial"/>
                <a:ea typeface="Arial"/>
                <a:cs typeface="Arial"/>
                <a:sym typeface="Arial"/>
              </a:rPr>
              <a:t>Your content is here, or by copying your text, select Paste in this box and choose to keep only the text. A comprehensive descr</a:t>
            </a:r>
            <a:endParaRPr sz="1300" b="1">
              <a:solidFill>
                <a:srgbClr val="314865"/>
              </a:solidFill>
              <a:latin typeface="Arial"/>
              <a:ea typeface="Arial"/>
              <a:cs typeface="Arial"/>
              <a:sym typeface="Arial"/>
            </a:endParaRPr>
          </a:p>
        </p:txBody>
      </p:sp>
      <p:sp>
        <p:nvSpPr>
          <p:cNvPr id="1061" name="Google Shape;1061;p35"/>
          <p:cNvSpPr/>
          <p:nvPr/>
        </p:nvSpPr>
        <p:spPr>
          <a:xfrm>
            <a:off x="2877203" y="1216107"/>
            <a:ext cx="1029152" cy="994598"/>
          </a:xfrm>
          <a:prstGeom prst="roundRect">
            <a:avLst>
              <a:gd name="adj" fmla="val 11921"/>
            </a:avLst>
          </a:prstGeom>
          <a:solidFill>
            <a:srgbClr val="0070C0"/>
          </a:solidFill>
          <a:ln>
            <a:noFill/>
          </a:ln>
        </p:spPr>
        <p:txBody>
          <a:bodyPr spcFirstLastPara="1" wrap="square" lIns="68575" tIns="34275" rIns="68575" bIns="34275" anchor="ctr" anchorCtr="0">
            <a:noAutofit/>
          </a:bodyPr>
          <a:lstStyle/>
          <a:p>
            <a:pPr marL="0" marR="0" lvl="0" indent="0" algn="ctr" rtl="0">
              <a:lnSpc>
                <a:spcPct val="120000"/>
              </a:lnSpc>
              <a:spcBef>
                <a:spcPts val="0"/>
              </a:spcBef>
              <a:spcAft>
                <a:spcPts val="0"/>
              </a:spcAft>
              <a:buNone/>
            </a:pPr>
            <a:r>
              <a:rPr lang="en-US" sz="1200" b="1">
                <a:solidFill>
                  <a:srgbClr val="FFFFFF"/>
                </a:solidFill>
                <a:latin typeface="Arial"/>
                <a:ea typeface="Arial"/>
                <a:cs typeface="Arial"/>
                <a:sym typeface="Arial"/>
              </a:rPr>
              <a:t>Business aspect</a:t>
            </a:r>
            <a:endParaRPr sz="1200" b="1">
              <a:solidFill>
                <a:srgbClr val="FFFFFF"/>
              </a:solidFill>
              <a:latin typeface="Arial"/>
              <a:ea typeface="Arial"/>
              <a:cs typeface="Arial"/>
              <a:sym typeface="Arial"/>
            </a:endParaRPr>
          </a:p>
        </p:txBody>
      </p:sp>
      <p:sp>
        <p:nvSpPr>
          <p:cNvPr id="1062" name="Google Shape;1062;p35"/>
          <p:cNvSpPr/>
          <p:nvPr/>
        </p:nvSpPr>
        <p:spPr>
          <a:xfrm>
            <a:off x="3906355" y="2423659"/>
            <a:ext cx="3523592" cy="986261"/>
          </a:xfrm>
          <a:prstGeom prst="roundRect">
            <a:avLst>
              <a:gd name="adj" fmla="val 11505"/>
            </a:avLst>
          </a:prstGeom>
          <a:noFill/>
          <a:ln w="28575" cap="flat" cmpd="sng">
            <a:solidFill>
              <a:srgbClr val="0070C0"/>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20000"/>
              </a:lnSpc>
              <a:spcBef>
                <a:spcPts val="0"/>
              </a:spcBef>
              <a:spcAft>
                <a:spcPts val="0"/>
              </a:spcAft>
              <a:buNone/>
            </a:pPr>
            <a:r>
              <a:rPr lang="en-US" sz="1300" b="1">
                <a:solidFill>
                  <a:srgbClr val="314865"/>
                </a:solidFill>
                <a:latin typeface="Arial"/>
                <a:ea typeface="Arial"/>
                <a:cs typeface="Arial"/>
                <a:sym typeface="Arial"/>
              </a:rPr>
              <a:t>Your content is here, or by copying your text, select Paste in this box and choose to keep only the text.</a:t>
            </a:r>
            <a:endParaRPr sz="1300" b="1">
              <a:solidFill>
                <a:srgbClr val="314865"/>
              </a:solidFill>
              <a:latin typeface="Arial"/>
              <a:ea typeface="Arial"/>
              <a:cs typeface="Arial"/>
              <a:sym typeface="Arial"/>
            </a:endParaRPr>
          </a:p>
        </p:txBody>
      </p:sp>
      <p:sp>
        <p:nvSpPr>
          <p:cNvPr id="1063" name="Google Shape;1063;p35"/>
          <p:cNvSpPr/>
          <p:nvPr/>
        </p:nvSpPr>
        <p:spPr>
          <a:xfrm>
            <a:off x="2877202" y="2423659"/>
            <a:ext cx="1029153" cy="986261"/>
          </a:xfrm>
          <a:prstGeom prst="roundRect">
            <a:avLst>
              <a:gd name="adj" fmla="val 11921"/>
            </a:avLst>
          </a:prstGeom>
          <a:solidFill>
            <a:srgbClr val="0070C0"/>
          </a:solidFill>
          <a:ln>
            <a:noFill/>
          </a:ln>
        </p:spPr>
        <p:txBody>
          <a:bodyPr spcFirstLastPara="1" wrap="square" lIns="68575" tIns="34275" rIns="68575" bIns="34275" anchor="ctr" anchorCtr="0">
            <a:noAutofit/>
          </a:bodyPr>
          <a:lstStyle/>
          <a:p>
            <a:pPr marL="0" marR="0" lvl="0" indent="0" algn="ctr" rtl="0">
              <a:lnSpc>
                <a:spcPct val="120000"/>
              </a:lnSpc>
              <a:spcBef>
                <a:spcPts val="0"/>
              </a:spcBef>
              <a:spcAft>
                <a:spcPts val="0"/>
              </a:spcAft>
              <a:buNone/>
            </a:pPr>
            <a:r>
              <a:rPr lang="en-US" sz="1200" b="1">
                <a:solidFill>
                  <a:srgbClr val="FFFFFF"/>
                </a:solidFill>
                <a:latin typeface="Arial"/>
                <a:ea typeface="Arial"/>
                <a:cs typeface="Arial"/>
                <a:sym typeface="Arial"/>
              </a:rPr>
              <a:t>Skill aspect</a:t>
            </a:r>
            <a:endParaRPr sz="1200" b="1">
              <a:solidFill>
                <a:srgbClr val="FFFFFF"/>
              </a:solidFill>
              <a:latin typeface="Arial"/>
              <a:ea typeface="Arial"/>
              <a:cs typeface="Arial"/>
              <a:sym typeface="Arial"/>
            </a:endParaRPr>
          </a:p>
        </p:txBody>
      </p:sp>
      <p:sp>
        <p:nvSpPr>
          <p:cNvPr id="1064" name="Google Shape;1064;p35"/>
          <p:cNvSpPr/>
          <p:nvPr/>
        </p:nvSpPr>
        <p:spPr>
          <a:xfrm>
            <a:off x="3906355" y="3615968"/>
            <a:ext cx="3523592" cy="977462"/>
          </a:xfrm>
          <a:prstGeom prst="roundRect">
            <a:avLst>
              <a:gd name="adj" fmla="val 11505"/>
            </a:avLst>
          </a:prstGeom>
          <a:noFill/>
          <a:ln w="28575" cap="flat" cmpd="sng">
            <a:solidFill>
              <a:srgbClr val="0070C0"/>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20000"/>
              </a:lnSpc>
              <a:spcBef>
                <a:spcPts val="0"/>
              </a:spcBef>
              <a:spcAft>
                <a:spcPts val="0"/>
              </a:spcAft>
              <a:buNone/>
            </a:pPr>
            <a:r>
              <a:rPr lang="en-US" sz="1300" b="1">
                <a:solidFill>
                  <a:srgbClr val="314865"/>
                </a:solidFill>
                <a:latin typeface="Arial"/>
                <a:ea typeface="Arial"/>
                <a:cs typeface="Arial"/>
                <a:sym typeface="Arial"/>
              </a:rPr>
              <a:t>Your content is here, or by copying your text, select Paste in this box and choose to keep only the text. A comprehensive descr</a:t>
            </a:r>
            <a:endParaRPr sz="1300" b="1">
              <a:solidFill>
                <a:srgbClr val="314865"/>
              </a:solidFill>
              <a:latin typeface="Arial"/>
              <a:ea typeface="Arial"/>
              <a:cs typeface="Arial"/>
              <a:sym typeface="Arial"/>
            </a:endParaRPr>
          </a:p>
        </p:txBody>
      </p:sp>
      <p:sp>
        <p:nvSpPr>
          <p:cNvPr id="1065" name="Google Shape;1065;p35"/>
          <p:cNvSpPr/>
          <p:nvPr/>
        </p:nvSpPr>
        <p:spPr>
          <a:xfrm>
            <a:off x="2877203" y="3615968"/>
            <a:ext cx="1029152" cy="977462"/>
          </a:xfrm>
          <a:prstGeom prst="roundRect">
            <a:avLst>
              <a:gd name="adj" fmla="val 11921"/>
            </a:avLst>
          </a:prstGeom>
          <a:solidFill>
            <a:srgbClr val="0070C0"/>
          </a:solidFill>
          <a:ln>
            <a:noFill/>
          </a:ln>
        </p:spPr>
        <p:txBody>
          <a:bodyPr spcFirstLastPara="1" wrap="square" lIns="68575" tIns="34275" rIns="68575" bIns="34275" anchor="ctr" anchorCtr="0">
            <a:noAutofit/>
          </a:bodyPr>
          <a:lstStyle/>
          <a:p>
            <a:pPr marL="0" marR="0" lvl="0" indent="0" algn="ctr" rtl="0">
              <a:lnSpc>
                <a:spcPct val="120000"/>
              </a:lnSpc>
              <a:spcBef>
                <a:spcPts val="0"/>
              </a:spcBef>
              <a:spcAft>
                <a:spcPts val="0"/>
              </a:spcAft>
              <a:buNone/>
            </a:pPr>
            <a:r>
              <a:rPr lang="en-US" sz="1200" b="1">
                <a:solidFill>
                  <a:srgbClr val="FFFFFF"/>
                </a:solidFill>
                <a:latin typeface="Arial"/>
                <a:ea typeface="Arial"/>
                <a:cs typeface="Arial"/>
                <a:sym typeface="Arial"/>
              </a:rPr>
              <a:t>Management aspect</a:t>
            </a:r>
            <a:endParaRPr sz="1200" b="1">
              <a:solidFill>
                <a:srgbClr val="FFFFFF"/>
              </a:solidFill>
              <a:latin typeface="Arial"/>
              <a:ea typeface="Arial"/>
              <a:cs typeface="Arial"/>
              <a:sym typeface="Arial"/>
            </a:endParaRPr>
          </a:p>
        </p:txBody>
      </p:sp>
      <p:sp>
        <p:nvSpPr>
          <p:cNvPr id="1066" name="Google Shape;1066;p35"/>
          <p:cNvSpPr/>
          <p:nvPr/>
        </p:nvSpPr>
        <p:spPr>
          <a:xfrm>
            <a:off x="1403648" y="2423659"/>
            <a:ext cx="986038" cy="986261"/>
          </a:xfrm>
          <a:prstGeom prst="ellipse">
            <a:avLst/>
          </a:prstGeom>
          <a:solidFill>
            <a:srgbClr val="0070C0"/>
          </a:solidFill>
          <a:ln>
            <a:noFill/>
          </a:ln>
        </p:spPr>
        <p:txBody>
          <a:bodyPr spcFirstLastPara="1" wrap="square" lIns="68575" tIns="34275" rIns="68575" bIns="34275" anchor="ctr" anchorCtr="0">
            <a:noAutofit/>
          </a:bodyPr>
          <a:lstStyle/>
          <a:p>
            <a:pPr marL="0" marR="0" lvl="0" indent="0" algn="ctr" rtl="0">
              <a:lnSpc>
                <a:spcPct val="120000"/>
              </a:lnSpc>
              <a:spcBef>
                <a:spcPts val="0"/>
              </a:spcBef>
              <a:spcAft>
                <a:spcPts val="0"/>
              </a:spcAft>
              <a:buNone/>
            </a:pPr>
            <a:r>
              <a:rPr lang="en-US" sz="1000" b="1">
                <a:solidFill>
                  <a:schemeClr val="lt1"/>
                </a:solidFill>
                <a:latin typeface="Arial"/>
                <a:ea typeface="Arial"/>
                <a:cs typeface="Arial"/>
                <a:sym typeface="Arial"/>
              </a:rPr>
              <a:t>Work overview</a:t>
            </a:r>
            <a:endParaRPr sz="1000" b="1">
              <a:solidFill>
                <a:schemeClr val="lt1"/>
              </a:solidFill>
              <a:latin typeface="Arial"/>
              <a:ea typeface="Arial"/>
              <a:cs typeface="Arial"/>
              <a:sym typeface="Arial"/>
            </a:endParaRPr>
          </a:p>
        </p:txBody>
      </p:sp>
      <p:sp>
        <p:nvSpPr>
          <p:cNvPr id="1067" name="Google Shape;1067;p35"/>
          <p:cNvSpPr txBox="1"/>
          <p:nvPr/>
        </p:nvSpPr>
        <p:spPr>
          <a:xfrm>
            <a:off x="602335" y="115858"/>
            <a:ext cx="3304019" cy="461643"/>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400" b="0" i="0">
                <a:solidFill>
                  <a:schemeClr val="dk1"/>
                </a:solidFill>
                <a:latin typeface="Arial"/>
                <a:ea typeface="Arial"/>
                <a:cs typeface="Arial"/>
                <a:sym typeface="Arial"/>
              </a:rPr>
              <a:t>Enter the title text here</a:t>
            </a:r>
            <a:endParaRPr sz="2400" b="0" i="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67"/>
                                        </p:tgtEl>
                                        <p:attrNameLst>
                                          <p:attrName>style.visibility</p:attrName>
                                        </p:attrNameLst>
                                      </p:cBhvr>
                                      <p:to>
                                        <p:strVal val="visible"/>
                                      </p:to>
                                    </p:set>
                                    <p:animEffect transition="in" filter="fade">
                                      <p:cBhvr>
                                        <p:cTn id="7" dur="1000"/>
                                        <p:tgtEl>
                                          <p:spTgt spid="1067"/>
                                        </p:tgtEl>
                                      </p:cBhvr>
                                    </p:animEffect>
                                  </p:childTnLst>
                                </p:cTn>
                              </p:par>
                            </p:childTnLst>
                          </p:cTn>
                        </p:par>
                        <p:par>
                          <p:cTn id="8" fill="hold">
                            <p:stCondLst>
                              <p:cond delay="1000"/>
                            </p:stCondLst>
                            <p:childTnLst>
                              <p:par>
                                <p:cTn id="9" presetID="23" presetClass="entr" presetSubtype="16" fill="hold" nodeType="afterEffect">
                                  <p:stCondLst>
                                    <p:cond delay="0"/>
                                  </p:stCondLst>
                                  <p:childTnLst>
                                    <p:set>
                                      <p:cBhvr>
                                        <p:cTn id="10" dur="1" fill="hold">
                                          <p:stCondLst>
                                            <p:cond delay="0"/>
                                          </p:stCondLst>
                                        </p:cTn>
                                        <p:tgtEl>
                                          <p:spTgt spid="1066"/>
                                        </p:tgtEl>
                                        <p:attrNameLst>
                                          <p:attrName>style.visibility</p:attrName>
                                        </p:attrNameLst>
                                      </p:cBhvr>
                                      <p:to>
                                        <p:strVal val="visible"/>
                                      </p:to>
                                    </p:set>
                                    <p:anim calcmode="lin" valueType="num">
                                      <p:cBhvr additive="base">
                                        <p:cTn id="11" dur="500"/>
                                        <p:tgtEl>
                                          <p:spTgt spid="1066"/>
                                        </p:tgtEl>
                                        <p:attrNameLst>
                                          <p:attrName>ppt_w</p:attrName>
                                        </p:attrNameLst>
                                      </p:cBhvr>
                                      <p:tavLst>
                                        <p:tav tm="0">
                                          <p:val>
                                            <p:strVal val="0"/>
                                          </p:val>
                                        </p:tav>
                                        <p:tav tm="100000">
                                          <p:val>
                                            <p:strVal val="#ppt_w"/>
                                          </p:val>
                                        </p:tav>
                                      </p:tavLst>
                                    </p:anim>
                                    <p:anim calcmode="lin" valueType="num">
                                      <p:cBhvr additive="base">
                                        <p:cTn id="12" dur="500"/>
                                        <p:tgtEl>
                                          <p:spTgt spid="1066"/>
                                        </p:tgtEl>
                                        <p:attrNameLst>
                                          <p:attrName>ppt_h</p:attrName>
                                        </p:attrNameLst>
                                      </p:cBhvr>
                                      <p:tavLst>
                                        <p:tav tm="0">
                                          <p:val>
                                            <p:strVal val="0"/>
                                          </p:val>
                                        </p:tav>
                                        <p:tav tm="100000">
                                          <p:val>
                                            <p:strVal val="#ppt_h"/>
                                          </p:val>
                                        </p:tav>
                                      </p:tavLst>
                                    </p:anim>
                                  </p:childTnLst>
                                </p:cTn>
                              </p:par>
                            </p:childTnLst>
                          </p:cTn>
                        </p:par>
                        <p:par>
                          <p:cTn id="13" fill="hold">
                            <p:stCondLst>
                              <p:cond delay="1500"/>
                            </p:stCondLst>
                            <p:childTnLst>
                              <p:par>
                                <p:cTn id="14" presetID="10" presetClass="entr" presetSubtype="0" fill="hold" nodeType="afterEffect">
                                  <p:stCondLst>
                                    <p:cond delay="0"/>
                                  </p:stCondLst>
                                  <p:childTnLst>
                                    <p:set>
                                      <p:cBhvr>
                                        <p:cTn id="15" dur="1" fill="hold">
                                          <p:stCondLst>
                                            <p:cond delay="0"/>
                                          </p:stCondLst>
                                        </p:cTn>
                                        <p:tgtEl>
                                          <p:spTgt spid="1059"/>
                                        </p:tgtEl>
                                        <p:attrNameLst>
                                          <p:attrName>style.visibility</p:attrName>
                                        </p:attrNameLst>
                                      </p:cBhvr>
                                      <p:to>
                                        <p:strVal val="visible"/>
                                      </p:to>
                                    </p:set>
                                    <p:animEffect transition="in" filter="fade">
                                      <p:cBhvr>
                                        <p:cTn id="16" dur="500"/>
                                        <p:tgtEl>
                                          <p:spTgt spid="1059"/>
                                        </p:tgtEl>
                                      </p:cBhvr>
                                    </p:animEffect>
                                  </p:childTnLst>
                                </p:cTn>
                              </p:par>
                            </p:childTnLst>
                          </p:cTn>
                        </p:par>
                        <p:par>
                          <p:cTn id="17" fill="hold">
                            <p:stCondLst>
                              <p:cond delay="2000"/>
                            </p:stCondLst>
                            <p:childTnLst>
                              <p:par>
                                <p:cTn id="18" presetID="10" presetClass="entr" presetSubtype="0" fill="hold" nodeType="afterEffect">
                                  <p:stCondLst>
                                    <p:cond delay="0"/>
                                  </p:stCondLst>
                                  <p:childTnLst>
                                    <p:set>
                                      <p:cBhvr>
                                        <p:cTn id="19" dur="1" fill="hold">
                                          <p:stCondLst>
                                            <p:cond delay="0"/>
                                          </p:stCondLst>
                                        </p:cTn>
                                        <p:tgtEl>
                                          <p:spTgt spid="1061"/>
                                        </p:tgtEl>
                                        <p:attrNameLst>
                                          <p:attrName>style.visibility</p:attrName>
                                        </p:attrNameLst>
                                      </p:cBhvr>
                                      <p:to>
                                        <p:strVal val="visible"/>
                                      </p:to>
                                    </p:set>
                                    <p:animEffect transition="in" filter="fade">
                                      <p:cBhvr>
                                        <p:cTn id="20" dur="500"/>
                                        <p:tgtEl>
                                          <p:spTgt spid="1061"/>
                                        </p:tgtEl>
                                      </p:cBhvr>
                                    </p:animEffect>
                                  </p:childTnLst>
                                </p:cTn>
                              </p:par>
                            </p:childTnLst>
                          </p:cTn>
                        </p:par>
                        <p:par>
                          <p:cTn id="21" fill="hold">
                            <p:stCondLst>
                              <p:cond delay="2500"/>
                            </p:stCondLst>
                            <p:childTnLst>
                              <p:par>
                                <p:cTn id="22" presetID="10" presetClass="entr" presetSubtype="0" fill="hold" nodeType="afterEffect">
                                  <p:stCondLst>
                                    <p:cond delay="0"/>
                                  </p:stCondLst>
                                  <p:childTnLst>
                                    <p:set>
                                      <p:cBhvr>
                                        <p:cTn id="23" dur="1" fill="hold">
                                          <p:stCondLst>
                                            <p:cond delay="0"/>
                                          </p:stCondLst>
                                        </p:cTn>
                                        <p:tgtEl>
                                          <p:spTgt spid="1060"/>
                                        </p:tgtEl>
                                        <p:attrNameLst>
                                          <p:attrName>style.visibility</p:attrName>
                                        </p:attrNameLst>
                                      </p:cBhvr>
                                      <p:to>
                                        <p:strVal val="visible"/>
                                      </p:to>
                                    </p:set>
                                    <p:animEffect transition="in" filter="fade">
                                      <p:cBhvr>
                                        <p:cTn id="24" dur="500"/>
                                        <p:tgtEl>
                                          <p:spTgt spid="1060"/>
                                        </p:tgtEl>
                                      </p:cBhvr>
                                    </p:animEffect>
                                  </p:childTnLst>
                                </p:cTn>
                              </p:par>
                            </p:childTnLst>
                          </p:cTn>
                        </p:par>
                        <p:par>
                          <p:cTn id="25" fill="hold">
                            <p:stCondLst>
                              <p:cond delay="3000"/>
                            </p:stCondLst>
                            <p:childTnLst>
                              <p:par>
                                <p:cTn id="26" presetID="10" presetClass="entr" presetSubtype="0" fill="hold" nodeType="afterEffect">
                                  <p:stCondLst>
                                    <p:cond delay="0"/>
                                  </p:stCondLst>
                                  <p:childTnLst>
                                    <p:set>
                                      <p:cBhvr>
                                        <p:cTn id="27" dur="1" fill="hold">
                                          <p:stCondLst>
                                            <p:cond delay="0"/>
                                          </p:stCondLst>
                                        </p:cTn>
                                        <p:tgtEl>
                                          <p:spTgt spid="1058"/>
                                        </p:tgtEl>
                                        <p:attrNameLst>
                                          <p:attrName>style.visibility</p:attrName>
                                        </p:attrNameLst>
                                      </p:cBhvr>
                                      <p:to>
                                        <p:strVal val="visible"/>
                                      </p:to>
                                    </p:set>
                                    <p:animEffect transition="in" filter="fade">
                                      <p:cBhvr>
                                        <p:cTn id="28" dur="500"/>
                                        <p:tgtEl>
                                          <p:spTgt spid="1058"/>
                                        </p:tgtEl>
                                      </p:cBhvr>
                                    </p:animEffect>
                                  </p:childTnLst>
                                </p:cTn>
                              </p:par>
                            </p:childTnLst>
                          </p:cTn>
                        </p:par>
                        <p:par>
                          <p:cTn id="29" fill="hold">
                            <p:stCondLst>
                              <p:cond delay="3500"/>
                            </p:stCondLst>
                            <p:childTnLst>
                              <p:par>
                                <p:cTn id="30" presetID="10" presetClass="entr" presetSubtype="0" fill="hold" nodeType="afterEffect">
                                  <p:stCondLst>
                                    <p:cond delay="0"/>
                                  </p:stCondLst>
                                  <p:childTnLst>
                                    <p:set>
                                      <p:cBhvr>
                                        <p:cTn id="31" dur="1" fill="hold">
                                          <p:stCondLst>
                                            <p:cond delay="0"/>
                                          </p:stCondLst>
                                        </p:cTn>
                                        <p:tgtEl>
                                          <p:spTgt spid="1063"/>
                                        </p:tgtEl>
                                        <p:attrNameLst>
                                          <p:attrName>style.visibility</p:attrName>
                                        </p:attrNameLst>
                                      </p:cBhvr>
                                      <p:to>
                                        <p:strVal val="visible"/>
                                      </p:to>
                                    </p:set>
                                    <p:animEffect transition="in" filter="fade">
                                      <p:cBhvr>
                                        <p:cTn id="32" dur="500"/>
                                        <p:tgtEl>
                                          <p:spTgt spid="1063"/>
                                        </p:tgtEl>
                                      </p:cBhvr>
                                    </p:animEffect>
                                  </p:childTnLst>
                                </p:cTn>
                              </p:par>
                            </p:childTnLst>
                          </p:cTn>
                        </p:par>
                        <p:par>
                          <p:cTn id="33" fill="hold">
                            <p:stCondLst>
                              <p:cond delay="4000"/>
                            </p:stCondLst>
                            <p:childTnLst>
                              <p:par>
                                <p:cTn id="34" presetID="10" presetClass="entr" presetSubtype="0" fill="hold" nodeType="afterEffect">
                                  <p:stCondLst>
                                    <p:cond delay="0"/>
                                  </p:stCondLst>
                                  <p:childTnLst>
                                    <p:set>
                                      <p:cBhvr>
                                        <p:cTn id="35" dur="1" fill="hold">
                                          <p:stCondLst>
                                            <p:cond delay="0"/>
                                          </p:stCondLst>
                                        </p:cTn>
                                        <p:tgtEl>
                                          <p:spTgt spid="1062"/>
                                        </p:tgtEl>
                                        <p:attrNameLst>
                                          <p:attrName>style.visibility</p:attrName>
                                        </p:attrNameLst>
                                      </p:cBhvr>
                                      <p:to>
                                        <p:strVal val="visible"/>
                                      </p:to>
                                    </p:set>
                                    <p:animEffect transition="in" filter="fade">
                                      <p:cBhvr>
                                        <p:cTn id="36" dur="500"/>
                                        <p:tgtEl>
                                          <p:spTgt spid="1062"/>
                                        </p:tgtEl>
                                      </p:cBhvr>
                                    </p:animEffect>
                                  </p:childTnLst>
                                </p:cTn>
                              </p:par>
                            </p:childTnLst>
                          </p:cTn>
                        </p:par>
                        <p:par>
                          <p:cTn id="37" fill="hold">
                            <p:stCondLst>
                              <p:cond delay="4500"/>
                            </p:stCondLst>
                            <p:childTnLst>
                              <p:par>
                                <p:cTn id="38" presetID="10" presetClass="entr" presetSubtype="0" fill="hold" nodeType="afterEffect">
                                  <p:stCondLst>
                                    <p:cond delay="0"/>
                                  </p:stCondLst>
                                  <p:childTnLst>
                                    <p:set>
                                      <p:cBhvr>
                                        <p:cTn id="39" dur="1" fill="hold">
                                          <p:stCondLst>
                                            <p:cond delay="0"/>
                                          </p:stCondLst>
                                        </p:cTn>
                                        <p:tgtEl>
                                          <p:spTgt spid="1057"/>
                                        </p:tgtEl>
                                        <p:attrNameLst>
                                          <p:attrName>style.visibility</p:attrName>
                                        </p:attrNameLst>
                                      </p:cBhvr>
                                      <p:to>
                                        <p:strVal val="visible"/>
                                      </p:to>
                                    </p:set>
                                    <p:animEffect transition="in" filter="fade">
                                      <p:cBhvr>
                                        <p:cTn id="40" dur="500"/>
                                        <p:tgtEl>
                                          <p:spTgt spid="1057"/>
                                        </p:tgtEl>
                                      </p:cBhvr>
                                    </p:animEffect>
                                  </p:childTnLst>
                                </p:cTn>
                              </p:par>
                            </p:childTnLst>
                          </p:cTn>
                        </p:par>
                        <p:par>
                          <p:cTn id="41" fill="hold">
                            <p:stCondLst>
                              <p:cond delay="5000"/>
                            </p:stCondLst>
                            <p:childTnLst>
                              <p:par>
                                <p:cTn id="42" presetID="10" presetClass="entr" presetSubtype="0" fill="hold" nodeType="afterEffect">
                                  <p:stCondLst>
                                    <p:cond delay="0"/>
                                  </p:stCondLst>
                                  <p:childTnLst>
                                    <p:set>
                                      <p:cBhvr>
                                        <p:cTn id="43" dur="1" fill="hold">
                                          <p:stCondLst>
                                            <p:cond delay="0"/>
                                          </p:stCondLst>
                                        </p:cTn>
                                        <p:tgtEl>
                                          <p:spTgt spid="1065"/>
                                        </p:tgtEl>
                                        <p:attrNameLst>
                                          <p:attrName>style.visibility</p:attrName>
                                        </p:attrNameLst>
                                      </p:cBhvr>
                                      <p:to>
                                        <p:strVal val="visible"/>
                                      </p:to>
                                    </p:set>
                                    <p:animEffect transition="in" filter="fade">
                                      <p:cBhvr>
                                        <p:cTn id="44" dur="500"/>
                                        <p:tgtEl>
                                          <p:spTgt spid="1065"/>
                                        </p:tgtEl>
                                      </p:cBhvr>
                                    </p:animEffect>
                                  </p:childTnLst>
                                </p:cTn>
                              </p:par>
                            </p:childTnLst>
                          </p:cTn>
                        </p:par>
                        <p:par>
                          <p:cTn id="45" fill="hold">
                            <p:stCondLst>
                              <p:cond delay="5500"/>
                            </p:stCondLst>
                            <p:childTnLst>
                              <p:par>
                                <p:cTn id="46" presetID="10" presetClass="entr" presetSubtype="0" fill="hold" nodeType="afterEffect">
                                  <p:stCondLst>
                                    <p:cond delay="0"/>
                                  </p:stCondLst>
                                  <p:childTnLst>
                                    <p:set>
                                      <p:cBhvr>
                                        <p:cTn id="47" dur="1" fill="hold">
                                          <p:stCondLst>
                                            <p:cond delay="0"/>
                                          </p:stCondLst>
                                        </p:cTn>
                                        <p:tgtEl>
                                          <p:spTgt spid="1064"/>
                                        </p:tgtEl>
                                        <p:attrNameLst>
                                          <p:attrName>style.visibility</p:attrName>
                                        </p:attrNameLst>
                                      </p:cBhvr>
                                      <p:to>
                                        <p:strVal val="visible"/>
                                      </p:to>
                                    </p:set>
                                    <p:animEffect transition="in" filter="fade">
                                      <p:cBhvr>
                                        <p:cTn id="48" dur="500"/>
                                        <p:tgtEl>
                                          <p:spTgt spid="10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072"/>
        <p:cNvGrpSpPr/>
        <p:nvPr/>
      </p:nvGrpSpPr>
      <p:grpSpPr>
        <a:xfrm>
          <a:off x="0" y="0"/>
          <a:ext cx="0" cy="0"/>
          <a:chOff x="0" y="0"/>
          <a:chExt cx="0" cy="0"/>
        </a:xfrm>
      </p:grpSpPr>
      <p:sp>
        <p:nvSpPr>
          <p:cNvPr id="1073" name="Google Shape;1073;p36"/>
          <p:cNvSpPr txBox="1"/>
          <p:nvPr/>
        </p:nvSpPr>
        <p:spPr>
          <a:xfrm>
            <a:off x="602336" y="115858"/>
            <a:ext cx="3177576" cy="400087"/>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000" b="0" i="0">
                <a:solidFill>
                  <a:schemeClr val="dk1"/>
                </a:solidFill>
                <a:latin typeface="Arial"/>
                <a:ea typeface="Arial"/>
                <a:cs typeface="Arial"/>
                <a:sym typeface="Arial"/>
              </a:rPr>
              <a:t>Enter the title text here</a:t>
            </a:r>
            <a:endParaRPr sz="2000" b="0" i="0">
              <a:solidFill>
                <a:schemeClr val="dk1"/>
              </a:solidFill>
              <a:latin typeface="Arial"/>
              <a:ea typeface="Arial"/>
              <a:cs typeface="Arial"/>
              <a:sym typeface="Arial"/>
            </a:endParaRPr>
          </a:p>
        </p:txBody>
      </p:sp>
      <p:grpSp>
        <p:nvGrpSpPr>
          <p:cNvPr id="1074" name="Google Shape;1074;p36"/>
          <p:cNvGrpSpPr/>
          <p:nvPr/>
        </p:nvGrpSpPr>
        <p:grpSpPr>
          <a:xfrm>
            <a:off x="1484417" y="1653944"/>
            <a:ext cx="3894137" cy="1369219"/>
            <a:chOff x="1980253" y="2205769"/>
            <a:chExt cx="5194887" cy="1826048"/>
          </a:xfrm>
        </p:grpSpPr>
        <p:sp>
          <p:nvSpPr>
            <p:cNvPr id="1075" name="Google Shape;1075;p36"/>
            <p:cNvSpPr/>
            <p:nvPr/>
          </p:nvSpPr>
          <p:spPr>
            <a:xfrm>
              <a:off x="1980253" y="3815867"/>
              <a:ext cx="5194887" cy="215950"/>
            </a:xfrm>
            <a:prstGeom prst="roundRect">
              <a:avLst>
                <a:gd name="adj" fmla="val 50000"/>
              </a:avLst>
            </a:prstGeom>
            <a:solidFill>
              <a:srgbClr val="D9D9D9"/>
            </a:solidFill>
            <a:ln>
              <a:noFill/>
            </a:ln>
          </p:spPr>
          <p:txBody>
            <a:bodyPr spcFirstLastPara="1" wrap="square" lIns="108875" tIns="54425" rIns="108875" bIns="54425" anchor="ctr" anchorCtr="0">
              <a:noAutofit/>
            </a:bodyPr>
            <a:lstStyle/>
            <a:p>
              <a:pPr marL="0" marR="0" lvl="0" indent="0" algn="ctr" rtl="0">
                <a:spcBef>
                  <a:spcPts val="0"/>
                </a:spcBef>
                <a:spcAft>
                  <a:spcPts val="0"/>
                </a:spcAft>
                <a:buNone/>
              </a:pPr>
              <a:endParaRPr sz="1800" b="0">
                <a:solidFill>
                  <a:schemeClr val="dk1"/>
                </a:solidFill>
                <a:latin typeface="Arial"/>
                <a:ea typeface="Arial"/>
                <a:cs typeface="Arial"/>
                <a:sym typeface="Arial"/>
              </a:endParaRPr>
            </a:p>
          </p:txBody>
        </p:sp>
        <p:sp>
          <p:nvSpPr>
            <p:cNvPr id="1076" name="Google Shape;1076;p36"/>
            <p:cNvSpPr/>
            <p:nvPr/>
          </p:nvSpPr>
          <p:spPr>
            <a:xfrm>
              <a:off x="1980253" y="3287108"/>
              <a:ext cx="5194887" cy="215950"/>
            </a:xfrm>
            <a:prstGeom prst="roundRect">
              <a:avLst>
                <a:gd name="adj" fmla="val 50000"/>
              </a:avLst>
            </a:prstGeom>
            <a:solidFill>
              <a:srgbClr val="D9D9D9"/>
            </a:solidFill>
            <a:ln>
              <a:noFill/>
            </a:ln>
          </p:spPr>
          <p:txBody>
            <a:bodyPr spcFirstLastPara="1" wrap="square" lIns="108875" tIns="54425" rIns="108875" bIns="54425" anchor="ctr" anchorCtr="0">
              <a:noAutofit/>
            </a:bodyPr>
            <a:lstStyle/>
            <a:p>
              <a:pPr marL="0" marR="0" lvl="0" indent="0" algn="ctr" rtl="0">
                <a:spcBef>
                  <a:spcPts val="0"/>
                </a:spcBef>
                <a:spcAft>
                  <a:spcPts val="0"/>
                </a:spcAft>
                <a:buNone/>
              </a:pPr>
              <a:endParaRPr sz="1800" b="0">
                <a:solidFill>
                  <a:schemeClr val="dk1"/>
                </a:solidFill>
                <a:latin typeface="Arial"/>
                <a:ea typeface="Arial"/>
                <a:cs typeface="Arial"/>
                <a:sym typeface="Arial"/>
              </a:endParaRPr>
            </a:p>
          </p:txBody>
        </p:sp>
        <p:sp>
          <p:nvSpPr>
            <p:cNvPr id="1077" name="Google Shape;1077;p36"/>
            <p:cNvSpPr/>
            <p:nvPr/>
          </p:nvSpPr>
          <p:spPr>
            <a:xfrm>
              <a:off x="1980253" y="2737706"/>
              <a:ext cx="5194887" cy="217537"/>
            </a:xfrm>
            <a:prstGeom prst="roundRect">
              <a:avLst>
                <a:gd name="adj" fmla="val 50000"/>
              </a:avLst>
            </a:prstGeom>
            <a:solidFill>
              <a:srgbClr val="D9D9D9"/>
            </a:solidFill>
            <a:ln>
              <a:noFill/>
            </a:ln>
          </p:spPr>
          <p:txBody>
            <a:bodyPr spcFirstLastPara="1" wrap="square" lIns="108875" tIns="54425" rIns="108875" bIns="54425" anchor="ctr" anchorCtr="0">
              <a:noAutofit/>
            </a:bodyPr>
            <a:lstStyle/>
            <a:p>
              <a:pPr marL="0" marR="0" lvl="0" indent="0" algn="ctr" rtl="0">
                <a:spcBef>
                  <a:spcPts val="0"/>
                </a:spcBef>
                <a:spcAft>
                  <a:spcPts val="0"/>
                </a:spcAft>
                <a:buNone/>
              </a:pPr>
              <a:endParaRPr sz="1800" b="0">
                <a:solidFill>
                  <a:schemeClr val="dk1"/>
                </a:solidFill>
                <a:latin typeface="Arial"/>
                <a:ea typeface="Arial"/>
                <a:cs typeface="Arial"/>
                <a:sym typeface="Arial"/>
              </a:endParaRPr>
            </a:p>
          </p:txBody>
        </p:sp>
        <p:sp>
          <p:nvSpPr>
            <p:cNvPr id="1078" name="Google Shape;1078;p36"/>
            <p:cNvSpPr/>
            <p:nvPr/>
          </p:nvSpPr>
          <p:spPr>
            <a:xfrm>
              <a:off x="1980253" y="2205769"/>
              <a:ext cx="5194887" cy="215950"/>
            </a:xfrm>
            <a:prstGeom prst="roundRect">
              <a:avLst>
                <a:gd name="adj" fmla="val 50000"/>
              </a:avLst>
            </a:prstGeom>
            <a:solidFill>
              <a:srgbClr val="D9D9D9"/>
            </a:solidFill>
            <a:ln>
              <a:noFill/>
            </a:ln>
          </p:spPr>
          <p:txBody>
            <a:bodyPr spcFirstLastPara="1" wrap="square" lIns="108875" tIns="54425" rIns="108875" bIns="54425" anchor="ctr" anchorCtr="0">
              <a:noAutofit/>
            </a:bodyPr>
            <a:lstStyle/>
            <a:p>
              <a:pPr marL="0" marR="0" lvl="0" indent="0" algn="ctr" rtl="0">
                <a:spcBef>
                  <a:spcPts val="0"/>
                </a:spcBef>
                <a:spcAft>
                  <a:spcPts val="0"/>
                </a:spcAft>
                <a:buNone/>
              </a:pPr>
              <a:endParaRPr sz="1800" b="0">
                <a:solidFill>
                  <a:schemeClr val="dk1"/>
                </a:solidFill>
                <a:latin typeface="Arial"/>
                <a:ea typeface="Arial"/>
                <a:cs typeface="Arial"/>
                <a:sym typeface="Arial"/>
              </a:endParaRPr>
            </a:p>
          </p:txBody>
        </p:sp>
      </p:grpSp>
      <p:sp>
        <p:nvSpPr>
          <p:cNvPr id="1079" name="Google Shape;1079;p36"/>
          <p:cNvSpPr txBox="1"/>
          <p:nvPr/>
        </p:nvSpPr>
        <p:spPr>
          <a:xfrm>
            <a:off x="428728" y="1565838"/>
            <a:ext cx="914400" cy="277416"/>
          </a:xfrm>
          <a:prstGeom prst="rect">
            <a:avLst/>
          </a:prstGeom>
          <a:noFill/>
          <a:ln>
            <a:noFill/>
          </a:ln>
        </p:spPr>
        <p:txBody>
          <a:bodyPr spcFirstLastPara="1" wrap="square" lIns="81625" tIns="40800" rIns="81625" bIns="40800" anchor="ctr" anchorCtr="0">
            <a:noAutofit/>
          </a:bodyPr>
          <a:lstStyle/>
          <a:p>
            <a:pPr marL="0" marR="0" lvl="0" indent="0" algn="r" rtl="0">
              <a:spcBef>
                <a:spcPts val="0"/>
              </a:spcBef>
              <a:spcAft>
                <a:spcPts val="0"/>
              </a:spcAft>
              <a:buNone/>
            </a:pPr>
            <a:r>
              <a:rPr lang="en-US" sz="1400" b="0">
                <a:solidFill>
                  <a:schemeClr val="dk1"/>
                </a:solidFill>
                <a:latin typeface="Arial"/>
                <a:ea typeface="Arial"/>
                <a:cs typeface="Arial"/>
                <a:sym typeface="Arial"/>
              </a:rPr>
              <a:t>Enter title</a:t>
            </a:r>
            <a:endParaRPr sz="1400" b="0">
              <a:solidFill>
                <a:schemeClr val="dk1"/>
              </a:solidFill>
              <a:latin typeface="Arial"/>
              <a:ea typeface="Arial"/>
              <a:cs typeface="Arial"/>
              <a:sym typeface="Arial"/>
            </a:endParaRPr>
          </a:p>
        </p:txBody>
      </p:sp>
      <p:sp>
        <p:nvSpPr>
          <p:cNvPr id="1080" name="Google Shape;1080;p36"/>
          <p:cNvSpPr txBox="1"/>
          <p:nvPr/>
        </p:nvSpPr>
        <p:spPr>
          <a:xfrm>
            <a:off x="5796067" y="1586079"/>
            <a:ext cx="719137" cy="26193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en-US" sz="2200" b="0">
                <a:solidFill>
                  <a:schemeClr val="dk1"/>
                </a:solidFill>
                <a:latin typeface="Arial"/>
                <a:ea typeface="Arial"/>
                <a:cs typeface="Arial"/>
                <a:sym typeface="Arial"/>
              </a:rPr>
              <a:t>40</a:t>
            </a:r>
            <a:r>
              <a:rPr lang="en-US" sz="1400" b="0">
                <a:solidFill>
                  <a:schemeClr val="dk1"/>
                </a:solidFill>
                <a:latin typeface="Arial"/>
                <a:ea typeface="Arial"/>
                <a:cs typeface="Arial"/>
                <a:sym typeface="Arial"/>
              </a:rPr>
              <a:t>%</a:t>
            </a:r>
            <a:endParaRPr sz="1400" b="0">
              <a:solidFill>
                <a:schemeClr val="dk1"/>
              </a:solidFill>
              <a:latin typeface="Arial"/>
              <a:ea typeface="Arial"/>
              <a:cs typeface="Arial"/>
              <a:sym typeface="Arial"/>
            </a:endParaRPr>
          </a:p>
        </p:txBody>
      </p:sp>
      <p:sp>
        <p:nvSpPr>
          <p:cNvPr id="1081" name="Google Shape;1081;p36"/>
          <p:cNvSpPr txBox="1"/>
          <p:nvPr/>
        </p:nvSpPr>
        <p:spPr>
          <a:xfrm>
            <a:off x="428728" y="1968269"/>
            <a:ext cx="914400" cy="277416"/>
          </a:xfrm>
          <a:prstGeom prst="rect">
            <a:avLst/>
          </a:prstGeom>
          <a:noFill/>
          <a:ln>
            <a:noFill/>
          </a:ln>
        </p:spPr>
        <p:txBody>
          <a:bodyPr spcFirstLastPara="1" wrap="square" lIns="81625" tIns="40800" rIns="81625" bIns="40800" anchor="ctr" anchorCtr="0">
            <a:noAutofit/>
          </a:bodyPr>
          <a:lstStyle/>
          <a:p>
            <a:pPr marL="0" marR="0" lvl="0" indent="0" algn="r" rtl="0">
              <a:spcBef>
                <a:spcPts val="0"/>
              </a:spcBef>
              <a:spcAft>
                <a:spcPts val="0"/>
              </a:spcAft>
              <a:buNone/>
            </a:pPr>
            <a:r>
              <a:rPr lang="en-US" sz="1400" b="0">
                <a:solidFill>
                  <a:schemeClr val="dk1"/>
                </a:solidFill>
                <a:latin typeface="Arial"/>
                <a:ea typeface="Arial"/>
                <a:cs typeface="Arial"/>
                <a:sym typeface="Arial"/>
              </a:rPr>
              <a:t>Enter title</a:t>
            </a:r>
            <a:endParaRPr sz="1400" b="0">
              <a:solidFill>
                <a:schemeClr val="dk1"/>
              </a:solidFill>
              <a:latin typeface="Arial"/>
              <a:ea typeface="Arial"/>
              <a:cs typeface="Arial"/>
              <a:sym typeface="Arial"/>
            </a:endParaRPr>
          </a:p>
        </p:txBody>
      </p:sp>
      <p:sp>
        <p:nvSpPr>
          <p:cNvPr id="1082" name="Google Shape;1082;p36"/>
          <p:cNvSpPr txBox="1"/>
          <p:nvPr/>
        </p:nvSpPr>
        <p:spPr>
          <a:xfrm>
            <a:off x="5796067" y="1988510"/>
            <a:ext cx="719137" cy="26312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en-US" sz="2200" b="0">
                <a:solidFill>
                  <a:schemeClr val="dk1"/>
                </a:solidFill>
                <a:latin typeface="Arial"/>
                <a:ea typeface="Arial"/>
                <a:cs typeface="Arial"/>
                <a:sym typeface="Arial"/>
              </a:rPr>
              <a:t>50</a:t>
            </a:r>
            <a:r>
              <a:rPr lang="en-US" sz="1400" b="0">
                <a:solidFill>
                  <a:schemeClr val="dk1"/>
                </a:solidFill>
                <a:latin typeface="Arial"/>
                <a:ea typeface="Arial"/>
                <a:cs typeface="Arial"/>
                <a:sym typeface="Arial"/>
              </a:rPr>
              <a:t>%</a:t>
            </a:r>
            <a:endParaRPr sz="1400" b="0">
              <a:solidFill>
                <a:schemeClr val="dk1"/>
              </a:solidFill>
              <a:latin typeface="Arial"/>
              <a:ea typeface="Arial"/>
              <a:cs typeface="Arial"/>
              <a:sym typeface="Arial"/>
            </a:endParaRPr>
          </a:p>
        </p:txBody>
      </p:sp>
      <p:sp>
        <p:nvSpPr>
          <p:cNvPr id="1083" name="Google Shape;1083;p36"/>
          <p:cNvSpPr txBox="1"/>
          <p:nvPr/>
        </p:nvSpPr>
        <p:spPr>
          <a:xfrm>
            <a:off x="428728" y="2370701"/>
            <a:ext cx="914400" cy="277416"/>
          </a:xfrm>
          <a:prstGeom prst="rect">
            <a:avLst/>
          </a:prstGeom>
          <a:noFill/>
          <a:ln>
            <a:noFill/>
          </a:ln>
        </p:spPr>
        <p:txBody>
          <a:bodyPr spcFirstLastPara="1" wrap="square" lIns="81625" tIns="40800" rIns="81625" bIns="40800" anchor="ctr" anchorCtr="0">
            <a:noAutofit/>
          </a:bodyPr>
          <a:lstStyle/>
          <a:p>
            <a:pPr marL="0" marR="0" lvl="0" indent="0" algn="r" rtl="0">
              <a:spcBef>
                <a:spcPts val="0"/>
              </a:spcBef>
              <a:spcAft>
                <a:spcPts val="0"/>
              </a:spcAft>
              <a:buNone/>
            </a:pPr>
            <a:r>
              <a:rPr lang="en-US" sz="1400" b="0">
                <a:solidFill>
                  <a:schemeClr val="dk1"/>
                </a:solidFill>
                <a:latin typeface="Arial"/>
                <a:ea typeface="Arial"/>
                <a:cs typeface="Arial"/>
                <a:sym typeface="Arial"/>
              </a:rPr>
              <a:t>Enter title</a:t>
            </a:r>
            <a:endParaRPr sz="1400" b="0">
              <a:solidFill>
                <a:schemeClr val="dk1"/>
              </a:solidFill>
              <a:latin typeface="Arial"/>
              <a:ea typeface="Arial"/>
              <a:cs typeface="Arial"/>
              <a:sym typeface="Arial"/>
            </a:endParaRPr>
          </a:p>
        </p:txBody>
      </p:sp>
      <p:sp>
        <p:nvSpPr>
          <p:cNvPr id="1084" name="Google Shape;1084;p36"/>
          <p:cNvSpPr txBox="1"/>
          <p:nvPr/>
        </p:nvSpPr>
        <p:spPr>
          <a:xfrm>
            <a:off x="5796067" y="2392132"/>
            <a:ext cx="719137" cy="26193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en-US" sz="2200" b="0">
                <a:solidFill>
                  <a:schemeClr val="dk1"/>
                </a:solidFill>
                <a:latin typeface="Arial"/>
                <a:ea typeface="Arial"/>
                <a:cs typeface="Arial"/>
                <a:sym typeface="Arial"/>
              </a:rPr>
              <a:t>80</a:t>
            </a:r>
            <a:r>
              <a:rPr lang="en-US" sz="1400" b="0">
                <a:solidFill>
                  <a:schemeClr val="dk1"/>
                </a:solidFill>
                <a:latin typeface="Arial"/>
                <a:ea typeface="Arial"/>
                <a:cs typeface="Arial"/>
                <a:sym typeface="Arial"/>
              </a:rPr>
              <a:t>%</a:t>
            </a:r>
            <a:endParaRPr sz="1400" b="0">
              <a:solidFill>
                <a:schemeClr val="dk1"/>
              </a:solidFill>
              <a:latin typeface="Arial"/>
              <a:ea typeface="Arial"/>
              <a:cs typeface="Arial"/>
              <a:sym typeface="Arial"/>
            </a:endParaRPr>
          </a:p>
        </p:txBody>
      </p:sp>
      <p:sp>
        <p:nvSpPr>
          <p:cNvPr id="1085" name="Google Shape;1085;p36"/>
          <p:cNvSpPr txBox="1"/>
          <p:nvPr/>
        </p:nvSpPr>
        <p:spPr>
          <a:xfrm>
            <a:off x="428728" y="2773132"/>
            <a:ext cx="914400" cy="277416"/>
          </a:xfrm>
          <a:prstGeom prst="rect">
            <a:avLst/>
          </a:prstGeom>
          <a:noFill/>
          <a:ln>
            <a:noFill/>
          </a:ln>
        </p:spPr>
        <p:txBody>
          <a:bodyPr spcFirstLastPara="1" wrap="square" lIns="81625" tIns="40800" rIns="81625" bIns="40800" anchor="ctr" anchorCtr="0">
            <a:noAutofit/>
          </a:bodyPr>
          <a:lstStyle/>
          <a:p>
            <a:pPr marL="0" marR="0" lvl="0" indent="0" algn="r" rtl="0">
              <a:spcBef>
                <a:spcPts val="0"/>
              </a:spcBef>
              <a:spcAft>
                <a:spcPts val="0"/>
              </a:spcAft>
              <a:buNone/>
            </a:pPr>
            <a:r>
              <a:rPr lang="en-US" sz="1400" b="0">
                <a:solidFill>
                  <a:schemeClr val="dk1"/>
                </a:solidFill>
                <a:latin typeface="Arial"/>
                <a:ea typeface="Arial"/>
                <a:cs typeface="Arial"/>
                <a:sym typeface="Arial"/>
              </a:rPr>
              <a:t>Enter title</a:t>
            </a:r>
            <a:endParaRPr sz="1400" b="0">
              <a:solidFill>
                <a:schemeClr val="dk1"/>
              </a:solidFill>
              <a:latin typeface="Arial"/>
              <a:ea typeface="Arial"/>
              <a:cs typeface="Arial"/>
              <a:sym typeface="Arial"/>
            </a:endParaRPr>
          </a:p>
        </p:txBody>
      </p:sp>
      <p:sp>
        <p:nvSpPr>
          <p:cNvPr id="1086" name="Google Shape;1086;p36"/>
          <p:cNvSpPr txBox="1"/>
          <p:nvPr/>
        </p:nvSpPr>
        <p:spPr>
          <a:xfrm>
            <a:off x="5796067" y="2794564"/>
            <a:ext cx="719137" cy="26312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en-US" sz="2200" b="0">
                <a:solidFill>
                  <a:schemeClr val="dk1"/>
                </a:solidFill>
                <a:latin typeface="Arial"/>
                <a:ea typeface="Arial"/>
                <a:cs typeface="Arial"/>
                <a:sym typeface="Arial"/>
              </a:rPr>
              <a:t>20</a:t>
            </a:r>
            <a:r>
              <a:rPr lang="en-US" sz="1400" b="0">
                <a:solidFill>
                  <a:schemeClr val="dk1"/>
                </a:solidFill>
                <a:latin typeface="Arial"/>
                <a:ea typeface="Arial"/>
                <a:cs typeface="Arial"/>
                <a:sym typeface="Arial"/>
              </a:rPr>
              <a:t>%</a:t>
            </a:r>
            <a:endParaRPr sz="1400" b="0">
              <a:solidFill>
                <a:schemeClr val="dk1"/>
              </a:solidFill>
              <a:latin typeface="Arial"/>
              <a:ea typeface="Arial"/>
              <a:cs typeface="Arial"/>
              <a:sym typeface="Arial"/>
            </a:endParaRPr>
          </a:p>
        </p:txBody>
      </p:sp>
      <p:sp>
        <p:nvSpPr>
          <p:cNvPr id="1087" name="Google Shape;1087;p36"/>
          <p:cNvSpPr/>
          <p:nvPr/>
        </p:nvSpPr>
        <p:spPr>
          <a:xfrm>
            <a:off x="399433" y="3381653"/>
            <a:ext cx="5991225" cy="950118"/>
          </a:xfrm>
          <a:prstGeom prst="rect">
            <a:avLst/>
          </a:prstGeom>
          <a:noFill/>
          <a:ln>
            <a:noFill/>
          </a:ln>
        </p:spPr>
        <p:txBody>
          <a:bodyPr spcFirstLastPara="1" wrap="square" lIns="81625" tIns="40800" rIns="81625" bIns="40800" anchor="t" anchorCtr="0">
            <a:noAutofit/>
          </a:bodyPr>
          <a:lstStyle/>
          <a:p>
            <a:pPr marL="0" marR="0" lvl="0" indent="0" algn="just" rtl="0">
              <a:lnSpc>
                <a:spcPct val="130000"/>
              </a:lnSpc>
              <a:spcBef>
                <a:spcPts val="0"/>
              </a:spcBef>
              <a:spcAft>
                <a:spcPts val="0"/>
              </a:spcAft>
              <a:buNone/>
            </a:pPr>
            <a:r>
              <a:rPr lang="en-US" sz="1400" b="0">
                <a:solidFill>
                  <a:schemeClr val="dk1"/>
                </a:solidFill>
                <a:latin typeface="Arial"/>
                <a:ea typeface="Arial"/>
                <a:cs typeface="Arial"/>
                <a:sym typeface="Arial"/>
              </a:rPr>
              <a:t>Please enter your text here or copy your text here, please enter your text here or copy your text here. Please enter your text 。</a:t>
            </a:r>
            <a:endParaRPr/>
          </a:p>
        </p:txBody>
      </p:sp>
      <p:grpSp>
        <p:nvGrpSpPr>
          <p:cNvPr id="1088" name="Google Shape;1088;p36"/>
          <p:cNvGrpSpPr/>
          <p:nvPr/>
        </p:nvGrpSpPr>
        <p:grpSpPr>
          <a:xfrm>
            <a:off x="1484416" y="1653944"/>
            <a:ext cx="3346450" cy="1369219"/>
            <a:chOff x="1980252" y="2205769"/>
            <a:chExt cx="4464257" cy="1826048"/>
          </a:xfrm>
        </p:grpSpPr>
        <p:sp>
          <p:nvSpPr>
            <p:cNvPr id="1089" name="Google Shape;1089;p36"/>
            <p:cNvSpPr/>
            <p:nvPr/>
          </p:nvSpPr>
          <p:spPr>
            <a:xfrm>
              <a:off x="1980253" y="2737706"/>
              <a:ext cx="2551911" cy="217537"/>
            </a:xfrm>
            <a:prstGeom prst="roundRect">
              <a:avLst>
                <a:gd name="adj" fmla="val 50000"/>
              </a:avLst>
            </a:prstGeom>
            <a:solidFill>
              <a:schemeClr val="accent2"/>
            </a:solidFill>
            <a:ln>
              <a:noFill/>
            </a:ln>
          </p:spPr>
          <p:txBody>
            <a:bodyPr spcFirstLastPara="1" wrap="square" lIns="108875" tIns="54425" rIns="108875" bIns="54425" anchor="ctr" anchorCtr="0">
              <a:noAutofit/>
            </a:bodyPr>
            <a:lstStyle/>
            <a:p>
              <a:pPr marL="0" marR="0" lvl="0" indent="0" algn="ctr" rtl="0">
                <a:spcBef>
                  <a:spcPts val="0"/>
                </a:spcBef>
                <a:spcAft>
                  <a:spcPts val="0"/>
                </a:spcAft>
                <a:buNone/>
              </a:pPr>
              <a:endParaRPr sz="1800" b="0">
                <a:solidFill>
                  <a:schemeClr val="dk1"/>
                </a:solidFill>
                <a:latin typeface="Arial"/>
                <a:ea typeface="Arial"/>
                <a:cs typeface="Arial"/>
                <a:sym typeface="Arial"/>
              </a:endParaRPr>
            </a:p>
          </p:txBody>
        </p:sp>
        <p:sp>
          <p:nvSpPr>
            <p:cNvPr id="1090" name="Google Shape;1090;p36"/>
            <p:cNvSpPr/>
            <p:nvPr/>
          </p:nvSpPr>
          <p:spPr>
            <a:xfrm>
              <a:off x="1980252" y="3287108"/>
              <a:ext cx="4464257" cy="215950"/>
            </a:xfrm>
            <a:prstGeom prst="roundRect">
              <a:avLst>
                <a:gd name="adj" fmla="val 50000"/>
              </a:avLst>
            </a:prstGeom>
            <a:solidFill>
              <a:schemeClr val="accent3"/>
            </a:solidFill>
            <a:ln>
              <a:noFill/>
            </a:ln>
          </p:spPr>
          <p:txBody>
            <a:bodyPr spcFirstLastPara="1" wrap="square" lIns="108875" tIns="54425" rIns="108875" bIns="54425" anchor="ctr" anchorCtr="0">
              <a:noAutofit/>
            </a:bodyPr>
            <a:lstStyle/>
            <a:p>
              <a:pPr marL="0" marR="0" lvl="0" indent="0" algn="ctr" rtl="0">
                <a:spcBef>
                  <a:spcPts val="0"/>
                </a:spcBef>
                <a:spcAft>
                  <a:spcPts val="0"/>
                </a:spcAft>
                <a:buNone/>
              </a:pPr>
              <a:endParaRPr sz="1800" b="0">
                <a:solidFill>
                  <a:schemeClr val="dk1"/>
                </a:solidFill>
                <a:latin typeface="Arial"/>
                <a:ea typeface="Arial"/>
                <a:cs typeface="Arial"/>
                <a:sym typeface="Arial"/>
              </a:endParaRPr>
            </a:p>
          </p:txBody>
        </p:sp>
        <p:sp>
          <p:nvSpPr>
            <p:cNvPr id="1091" name="Google Shape;1091;p36"/>
            <p:cNvSpPr/>
            <p:nvPr/>
          </p:nvSpPr>
          <p:spPr>
            <a:xfrm>
              <a:off x="1980253" y="3815867"/>
              <a:ext cx="1274897" cy="215950"/>
            </a:xfrm>
            <a:prstGeom prst="roundRect">
              <a:avLst>
                <a:gd name="adj" fmla="val 50000"/>
              </a:avLst>
            </a:prstGeom>
            <a:solidFill>
              <a:schemeClr val="accent4"/>
            </a:solidFill>
            <a:ln>
              <a:noFill/>
            </a:ln>
          </p:spPr>
          <p:txBody>
            <a:bodyPr spcFirstLastPara="1" wrap="square" lIns="108875" tIns="54425" rIns="108875" bIns="54425" anchor="ctr" anchorCtr="0">
              <a:noAutofit/>
            </a:bodyPr>
            <a:lstStyle/>
            <a:p>
              <a:pPr marL="0" marR="0" lvl="0" indent="0" algn="ctr" rtl="0">
                <a:spcBef>
                  <a:spcPts val="0"/>
                </a:spcBef>
                <a:spcAft>
                  <a:spcPts val="0"/>
                </a:spcAft>
                <a:buNone/>
              </a:pPr>
              <a:endParaRPr sz="1800" b="0">
                <a:solidFill>
                  <a:schemeClr val="dk1"/>
                </a:solidFill>
                <a:latin typeface="Arial"/>
                <a:ea typeface="Arial"/>
                <a:cs typeface="Arial"/>
                <a:sym typeface="Arial"/>
              </a:endParaRPr>
            </a:p>
          </p:txBody>
        </p:sp>
        <p:sp>
          <p:nvSpPr>
            <p:cNvPr id="1092" name="Google Shape;1092;p36"/>
            <p:cNvSpPr/>
            <p:nvPr/>
          </p:nvSpPr>
          <p:spPr>
            <a:xfrm>
              <a:off x="1980252" y="2205769"/>
              <a:ext cx="1912345" cy="215950"/>
            </a:xfrm>
            <a:prstGeom prst="roundRect">
              <a:avLst>
                <a:gd name="adj" fmla="val 50000"/>
              </a:avLst>
            </a:prstGeom>
            <a:solidFill>
              <a:schemeClr val="accent1"/>
            </a:solidFill>
            <a:ln>
              <a:noFill/>
            </a:ln>
          </p:spPr>
          <p:txBody>
            <a:bodyPr spcFirstLastPara="1" wrap="square" lIns="108875" tIns="54425" rIns="108875" bIns="54425" anchor="ctr" anchorCtr="0">
              <a:noAutofit/>
            </a:bodyPr>
            <a:lstStyle/>
            <a:p>
              <a:pPr marL="0" marR="0" lvl="0" indent="0" algn="ctr" rtl="0">
                <a:spcBef>
                  <a:spcPts val="0"/>
                </a:spcBef>
                <a:spcAft>
                  <a:spcPts val="0"/>
                </a:spcAft>
                <a:buNone/>
              </a:pPr>
              <a:endParaRPr sz="1800" b="0">
                <a:solidFill>
                  <a:schemeClr val="dk1"/>
                </a:solidFill>
                <a:latin typeface="Arial"/>
                <a:ea typeface="Arial"/>
                <a:cs typeface="Arial"/>
                <a:sym typeface="Arial"/>
              </a:endParaRPr>
            </a:p>
          </p:txBody>
        </p:sp>
      </p:grpSp>
      <p:sp>
        <p:nvSpPr>
          <p:cNvPr id="1093" name="Google Shape;1093;p36"/>
          <p:cNvSpPr/>
          <p:nvPr/>
        </p:nvSpPr>
        <p:spPr>
          <a:xfrm>
            <a:off x="6623159" y="1407756"/>
            <a:ext cx="2081044" cy="2945779"/>
          </a:xfrm>
          <a:prstGeom prst="roundRect">
            <a:avLst>
              <a:gd name="adj" fmla="val 1429"/>
            </a:avLst>
          </a:prstGeom>
          <a:solidFill>
            <a:srgbClr val="F2F2F2"/>
          </a:solidFill>
          <a:ln w="9525" cap="flat" cmpd="sng">
            <a:solidFill>
              <a:srgbClr val="D5D5D5"/>
            </a:solidFill>
            <a:prstDash val="solid"/>
            <a:round/>
            <a:headEnd type="none" w="sm" len="sm"/>
            <a:tailEnd type="none" w="sm" len="sm"/>
          </a:ln>
        </p:spPr>
        <p:txBody>
          <a:bodyPr spcFirstLastPara="1" wrap="square" lIns="257075" tIns="642725" rIns="257075" bIns="321350" anchor="ctr" anchorCtr="0">
            <a:noAutofit/>
          </a:bodyPr>
          <a:lstStyle/>
          <a:p>
            <a:pPr marL="0" marR="0" lvl="0" indent="0" algn="just" rtl="0">
              <a:lnSpc>
                <a:spcPct val="120000"/>
              </a:lnSpc>
              <a:spcBef>
                <a:spcPts val="0"/>
              </a:spcBef>
              <a:spcAft>
                <a:spcPts val="0"/>
              </a:spcAft>
              <a:buNone/>
            </a:pPr>
            <a:endParaRPr sz="1400" b="0">
              <a:solidFill>
                <a:srgbClr val="454545"/>
              </a:solidFill>
              <a:latin typeface="Arial"/>
              <a:ea typeface="Arial"/>
              <a:cs typeface="Arial"/>
              <a:sym typeface="Arial"/>
            </a:endParaRPr>
          </a:p>
        </p:txBody>
      </p:sp>
      <p:sp>
        <p:nvSpPr>
          <p:cNvPr id="1094" name="Google Shape;1094;p36"/>
          <p:cNvSpPr/>
          <p:nvPr/>
        </p:nvSpPr>
        <p:spPr>
          <a:xfrm>
            <a:off x="6953710" y="1346597"/>
            <a:ext cx="154612" cy="61159"/>
          </a:xfrm>
          <a:custGeom>
            <a:avLst/>
            <a:gdLst/>
            <a:ahLst/>
            <a:cxnLst/>
            <a:rect l="l" t="t" r="r" b="b"/>
            <a:pathLst>
              <a:path w="311731" h="121823" extrusionOk="0">
                <a:moveTo>
                  <a:pt x="131005" y="0"/>
                </a:moveTo>
                <a:lnTo>
                  <a:pt x="180725" y="0"/>
                </a:lnTo>
                <a:lnTo>
                  <a:pt x="205433" y="4162"/>
                </a:lnTo>
                <a:cubicBezTo>
                  <a:pt x="252408" y="20443"/>
                  <a:pt x="290475" y="59254"/>
                  <a:pt x="309453" y="109253"/>
                </a:cubicBezTo>
                <a:lnTo>
                  <a:pt x="311731" y="121823"/>
                </a:lnTo>
                <a:lnTo>
                  <a:pt x="0" y="121823"/>
                </a:lnTo>
                <a:lnTo>
                  <a:pt x="2277" y="109253"/>
                </a:lnTo>
                <a:cubicBezTo>
                  <a:pt x="21256" y="59254"/>
                  <a:pt x="59323" y="20443"/>
                  <a:pt x="106298" y="4162"/>
                </a:cubicBezTo>
                <a:close/>
              </a:path>
            </a:pathLst>
          </a:custGeom>
          <a:gradFill>
            <a:gsLst>
              <a:gs pos="0">
                <a:srgbClr val="031F43"/>
              </a:gs>
              <a:gs pos="49000">
                <a:schemeClr val="accent1"/>
              </a:gs>
              <a:gs pos="100000">
                <a:srgbClr val="031F43"/>
              </a:gs>
            </a:gsLst>
            <a:lin ang="5400000" scaled="0"/>
          </a:gra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b="0">
              <a:solidFill>
                <a:schemeClr val="lt1"/>
              </a:solidFill>
              <a:latin typeface="Arial"/>
              <a:ea typeface="Arial"/>
              <a:cs typeface="Arial"/>
              <a:sym typeface="Arial"/>
            </a:endParaRPr>
          </a:p>
        </p:txBody>
      </p:sp>
      <p:sp>
        <p:nvSpPr>
          <p:cNvPr id="1095" name="Google Shape;1095;p36"/>
          <p:cNvSpPr/>
          <p:nvPr/>
        </p:nvSpPr>
        <p:spPr>
          <a:xfrm>
            <a:off x="8256361" y="1346597"/>
            <a:ext cx="146615" cy="61159"/>
          </a:xfrm>
          <a:custGeom>
            <a:avLst/>
            <a:gdLst/>
            <a:ahLst/>
            <a:cxnLst/>
            <a:rect l="l" t="t" r="r" b="b"/>
            <a:pathLst>
              <a:path w="318081" h="130555" extrusionOk="0">
                <a:moveTo>
                  <a:pt x="145370" y="0"/>
                </a:moveTo>
                <a:lnTo>
                  <a:pt x="172710" y="0"/>
                </a:lnTo>
                <a:lnTo>
                  <a:pt x="209618" y="6428"/>
                </a:lnTo>
                <a:cubicBezTo>
                  <a:pt x="257550" y="23604"/>
                  <a:pt x="296392" y="64548"/>
                  <a:pt x="315757" y="117294"/>
                </a:cubicBezTo>
                <a:lnTo>
                  <a:pt x="318081" y="130555"/>
                </a:lnTo>
                <a:lnTo>
                  <a:pt x="0" y="130555"/>
                </a:lnTo>
                <a:lnTo>
                  <a:pt x="2324" y="117294"/>
                </a:lnTo>
                <a:cubicBezTo>
                  <a:pt x="21689" y="64548"/>
                  <a:pt x="60531" y="23604"/>
                  <a:pt x="108463" y="6428"/>
                </a:cubicBezTo>
                <a:close/>
              </a:path>
            </a:pathLst>
          </a:custGeom>
          <a:gradFill>
            <a:gsLst>
              <a:gs pos="0">
                <a:srgbClr val="031F43"/>
              </a:gs>
              <a:gs pos="49000">
                <a:schemeClr val="accent1"/>
              </a:gs>
              <a:gs pos="100000">
                <a:srgbClr val="031F43"/>
              </a:gs>
            </a:gsLst>
            <a:lin ang="5400000" scaled="0"/>
          </a:gra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b="0">
              <a:solidFill>
                <a:schemeClr val="lt1"/>
              </a:solidFill>
              <a:latin typeface="Arial"/>
              <a:ea typeface="Arial"/>
              <a:cs typeface="Arial"/>
              <a:sym typeface="Arial"/>
            </a:endParaRPr>
          </a:p>
        </p:txBody>
      </p:sp>
      <p:sp>
        <p:nvSpPr>
          <p:cNvPr id="1096" name="Google Shape;1096;p36"/>
          <p:cNvSpPr/>
          <p:nvPr/>
        </p:nvSpPr>
        <p:spPr>
          <a:xfrm>
            <a:off x="7031905" y="1346598"/>
            <a:ext cx="1291989" cy="329130"/>
          </a:xfrm>
          <a:custGeom>
            <a:avLst/>
            <a:gdLst/>
            <a:ahLst/>
            <a:cxnLst/>
            <a:rect l="l" t="t" r="r" b="b"/>
            <a:pathLst>
              <a:path w="2600830" h="649288" extrusionOk="0">
                <a:moveTo>
                  <a:pt x="0" y="0"/>
                </a:moveTo>
                <a:lnTo>
                  <a:pt x="2600830" y="0"/>
                </a:lnTo>
                <a:lnTo>
                  <a:pt x="2520047" y="89402"/>
                </a:lnTo>
                <a:cubicBezTo>
                  <a:pt x="2351572" y="318525"/>
                  <a:pt x="2323328" y="645186"/>
                  <a:pt x="1945040" y="646112"/>
                </a:cubicBezTo>
                <a:lnTo>
                  <a:pt x="648052" y="649287"/>
                </a:lnTo>
                <a:cubicBezTo>
                  <a:pt x="269764" y="650213"/>
                  <a:pt x="245977" y="310819"/>
                  <a:pt x="77908" y="84156"/>
                </a:cubicBezTo>
                <a:close/>
              </a:path>
            </a:pathLst>
          </a:custGeom>
          <a:gradFill>
            <a:gsLst>
              <a:gs pos="0">
                <a:srgbClr val="2C82F4"/>
              </a:gs>
              <a:gs pos="26000">
                <a:srgbClr val="70AAF9"/>
              </a:gs>
              <a:gs pos="100000">
                <a:srgbClr val="2C82F4"/>
              </a:gs>
            </a:gsLst>
            <a:lin ang="5400000" scaled="0"/>
          </a:gradFill>
          <a:ln>
            <a:noFill/>
          </a:ln>
        </p:spPr>
        <p:txBody>
          <a:bodyPr spcFirstLastPara="1" wrap="square" lIns="81625" tIns="40800" rIns="81625" bIns="40800" anchor="ctr" anchorCtr="0">
            <a:noAutofit/>
          </a:bodyPr>
          <a:lstStyle/>
          <a:p>
            <a:pPr marL="0" marR="0" lvl="0" indent="0" algn="ctr" rtl="0">
              <a:spcBef>
                <a:spcPts val="0"/>
              </a:spcBef>
              <a:spcAft>
                <a:spcPts val="0"/>
              </a:spcAft>
              <a:buNone/>
            </a:pPr>
            <a:r>
              <a:rPr lang="en-US" sz="1500" b="0">
                <a:solidFill>
                  <a:srgbClr val="031F43"/>
                </a:solidFill>
                <a:latin typeface="Arial"/>
                <a:ea typeface="Arial"/>
                <a:cs typeface="Arial"/>
                <a:sym typeface="Arial"/>
              </a:rPr>
              <a:t>Enter title</a:t>
            </a:r>
            <a:endParaRPr sz="1500" b="0">
              <a:solidFill>
                <a:srgbClr val="031F43"/>
              </a:solidFill>
              <a:latin typeface="Arial"/>
              <a:ea typeface="Arial"/>
              <a:cs typeface="Arial"/>
              <a:sym typeface="Arial"/>
            </a:endParaRPr>
          </a:p>
        </p:txBody>
      </p:sp>
      <p:sp>
        <p:nvSpPr>
          <p:cNvPr id="1097" name="Google Shape;1097;p36"/>
          <p:cNvSpPr/>
          <p:nvPr/>
        </p:nvSpPr>
        <p:spPr>
          <a:xfrm>
            <a:off x="6785094" y="1752274"/>
            <a:ext cx="1834928" cy="2493274"/>
          </a:xfrm>
          <a:prstGeom prst="rect">
            <a:avLst/>
          </a:prstGeom>
          <a:noFill/>
          <a:ln>
            <a:noFill/>
          </a:ln>
        </p:spPr>
        <p:txBody>
          <a:bodyPr spcFirstLastPara="1" wrap="square" lIns="81625" tIns="40800" rIns="81625" bIns="40800" anchor="t" anchorCtr="0">
            <a:noAutofit/>
          </a:bodyPr>
          <a:lstStyle/>
          <a:p>
            <a:pPr marL="0" marR="0" lvl="0" indent="0" algn="just" rtl="0">
              <a:lnSpc>
                <a:spcPct val="130000"/>
              </a:lnSpc>
              <a:spcBef>
                <a:spcPts val="0"/>
              </a:spcBef>
              <a:spcAft>
                <a:spcPts val="0"/>
              </a:spcAft>
              <a:buNone/>
            </a:pPr>
            <a:r>
              <a:rPr lang="en-US" sz="1400" b="0">
                <a:solidFill>
                  <a:schemeClr val="dk1"/>
                </a:solidFill>
                <a:latin typeface="Arial"/>
                <a:ea typeface="Arial"/>
                <a:cs typeface="Arial"/>
                <a:sym typeface="Arial"/>
              </a:rPr>
              <a:t>Please enter your text here or copy your text here, please enter your text here or copy your text here. Please enter your text </a:t>
            </a:r>
            <a:endParaRPr sz="1400" b="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73"/>
                                        </p:tgtEl>
                                        <p:attrNameLst>
                                          <p:attrName>style.visibility</p:attrName>
                                        </p:attrNameLst>
                                      </p:cBhvr>
                                      <p:to>
                                        <p:strVal val="visible"/>
                                      </p:to>
                                    </p:set>
                                    <p:animEffect transition="in" filter="fade">
                                      <p:cBhvr>
                                        <p:cTn id="7" dur="1000"/>
                                        <p:tgtEl>
                                          <p:spTgt spid="1073"/>
                                        </p:tgtEl>
                                      </p:cBhvr>
                                    </p:animEffect>
                                  </p:childTnLst>
                                </p:cTn>
                              </p:par>
                            </p:childTnLst>
                          </p:cTn>
                        </p:par>
                        <p:par>
                          <p:cTn id="8" fill="hold">
                            <p:stCondLst>
                              <p:cond delay="1000"/>
                            </p:stCondLst>
                            <p:childTnLst>
                              <p:par>
                                <p:cTn id="9" presetID="2" presetClass="entr" presetSubtype="8" fill="hold" nodeType="afterEffect">
                                  <p:stCondLst>
                                    <p:cond delay="0"/>
                                  </p:stCondLst>
                                  <p:childTnLst>
                                    <p:set>
                                      <p:cBhvr>
                                        <p:cTn id="10" dur="1" fill="hold">
                                          <p:stCondLst>
                                            <p:cond delay="0"/>
                                          </p:stCondLst>
                                        </p:cTn>
                                        <p:tgtEl>
                                          <p:spTgt spid="1079"/>
                                        </p:tgtEl>
                                        <p:attrNameLst>
                                          <p:attrName>style.visibility</p:attrName>
                                        </p:attrNameLst>
                                      </p:cBhvr>
                                      <p:to>
                                        <p:strVal val="visible"/>
                                      </p:to>
                                    </p:set>
                                    <p:anim calcmode="lin" valueType="num">
                                      <p:cBhvr additive="base">
                                        <p:cTn id="11" dur="500"/>
                                        <p:tgtEl>
                                          <p:spTgt spid="1079"/>
                                        </p:tgtEl>
                                        <p:attrNameLst>
                                          <p:attrName>ppt_x</p:attrName>
                                        </p:attrNameLst>
                                      </p:cBhvr>
                                      <p:tavLst>
                                        <p:tav tm="0">
                                          <p:val>
                                            <p:strVal val="#ppt_x-1"/>
                                          </p:val>
                                        </p:tav>
                                        <p:tav tm="100000">
                                          <p:val>
                                            <p:strVal val="#ppt_x"/>
                                          </p:val>
                                        </p:tav>
                                      </p:tavLst>
                                    </p:anim>
                                  </p:childTnLst>
                                </p:cTn>
                              </p:par>
                              <p:par>
                                <p:cTn id="12" presetID="2" presetClass="entr" presetSubtype="8" fill="hold" nodeType="withEffect">
                                  <p:stCondLst>
                                    <p:cond delay="0"/>
                                  </p:stCondLst>
                                  <p:childTnLst>
                                    <p:set>
                                      <p:cBhvr>
                                        <p:cTn id="13" dur="1" fill="hold">
                                          <p:stCondLst>
                                            <p:cond delay="0"/>
                                          </p:stCondLst>
                                        </p:cTn>
                                        <p:tgtEl>
                                          <p:spTgt spid="1081"/>
                                        </p:tgtEl>
                                        <p:attrNameLst>
                                          <p:attrName>style.visibility</p:attrName>
                                        </p:attrNameLst>
                                      </p:cBhvr>
                                      <p:to>
                                        <p:strVal val="visible"/>
                                      </p:to>
                                    </p:set>
                                    <p:anim calcmode="lin" valueType="num">
                                      <p:cBhvr additive="base">
                                        <p:cTn id="14" dur="500"/>
                                        <p:tgtEl>
                                          <p:spTgt spid="1081"/>
                                        </p:tgtEl>
                                        <p:attrNameLst>
                                          <p:attrName>ppt_x</p:attrName>
                                        </p:attrNameLst>
                                      </p:cBhvr>
                                      <p:tavLst>
                                        <p:tav tm="0">
                                          <p:val>
                                            <p:strVal val="#ppt_x-1"/>
                                          </p:val>
                                        </p:tav>
                                        <p:tav tm="100000">
                                          <p:val>
                                            <p:strVal val="#ppt_x"/>
                                          </p:val>
                                        </p:tav>
                                      </p:tavLst>
                                    </p:anim>
                                  </p:childTnLst>
                                </p:cTn>
                              </p:par>
                              <p:par>
                                <p:cTn id="15" presetID="2" presetClass="entr" presetSubtype="8" fill="hold" nodeType="withEffect">
                                  <p:stCondLst>
                                    <p:cond delay="0"/>
                                  </p:stCondLst>
                                  <p:childTnLst>
                                    <p:set>
                                      <p:cBhvr>
                                        <p:cTn id="16" dur="1" fill="hold">
                                          <p:stCondLst>
                                            <p:cond delay="0"/>
                                          </p:stCondLst>
                                        </p:cTn>
                                        <p:tgtEl>
                                          <p:spTgt spid="1083"/>
                                        </p:tgtEl>
                                        <p:attrNameLst>
                                          <p:attrName>style.visibility</p:attrName>
                                        </p:attrNameLst>
                                      </p:cBhvr>
                                      <p:to>
                                        <p:strVal val="visible"/>
                                      </p:to>
                                    </p:set>
                                    <p:anim calcmode="lin" valueType="num">
                                      <p:cBhvr additive="base">
                                        <p:cTn id="17" dur="500"/>
                                        <p:tgtEl>
                                          <p:spTgt spid="1083"/>
                                        </p:tgtEl>
                                        <p:attrNameLst>
                                          <p:attrName>ppt_x</p:attrName>
                                        </p:attrNameLst>
                                      </p:cBhvr>
                                      <p:tavLst>
                                        <p:tav tm="0">
                                          <p:val>
                                            <p:strVal val="#ppt_x-1"/>
                                          </p:val>
                                        </p:tav>
                                        <p:tav tm="100000">
                                          <p:val>
                                            <p:strVal val="#ppt_x"/>
                                          </p:val>
                                        </p:tav>
                                      </p:tavLst>
                                    </p:anim>
                                  </p:childTnLst>
                                </p:cTn>
                              </p:par>
                              <p:par>
                                <p:cTn id="18" presetID="2" presetClass="entr" presetSubtype="8" fill="hold" nodeType="withEffect">
                                  <p:stCondLst>
                                    <p:cond delay="0"/>
                                  </p:stCondLst>
                                  <p:childTnLst>
                                    <p:set>
                                      <p:cBhvr>
                                        <p:cTn id="19" dur="1" fill="hold">
                                          <p:stCondLst>
                                            <p:cond delay="0"/>
                                          </p:stCondLst>
                                        </p:cTn>
                                        <p:tgtEl>
                                          <p:spTgt spid="1085"/>
                                        </p:tgtEl>
                                        <p:attrNameLst>
                                          <p:attrName>style.visibility</p:attrName>
                                        </p:attrNameLst>
                                      </p:cBhvr>
                                      <p:to>
                                        <p:strVal val="visible"/>
                                      </p:to>
                                    </p:set>
                                    <p:anim calcmode="lin" valueType="num">
                                      <p:cBhvr additive="base">
                                        <p:cTn id="20" dur="500"/>
                                        <p:tgtEl>
                                          <p:spTgt spid="1085"/>
                                        </p:tgtEl>
                                        <p:attrNameLst>
                                          <p:attrName>ppt_x</p:attrName>
                                        </p:attrNameLst>
                                      </p:cBhvr>
                                      <p:tavLst>
                                        <p:tav tm="0">
                                          <p:val>
                                            <p:strVal val="#ppt_x-1"/>
                                          </p:val>
                                        </p:tav>
                                        <p:tav tm="100000">
                                          <p:val>
                                            <p:strVal val="#ppt_x"/>
                                          </p:val>
                                        </p:tav>
                                      </p:tavLst>
                                    </p:anim>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1074"/>
                                        </p:tgtEl>
                                        <p:attrNameLst>
                                          <p:attrName>style.visibility</p:attrName>
                                        </p:attrNameLst>
                                      </p:cBhvr>
                                      <p:to>
                                        <p:strVal val="visible"/>
                                      </p:to>
                                    </p:set>
                                    <p:animEffect transition="in" filter="fade">
                                      <p:cBhvr>
                                        <p:cTn id="24" dur="1250"/>
                                        <p:tgtEl>
                                          <p:spTgt spid="1074"/>
                                        </p:tgtEl>
                                      </p:cBhvr>
                                    </p:animEffect>
                                  </p:childTnLst>
                                </p:cTn>
                              </p:par>
                              <p:par>
                                <p:cTn id="25" presetID="10" presetClass="entr" presetSubtype="0" fill="hold" nodeType="withEffect">
                                  <p:stCondLst>
                                    <p:cond delay="250"/>
                                  </p:stCondLst>
                                  <p:childTnLst>
                                    <p:set>
                                      <p:cBhvr>
                                        <p:cTn id="26" dur="1" fill="hold">
                                          <p:stCondLst>
                                            <p:cond delay="0"/>
                                          </p:stCondLst>
                                        </p:cTn>
                                        <p:tgtEl>
                                          <p:spTgt spid="1088"/>
                                        </p:tgtEl>
                                        <p:attrNameLst>
                                          <p:attrName>style.visibility</p:attrName>
                                        </p:attrNameLst>
                                      </p:cBhvr>
                                      <p:to>
                                        <p:strVal val="visible"/>
                                      </p:to>
                                    </p:set>
                                    <p:animEffect transition="in" filter="fade">
                                      <p:cBhvr>
                                        <p:cTn id="27" dur="1250"/>
                                        <p:tgtEl>
                                          <p:spTgt spid="1088"/>
                                        </p:tgtEl>
                                      </p:cBhvr>
                                    </p:animEffect>
                                  </p:childTnLst>
                                </p:cTn>
                              </p:par>
                            </p:childTnLst>
                          </p:cTn>
                        </p:par>
                        <p:par>
                          <p:cTn id="28" fill="hold">
                            <p:stCondLst>
                              <p:cond delay="2750"/>
                            </p:stCondLst>
                            <p:childTnLst>
                              <p:par>
                                <p:cTn id="29" presetID="10" presetClass="entr" presetSubtype="0" fill="hold" nodeType="afterEffect">
                                  <p:stCondLst>
                                    <p:cond delay="0"/>
                                  </p:stCondLst>
                                  <p:childTnLst>
                                    <p:set>
                                      <p:cBhvr>
                                        <p:cTn id="30" dur="1" fill="hold">
                                          <p:stCondLst>
                                            <p:cond delay="0"/>
                                          </p:stCondLst>
                                        </p:cTn>
                                        <p:tgtEl>
                                          <p:spTgt spid="1080"/>
                                        </p:tgtEl>
                                        <p:attrNameLst>
                                          <p:attrName>style.visibility</p:attrName>
                                        </p:attrNameLst>
                                      </p:cBhvr>
                                      <p:to>
                                        <p:strVal val="visible"/>
                                      </p:to>
                                    </p:set>
                                    <p:animEffect transition="in" filter="fade">
                                      <p:cBhvr>
                                        <p:cTn id="31" dur="500"/>
                                        <p:tgtEl>
                                          <p:spTgt spid="1080"/>
                                        </p:tgtEl>
                                      </p:cBhvr>
                                    </p:animEffect>
                                  </p:childTnLst>
                                </p:cTn>
                              </p:par>
                              <p:par>
                                <p:cTn id="32" presetID="10" presetClass="entr" presetSubtype="0" fill="hold" nodeType="withEffect">
                                  <p:stCondLst>
                                    <p:cond delay="0"/>
                                  </p:stCondLst>
                                  <p:childTnLst>
                                    <p:set>
                                      <p:cBhvr>
                                        <p:cTn id="33" dur="1" fill="hold">
                                          <p:stCondLst>
                                            <p:cond delay="0"/>
                                          </p:stCondLst>
                                        </p:cTn>
                                        <p:tgtEl>
                                          <p:spTgt spid="1082"/>
                                        </p:tgtEl>
                                        <p:attrNameLst>
                                          <p:attrName>style.visibility</p:attrName>
                                        </p:attrNameLst>
                                      </p:cBhvr>
                                      <p:to>
                                        <p:strVal val="visible"/>
                                      </p:to>
                                    </p:set>
                                    <p:animEffect transition="in" filter="fade">
                                      <p:cBhvr>
                                        <p:cTn id="34" dur="500"/>
                                        <p:tgtEl>
                                          <p:spTgt spid="1082"/>
                                        </p:tgtEl>
                                      </p:cBhvr>
                                    </p:animEffect>
                                  </p:childTnLst>
                                </p:cTn>
                              </p:par>
                              <p:par>
                                <p:cTn id="35" presetID="10" presetClass="entr" presetSubtype="0" fill="hold" nodeType="withEffect">
                                  <p:stCondLst>
                                    <p:cond delay="0"/>
                                  </p:stCondLst>
                                  <p:childTnLst>
                                    <p:set>
                                      <p:cBhvr>
                                        <p:cTn id="36" dur="1" fill="hold">
                                          <p:stCondLst>
                                            <p:cond delay="0"/>
                                          </p:stCondLst>
                                        </p:cTn>
                                        <p:tgtEl>
                                          <p:spTgt spid="1084"/>
                                        </p:tgtEl>
                                        <p:attrNameLst>
                                          <p:attrName>style.visibility</p:attrName>
                                        </p:attrNameLst>
                                      </p:cBhvr>
                                      <p:to>
                                        <p:strVal val="visible"/>
                                      </p:to>
                                    </p:set>
                                    <p:animEffect transition="in" filter="fade">
                                      <p:cBhvr>
                                        <p:cTn id="37" dur="500"/>
                                        <p:tgtEl>
                                          <p:spTgt spid="1084"/>
                                        </p:tgtEl>
                                      </p:cBhvr>
                                    </p:animEffect>
                                  </p:childTnLst>
                                </p:cTn>
                              </p:par>
                              <p:par>
                                <p:cTn id="38" presetID="10" presetClass="entr" presetSubtype="0" fill="hold" nodeType="withEffect">
                                  <p:stCondLst>
                                    <p:cond delay="0"/>
                                  </p:stCondLst>
                                  <p:childTnLst>
                                    <p:set>
                                      <p:cBhvr>
                                        <p:cTn id="39" dur="1" fill="hold">
                                          <p:stCondLst>
                                            <p:cond delay="0"/>
                                          </p:stCondLst>
                                        </p:cTn>
                                        <p:tgtEl>
                                          <p:spTgt spid="1086"/>
                                        </p:tgtEl>
                                        <p:attrNameLst>
                                          <p:attrName>style.visibility</p:attrName>
                                        </p:attrNameLst>
                                      </p:cBhvr>
                                      <p:to>
                                        <p:strVal val="visible"/>
                                      </p:to>
                                    </p:set>
                                    <p:animEffect transition="in" filter="fade">
                                      <p:cBhvr>
                                        <p:cTn id="40" dur="500"/>
                                        <p:tgtEl>
                                          <p:spTgt spid="1086"/>
                                        </p:tgtEl>
                                      </p:cBhvr>
                                    </p:animEffect>
                                  </p:childTnLst>
                                </p:cTn>
                              </p:par>
                            </p:childTnLst>
                          </p:cTn>
                        </p:par>
                        <p:par>
                          <p:cTn id="41" fill="hold">
                            <p:stCondLst>
                              <p:cond delay="3250"/>
                            </p:stCondLst>
                            <p:childTnLst>
                              <p:par>
                                <p:cTn id="42" presetID="10" presetClass="entr" presetSubtype="0" fill="hold" nodeType="afterEffect">
                                  <p:stCondLst>
                                    <p:cond delay="0"/>
                                  </p:stCondLst>
                                  <p:childTnLst>
                                    <p:set>
                                      <p:cBhvr>
                                        <p:cTn id="43" dur="1" fill="hold">
                                          <p:stCondLst>
                                            <p:cond delay="0"/>
                                          </p:stCondLst>
                                        </p:cTn>
                                        <p:tgtEl>
                                          <p:spTgt spid="1087"/>
                                        </p:tgtEl>
                                        <p:attrNameLst>
                                          <p:attrName>style.visibility</p:attrName>
                                        </p:attrNameLst>
                                      </p:cBhvr>
                                      <p:to>
                                        <p:strVal val="visible"/>
                                      </p:to>
                                    </p:set>
                                    <p:animEffect transition="in" filter="fade">
                                      <p:cBhvr>
                                        <p:cTn id="44" dur="1000"/>
                                        <p:tgtEl>
                                          <p:spTgt spid="1087"/>
                                        </p:tgtEl>
                                      </p:cBhvr>
                                    </p:animEffect>
                                  </p:childTnLst>
                                </p:cTn>
                              </p:par>
                            </p:childTnLst>
                          </p:cTn>
                        </p:par>
                        <p:par>
                          <p:cTn id="45" fill="hold">
                            <p:stCondLst>
                              <p:cond delay="4250"/>
                            </p:stCondLst>
                            <p:childTnLst>
                              <p:par>
                                <p:cTn id="46" presetID="10" presetClass="entr" presetSubtype="0" fill="hold" nodeType="afterEffect">
                                  <p:stCondLst>
                                    <p:cond delay="0"/>
                                  </p:stCondLst>
                                  <p:childTnLst>
                                    <p:set>
                                      <p:cBhvr>
                                        <p:cTn id="47" dur="1" fill="hold">
                                          <p:stCondLst>
                                            <p:cond delay="0"/>
                                          </p:stCondLst>
                                        </p:cTn>
                                        <p:tgtEl>
                                          <p:spTgt spid="1094"/>
                                        </p:tgtEl>
                                        <p:attrNameLst>
                                          <p:attrName>style.visibility</p:attrName>
                                        </p:attrNameLst>
                                      </p:cBhvr>
                                      <p:to>
                                        <p:strVal val="visible"/>
                                      </p:to>
                                    </p:set>
                                    <p:animEffect transition="in" filter="fade">
                                      <p:cBhvr>
                                        <p:cTn id="48" dur="500"/>
                                        <p:tgtEl>
                                          <p:spTgt spid="1094"/>
                                        </p:tgtEl>
                                      </p:cBhvr>
                                    </p:animEffect>
                                  </p:childTnLst>
                                </p:cTn>
                              </p:par>
                              <p:par>
                                <p:cTn id="49" presetID="10" presetClass="entr" presetSubtype="0" fill="hold" nodeType="withEffect">
                                  <p:stCondLst>
                                    <p:cond delay="0"/>
                                  </p:stCondLst>
                                  <p:childTnLst>
                                    <p:set>
                                      <p:cBhvr>
                                        <p:cTn id="50" dur="1" fill="hold">
                                          <p:stCondLst>
                                            <p:cond delay="0"/>
                                          </p:stCondLst>
                                        </p:cTn>
                                        <p:tgtEl>
                                          <p:spTgt spid="1095"/>
                                        </p:tgtEl>
                                        <p:attrNameLst>
                                          <p:attrName>style.visibility</p:attrName>
                                        </p:attrNameLst>
                                      </p:cBhvr>
                                      <p:to>
                                        <p:strVal val="visible"/>
                                      </p:to>
                                    </p:set>
                                    <p:animEffect transition="in" filter="fade">
                                      <p:cBhvr>
                                        <p:cTn id="51" dur="500"/>
                                        <p:tgtEl>
                                          <p:spTgt spid="1095"/>
                                        </p:tgtEl>
                                      </p:cBhvr>
                                    </p:animEffect>
                                  </p:childTnLst>
                                </p:cTn>
                              </p:par>
                              <p:par>
                                <p:cTn id="52" presetID="10" presetClass="entr" presetSubtype="0" fill="hold" nodeType="withEffect">
                                  <p:stCondLst>
                                    <p:cond delay="0"/>
                                  </p:stCondLst>
                                  <p:childTnLst>
                                    <p:set>
                                      <p:cBhvr>
                                        <p:cTn id="53" dur="1" fill="hold">
                                          <p:stCondLst>
                                            <p:cond delay="0"/>
                                          </p:stCondLst>
                                        </p:cTn>
                                        <p:tgtEl>
                                          <p:spTgt spid="1096"/>
                                        </p:tgtEl>
                                        <p:attrNameLst>
                                          <p:attrName>style.visibility</p:attrName>
                                        </p:attrNameLst>
                                      </p:cBhvr>
                                      <p:to>
                                        <p:strVal val="visible"/>
                                      </p:to>
                                    </p:set>
                                    <p:animEffect transition="in" filter="fade">
                                      <p:cBhvr>
                                        <p:cTn id="54" dur="500"/>
                                        <p:tgtEl>
                                          <p:spTgt spid="1096"/>
                                        </p:tgtEl>
                                      </p:cBhvr>
                                    </p:animEffect>
                                  </p:childTnLst>
                                </p:cTn>
                              </p:par>
                            </p:childTnLst>
                          </p:cTn>
                        </p:par>
                        <p:par>
                          <p:cTn id="55" fill="hold">
                            <p:stCondLst>
                              <p:cond delay="4750"/>
                            </p:stCondLst>
                            <p:childTnLst>
                              <p:par>
                                <p:cTn id="56" presetID="10" presetClass="entr" presetSubtype="0" fill="hold" nodeType="afterEffect">
                                  <p:stCondLst>
                                    <p:cond delay="0"/>
                                  </p:stCondLst>
                                  <p:childTnLst>
                                    <p:set>
                                      <p:cBhvr>
                                        <p:cTn id="57" dur="1" fill="hold">
                                          <p:stCondLst>
                                            <p:cond delay="0"/>
                                          </p:stCondLst>
                                        </p:cTn>
                                        <p:tgtEl>
                                          <p:spTgt spid="1093"/>
                                        </p:tgtEl>
                                        <p:attrNameLst>
                                          <p:attrName>style.visibility</p:attrName>
                                        </p:attrNameLst>
                                      </p:cBhvr>
                                      <p:to>
                                        <p:strVal val="visible"/>
                                      </p:to>
                                    </p:set>
                                    <p:animEffect transition="in" filter="fade">
                                      <p:cBhvr>
                                        <p:cTn id="58" dur="500"/>
                                        <p:tgtEl>
                                          <p:spTgt spid="1093"/>
                                        </p:tgtEl>
                                      </p:cBhvr>
                                    </p:animEffect>
                                  </p:childTnLst>
                                </p:cTn>
                              </p:par>
                            </p:childTnLst>
                          </p:cTn>
                        </p:par>
                        <p:par>
                          <p:cTn id="59" fill="hold">
                            <p:stCondLst>
                              <p:cond delay="5250"/>
                            </p:stCondLst>
                            <p:childTnLst>
                              <p:par>
                                <p:cTn id="60" presetID="10" presetClass="entr" presetSubtype="0" fill="hold" nodeType="afterEffect">
                                  <p:stCondLst>
                                    <p:cond delay="0"/>
                                  </p:stCondLst>
                                  <p:childTnLst>
                                    <p:set>
                                      <p:cBhvr>
                                        <p:cTn id="61" dur="1" fill="hold">
                                          <p:stCondLst>
                                            <p:cond delay="0"/>
                                          </p:stCondLst>
                                        </p:cTn>
                                        <p:tgtEl>
                                          <p:spTgt spid="1097"/>
                                        </p:tgtEl>
                                        <p:attrNameLst>
                                          <p:attrName>style.visibility</p:attrName>
                                        </p:attrNameLst>
                                      </p:cBhvr>
                                      <p:to>
                                        <p:strVal val="visible"/>
                                      </p:to>
                                    </p:set>
                                    <p:animEffect transition="in" filter="fade">
                                      <p:cBhvr>
                                        <p:cTn id="62" dur="1000"/>
                                        <p:tgtEl>
                                          <p:spTgt spid="10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102"/>
        <p:cNvGrpSpPr/>
        <p:nvPr/>
      </p:nvGrpSpPr>
      <p:grpSpPr>
        <a:xfrm>
          <a:off x="0" y="0"/>
          <a:ext cx="0" cy="0"/>
          <a:chOff x="0" y="0"/>
          <a:chExt cx="0" cy="0"/>
        </a:xfrm>
      </p:grpSpPr>
      <p:grpSp>
        <p:nvGrpSpPr>
          <p:cNvPr id="1103" name="Google Shape;1103;p37"/>
          <p:cNvGrpSpPr/>
          <p:nvPr/>
        </p:nvGrpSpPr>
        <p:grpSpPr>
          <a:xfrm>
            <a:off x="1472389" y="3199729"/>
            <a:ext cx="1622822" cy="1316237"/>
            <a:chOff x="0" y="0"/>
            <a:chExt cx="2726" cy="2211"/>
          </a:xfrm>
        </p:grpSpPr>
        <p:sp>
          <p:nvSpPr>
            <p:cNvPr id="1104" name="Google Shape;1104;p37"/>
            <p:cNvSpPr/>
            <p:nvPr/>
          </p:nvSpPr>
          <p:spPr>
            <a:xfrm>
              <a:off x="0" y="0"/>
              <a:ext cx="2440" cy="392"/>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None/>
              </a:pPr>
              <a:r>
                <a:rPr lang="en-US" sz="1400" b="1">
                  <a:solidFill>
                    <a:srgbClr val="0070C0"/>
                  </a:solidFill>
                  <a:latin typeface="Arial"/>
                  <a:ea typeface="Arial"/>
                  <a:cs typeface="Arial"/>
                  <a:sym typeface="Arial"/>
                </a:rPr>
                <a:t>Click here to add a title</a:t>
              </a:r>
              <a:endParaRPr sz="1400" b="1">
                <a:solidFill>
                  <a:srgbClr val="0070C0"/>
                </a:solidFill>
                <a:latin typeface="Arial"/>
                <a:ea typeface="Arial"/>
                <a:cs typeface="Arial"/>
                <a:sym typeface="Arial"/>
              </a:endParaRPr>
            </a:p>
          </p:txBody>
        </p:sp>
        <p:sp>
          <p:nvSpPr>
            <p:cNvPr id="1105" name="Google Shape;1105;p37"/>
            <p:cNvSpPr/>
            <p:nvPr/>
          </p:nvSpPr>
          <p:spPr>
            <a:xfrm>
              <a:off x="0" y="416"/>
              <a:ext cx="2726" cy="1795"/>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None/>
              </a:pPr>
              <a:r>
                <a:rPr lang="en-US" sz="800" b="1">
                  <a:solidFill>
                    <a:srgbClr val="7F7F7F"/>
                  </a:solidFill>
                  <a:latin typeface="Arial"/>
                  <a:ea typeface="Arial"/>
                  <a:cs typeface="Arial"/>
                  <a:sym typeface="Arial"/>
                </a:rPr>
                <a:t>Add a detailed text description here, suggesting that it is relevant to the title and conforms to the overall language style, a</a:t>
              </a:r>
              <a:endParaRPr sz="800" b="1">
                <a:solidFill>
                  <a:srgbClr val="7F7F7F"/>
                </a:solidFill>
                <a:latin typeface="Arial"/>
                <a:ea typeface="Arial"/>
                <a:cs typeface="Arial"/>
                <a:sym typeface="Arial"/>
              </a:endParaRPr>
            </a:p>
          </p:txBody>
        </p:sp>
      </p:grpSp>
      <p:grpSp>
        <p:nvGrpSpPr>
          <p:cNvPr id="1106" name="Google Shape;1106;p37"/>
          <p:cNvGrpSpPr/>
          <p:nvPr/>
        </p:nvGrpSpPr>
        <p:grpSpPr>
          <a:xfrm>
            <a:off x="969350" y="3186980"/>
            <a:ext cx="348258" cy="347663"/>
            <a:chOff x="0" y="0"/>
            <a:chExt cx="584" cy="584"/>
          </a:xfrm>
        </p:grpSpPr>
        <p:sp>
          <p:nvSpPr>
            <p:cNvPr id="1107" name="Google Shape;1107;p37"/>
            <p:cNvSpPr/>
            <p:nvPr/>
          </p:nvSpPr>
          <p:spPr>
            <a:xfrm>
              <a:off x="0" y="0"/>
              <a:ext cx="584" cy="584"/>
            </a:xfrm>
            <a:prstGeom prst="ellipse">
              <a:avLst/>
            </a:prstGeom>
            <a:solidFill>
              <a:schemeClr val="accent2"/>
            </a:solidFill>
            <a:ln>
              <a:noFill/>
            </a:ln>
          </p:spPr>
          <p:txBody>
            <a:bodyPr spcFirstLastPara="1" wrap="square" lIns="0" tIns="0" rIns="0" bIns="0" anchor="t" anchorCtr="0">
              <a:noAutofit/>
            </a:bodyPr>
            <a:lstStyle/>
            <a:p>
              <a:pPr marL="0" marR="0" lvl="0" indent="0" algn="ctr" rtl="0">
                <a:spcBef>
                  <a:spcPts val="0"/>
                </a:spcBef>
                <a:spcAft>
                  <a:spcPts val="0"/>
                </a:spcAft>
                <a:buNone/>
              </a:pPr>
              <a:endParaRPr sz="1800" b="1">
                <a:solidFill>
                  <a:srgbClr val="000000"/>
                </a:solidFill>
                <a:latin typeface="Arial"/>
                <a:ea typeface="Arial"/>
                <a:cs typeface="Arial"/>
                <a:sym typeface="Arial"/>
              </a:endParaRPr>
            </a:p>
          </p:txBody>
        </p:sp>
        <p:sp>
          <p:nvSpPr>
            <p:cNvPr id="1108" name="Google Shape;1108;p37"/>
            <p:cNvSpPr/>
            <p:nvPr/>
          </p:nvSpPr>
          <p:spPr>
            <a:xfrm>
              <a:off x="0" y="8"/>
              <a:ext cx="584" cy="544"/>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200" b="1">
                  <a:solidFill>
                    <a:srgbClr val="FFFFFF"/>
                  </a:solidFill>
                  <a:latin typeface="Arial"/>
                  <a:ea typeface="Arial"/>
                  <a:cs typeface="Arial"/>
                  <a:sym typeface="Arial"/>
                </a:rPr>
                <a:t>1</a:t>
              </a:r>
              <a:endParaRPr/>
            </a:p>
          </p:txBody>
        </p:sp>
      </p:grpSp>
      <p:grpSp>
        <p:nvGrpSpPr>
          <p:cNvPr id="1109" name="Google Shape;1109;p37"/>
          <p:cNvGrpSpPr/>
          <p:nvPr/>
        </p:nvGrpSpPr>
        <p:grpSpPr>
          <a:xfrm>
            <a:off x="857506" y="2760706"/>
            <a:ext cx="7344815" cy="213386"/>
            <a:chOff x="899592" y="2852807"/>
            <a:chExt cx="7344815" cy="213386"/>
          </a:xfrm>
        </p:grpSpPr>
        <p:sp>
          <p:nvSpPr>
            <p:cNvPr id="1110" name="Google Shape;1110;p37"/>
            <p:cNvSpPr/>
            <p:nvPr/>
          </p:nvSpPr>
          <p:spPr>
            <a:xfrm>
              <a:off x="899592" y="2852807"/>
              <a:ext cx="7344815" cy="32031"/>
            </a:xfrm>
            <a:prstGeom prst="rect">
              <a:avLst/>
            </a:prstGeom>
            <a:solidFill>
              <a:srgbClr val="00B0F0"/>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5600" b="1">
                <a:solidFill>
                  <a:srgbClr val="000000"/>
                </a:solidFill>
                <a:latin typeface="Arial"/>
                <a:ea typeface="Arial"/>
                <a:cs typeface="Arial"/>
                <a:sym typeface="Arial"/>
              </a:endParaRPr>
            </a:p>
          </p:txBody>
        </p:sp>
        <p:sp>
          <p:nvSpPr>
            <p:cNvPr id="1111" name="Google Shape;1111;p37"/>
            <p:cNvSpPr/>
            <p:nvPr/>
          </p:nvSpPr>
          <p:spPr>
            <a:xfrm>
              <a:off x="1099027" y="2874792"/>
              <a:ext cx="210541" cy="191401"/>
            </a:xfrm>
            <a:prstGeom prst="flowChartMerge">
              <a:avLst/>
            </a:prstGeom>
            <a:solidFill>
              <a:srgbClr val="00B0F0"/>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5600" b="1">
                <a:solidFill>
                  <a:srgbClr val="000000"/>
                </a:solidFill>
                <a:latin typeface="Arial"/>
                <a:ea typeface="Arial"/>
                <a:cs typeface="Arial"/>
                <a:sym typeface="Arial"/>
              </a:endParaRPr>
            </a:p>
          </p:txBody>
        </p:sp>
        <p:sp>
          <p:nvSpPr>
            <p:cNvPr id="1112" name="Google Shape;1112;p37"/>
            <p:cNvSpPr/>
            <p:nvPr/>
          </p:nvSpPr>
          <p:spPr>
            <a:xfrm>
              <a:off x="3708663" y="2874792"/>
              <a:ext cx="210541" cy="191401"/>
            </a:xfrm>
            <a:prstGeom prst="flowChartMerge">
              <a:avLst/>
            </a:prstGeom>
            <a:solidFill>
              <a:srgbClr val="00B0F0"/>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5600" b="1">
                <a:solidFill>
                  <a:srgbClr val="000000"/>
                </a:solidFill>
                <a:latin typeface="Arial"/>
                <a:ea typeface="Arial"/>
                <a:cs typeface="Arial"/>
                <a:sym typeface="Arial"/>
              </a:endParaRPr>
            </a:p>
          </p:txBody>
        </p:sp>
        <p:sp>
          <p:nvSpPr>
            <p:cNvPr id="1113" name="Google Shape;1113;p37"/>
            <p:cNvSpPr/>
            <p:nvPr/>
          </p:nvSpPr>
          <p:spPr>
            <a:xfrm>
              <a:off x="6174461" y="2874792"/>
              <a:ext cx="210541" cy="191401"/>
            </a:xfrm>
            <a:prstGeom prst="flowChartMerge">
              <a:avLst/>
            </a:prstGeom>
            <a:solidFill>
              <a:srgbClr val="00B0F0"/>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5600" b="1">
                <a:solidFill>
                  <a:srgbClr val="000000"/>
                </a:solidFill>
                <a:latin typeface="Arial"/>
                <a:ea typeface="Arial"/>
                <a:cs typeface="Arial"/>
                <a:sym typeface="Arial"/>
              </a:endParaRPr>
            </a:p>
          </p:txBody>
        </p:sp>
      </p:grpSp>
      <p:grpSp>
        <p:nvGrpSpPr>
          <p:cNvPr id="1114" name="Google Shape;1114;p37"/>
          <p:cNvGrpSpPr/>
          <p:nvPr/>
        </p:nvGrpSpPr>
        <p:grpSpPr>
          <a:xfrm>
            <a:off x="4100756" y="3199729"/>
            <a:ext cx="1622822" cy="1316237"/>
            <a:chOff x="0" y="0"/>
            <a:chExt cx="2726" cy="2211"/>
          </a:xfrm>
        </p:grpSpPr>
        <p:sp>
          <p:nvSpPr>
            <p:cNvPr id="1115" name="Google Shape;1115;p37"/>
            <p:cNvSpPr/>
            <p:nvPr/>
          </p:nvSpPr>
          <p:spPr>
            <a:xfrm>
              <a:off x="0" y="0"/>
              <a:ext cx="2440" cy="392"/>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None/>
              </a:pPr>
              <a:r>
                <a:rPr lang="en-US" sz="1400" b="1">
                  <a:solidFill>
                    <a:srgbClr val="0070C0"/>
                  </a:solidFill>
                  <a:latin typeface="Arial"/>
                  <a:ea typeface="Arial"/>
                  <a:cs typeface="Arial"/>
                  <a:sym typeface="Arial"/>
                </a:rPr>
                <a:t>Click here to add a title</a:t>
              </a:r>
              <a:endParaRPr sz="1400" b="1">
                <a:solidFill>
                  <a:srgbClr val="0070C0"/>
                </a:solidFill>
                <a:latin typeface="Arial"/>
                <a:ea typeface="Arial"/>
                <a:cs typeface="Arial"/>
                <a:sym typeface="Arial"/>
              </a:endParaRPr>
            </a:p>
          </p:txBody>
        </p:sp>
        <p:sp>
          <p:nvSpPr>
            <p:cNvPr id="1116" name="Google Shape;1116;p37"/>
            <p:cNvSpPr/>
            <p:nvPr/>
          </p:nvSpPr>
          <p:spPr>
            <a:xfrm>
              <a:off x="0" y="416"/>
              <a:ext cx="2726" cy="1795"/>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None/>
              </a:pPr>
              <a:r>
                <a:rPr lang="en-US" sz="800" b="1">
                  <a:solidFill>
                    <a:srgbClr val="7F7F7F"/>
                  </a:solidFill>
                  <a:latin typeface="Arial"/>
                  <a:ea typeface="Arial"/>
                  <a:cs typeface="Arial"/>
                  <a:sym typeface="Arial"/>
                </a:rPr>
                <a:t>Add a detailed text description here, suggesting that it is relevant to the title and conforms to the overall language style, a</a:t>
              </a:r>
              <a:endParaRPr sz="800" b="1">
                <a:solidFill>
                  <a:srgbClr val="7F7F7F"/>
                </a:solidFill>
                <a:latin typeface="Arial"/>
                <a:ea typeface="Arial"/>
                <a:cs typeface="Arial"/>
                <a:sym typeface="Arial"/>
              </a:endParaRPr>
            </a:p>
          </p:txBody>
        </p:sp>
      </p:grpSp>
      <p:grpSp>
        <p:nvGrpSpPr>
          <p:cNvPr id="1117" name="Google Shape;1117;p37"/>
          <p:cNvGrpSpPr/>
          <p:nvPr/>
        </p:nvGrpSpPr>
        <p:grpSpPr>
          <a:xfrm>
            <a:off x="3597718" y="3186980"/>
            <a:ext cx="348258" cy="347663"/>
            <a:chOff x="0" y="0"/>
            <a:chExt cx="584" cy="584"/>
          </a:xfrm>
        </p:grpSpPr>
        <p:sp>
          <p:nvSpPr>
            <p:cNvPr id="1118" name="Google Shape;1118;p37"/>
            <p:cNvSpPr/>
            <p:nvPr/>
          </p:nvSpPr>
          <p:spPr>
            <a:xfrm>
              <a:off x="0" y="0"/>
              <a:ext cx="584" cy="584"/>
            </a:xfrm>
            <a:prstGeom prst="ellipse">
              <a:avLst/>
            </a:prstGeom>
            <a:solidFill>
              <a:srgbClr val="0070C0"/>
            </a:solidFill>
            <a:ln>
              <a:noFill/>
            </a:ln>
          </p:spPr>
          <p:txBody>
            <a:bodyPr spcFirstLastPara="1" wrap="square" lIns="0" tIns="0" rIns="0" bIns="0" anchor="t" anchorCtr="0">
              <a:noAutofit/>
            </a:bodyPr>
            <a:lstStyle/>
            <a:p>
              <a:pPr marL="0" marR="0" lvl="0" indent="0" algn="ctr" rtl="0">
                <a:spcBef>
                  <a:spcPts val="0"/>
                </a:spcBef>
                <a:spcAft>
                  <a:spcPts val="0"/>
                </a:spcAft>
                <a:buNone/>
              </a:pPr>
              <a:endParaRPr sz="1800" b="1">
                <a:solidFill>
                  <a:srgbClr val="000000"/>
                </a:solidFill>
                <a:latin typeface="Arial"/>
                <a:ea typeface="Arial"/>
                <a:cs typeface="Arial"/>
                <a:sym typeface="Arial"/>
              </a:endParaRPr>
            </a:p>
          </p:txBody>
        </p:sp>
        <p:sp>
          <p:nvSpPr>
            <p:cNvPr id="1119" name="Google Shape;1119;p37"/>
            <p:cNvSpPr/>
            <p:nvPr/>
          </p:nvSpPr>
          <p:spPr>
            <a:xfrm>
              <a:off x="0" y="8"/>
              <a:ext cx="584" cy="544"/>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200" b="1">
                  <a:solidFill>
                    <a:srgbClr val="FFFFFF"/>
                  </a:solidFill>
                  <a:latin typeface="Arial"/>
                  <a:ea typeface="Arial"/>
                  <a:cs typeface="Arial"/>
                  <a:sym typeface="Arial"/>
                </a:rPr>
                <a:t>2</a:t>
              </a:r>
              <a:endParaRPr/>
            </a:p>
          </p:txBody>
        </p:sp>
      </p:grpSp>
      <p:grpSp>
        <p:nvGrpSpPr>
          <p:cNvPr id="1120" name="Google Shape;1120;p37"/>
          <p:cNvGrpSpPr/>
          <p:nvPr/>
        </p:nvGrpSpPr>
        <p:grpSpPr>
          <a:xfrm>
            <a:off x="6588465" y="3199729"/>
            <a:ext cx="1622822" cy="1316237"/>
            <a:chOff x="0" y="0"/>
            <a:chExt cx="2726" cy="2211"/>
          </a:xfrm>
        </p:grpSpPr>
        <p:sp>
          <p:nvSpPr>
            <p:cNvPr id="1121" name="Google Shape;1121;p37"/>
            <p:cNvSpPr/>
            <p:nvPr/>
          </p:nvSpPr>
          <p:spPr>
            <a:xfrm>
              <a:off x="0" y="0"/>
              <a:ext cx="2440" cy="392"/>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None/>
              </a:pPr>
              <a:r>
                <a:rPr lang="en-US" sz="1400" b="1">
                  <a:solidFill>
                    <a:srgbClr val="0070C0"/>
                  </a:solidFill>
                  <a:latin typeface="Arial"/>
                  <a:ea typeface="Arial"/>
                  <a:cs typeface="Arial"/>
                  <a:sym typeface="Arial"/>
                </a:rPr>
                <a:t>Click here to add a title</a:t>
              </a:r>
              <a:endParaRPr sz="1400" b="1">
                <a:solidFill>
                  <a:srgbClr val="0070C0"/>
                </a:solidFill>
                <a:latin typeface="Arial"/>
                <a:ea typeface="Arial"/>
                <a:cs typeface="Arial"/>
                <a:sym typeface="Arial"/>
              </a:endParaRPr>
            </a:p>
          </p:txBody>
        </p:sp>
        <p:sp>
          <p:nvSpPr>
            <p:cNvPr id="1122" name="Google Shape;1122;p37"/>
            <p:cNvSpPr/>
            <p:nvPr/>
          </p:nvSpPr>
          <p:spPr>
            <a:xfrm>
              <a:off x="0" y="416"/>
              <a:ext cx="2726" cy="1795"/>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None/>
              </a:pPr>
              <a:r>
                <a:rPr lang="en-US" sz="800" b="1">
                  <a:solidFill>
                    <a:srgbClr val="7F7F7F"/>
                  </a:solidFill>
                  <a:latin typeface="Arial"/>
                  <a:ea typeface="Arial"/>
                  <a:cs typeface="Arial"/>
                  <a:sym typeface="Arial"/>
                </a:rPr>
                <a:t>Add a detailed text description here, suggesting that it is relevant to the title and conforms to the overall language style, a</a:t>
              </a:r>
              <a:endParaRPr sz="800" b="1">
                <a:solidFill>
                  <a:srgbClr val="7F7F7F"/>
                </a:solidFill>
                <a:latin typeface="Arial"/>
                <a:ea typeface="Arial"/>
                <a:cs typeface="Arial"/>
                <a:sym typeface="Arial"/>
              </a:endParaRPr>
            </a:p>
          </p:txBody>
        </p:sp>
      </p:grpSp>
      <p:grpSp>
        <p:nvGrpSpPr>
          <p:cNvPr id="1123" name="Google Shape;1123;p37"/>
          <p:cNvGrpSpPr/>
          <p:nvPr/>
        </p:nvGrpSpPr>
        <p:grpSpPr>
          <a:xfrm>
            <a:off x="6097353" y="3186981"/>
            <a:ext cx="348259" cy="347663"/>
            <a:chOff x="20" y="0"/>
            <a:chExt cx="584" cy="584"/>
          </a:xfrm>
        </p:grpSpPr>
        <p:sp>
          <p:nvSpPr>
            <p:cNvPr id="1124" name="Google Shape;1124;p37"/>
            <p:cNvSpPr/>
            <p:nvPr/>
          </p:nvSpPr>
          <p:spPr>
            <a:xfrm>
              <a:off x="20" y="0"/>
              <a:ext cx="584" cy="584"/>
            </a:xfrm>
            <a:prstGeom prst="ellipse">
              <a:avLst/>
            </a:prstGeom>
            <a:solidFill>
              <a:srgbClr val="0070C0"/>
            </a:solidFill>
            <a:ln>
              <a:noFill/>
            </a:ln>
          </p:spPr>
          <p:txBody>
            <a:bodyPr spcFirstLastPara="1" wrap="square" lIns="0" tIns="0" rIns="0" bIns="0" anchor="t" anchorCtr="0">
              <a:noAutofit/>
            </a:bodyPr>
            <a:lstStyle/>
            <a:p>
              <a:pPr marL="0" marR="0" lvl="0" indent="0" algn="ctr" rtl="0">
                <a:spcBef>
                  <a:spcPts val="0"/>
                </a:spcBef>
                <a:spcAft>
                  <a:spcPts val="0"/>
                </a:spcAft>
                <a:buNone/>
              </a:pPr>
              <a:endParaRPr sz="1800" b="1">
                <a:solidFill>
                  <a:srgbClr val="000000"/>
                </a:solidFill>
                <a:latin typeface="Arial"/>
                <a:ea typeface="Arial"/>
                <a:cs typeface="Arial"/>
                <a:sym typeface="Arial"/>
              </a:endParaRPr>
            </a:p>
          </p:txBody>
        </p:sp>
        <p:sp>
          <p:nvSpPr>
            <p:cNvPr id="1125" name="Google Shape;1125;p37"/>
            <p:cNvSpPr/>
            <p:nvPr/>
          </p:nvSpPr>
          <p:spPr>
            <a:xfrm>
              <a:off x="20" y="45"/>
              <a:ext cx="584" cy="524"/>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200" b="1">
                  <a:solidFill>
                    <a:srgbClr val="FFFFFF"/>
                  </a:solidFill>
                  <a:latin typeface="Arial"/>
                  <a:ea typeface="Arial"/>
                  <a:cs typeface="Arial"/>
                  <a:sym typeface="Arial"/>
                </a:rPr>
                <a:t>3</a:t>
              </a:r>
              <a:endParaRPr/>
            </a:p>
          </p:txBody>
        </p:sp>
      </p:grpSp>
      <p:sp>
        <p:nvSpPr>
          <p:cNvPr id="1126" name="Google Shape;1126;p37"/>
          <p:cNvSpPr/>
          <p:nvPr/>
        </p:nvSpPr>
        <p:spPr>
          <a:xfrm>
            <a:off x="1086090" y="985006"/>
            <a:ext cx="6944909" cy="1677239"/>
          </a:xfrm>
          <a:prstGeom prst="rect">
            <a:avLst/>
          </a:pr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5600" b="1">
              <a:solidFill>
                <a:srgbClr val="FFFFFF"/>
              </a:solidFill>
              <a:latin typeface="Arial"/>
              <a:ea typeface="Arial"/>
              <a:cs typeface="Arial"/>
              <a:sym typeface="Arial"/>
            </a:endParaRPr>
          </a:p>
        </p:txBody>
      </p:sp>
      <p:sp>
        <p:nvSpPr>
          <p:cNvPr id="1127" name="Google Shape;1127;p37"/>
          <p:cNvSpPr txBox="1"/>
          <p:nvPr/>
        </p:nvSpPr>
        <p:spPr>
          <a:xfrm>
            <a:off x="602336" y="115858"/>
            <a:ext cx="3343640" cy="461643"/>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400" b="0" i="0">
                <a:solidFill>
                  <a:schemeClr val="dk1"/>
                </a:solidFill>
                <a:latin typeface="Arial"/>
                <a:ea typeface="Arial"/>
                <a:cs typeface="Arial"/>
                <a:sym typeface="Arial"/>
              </a:rPr>
              <a:t>Enter the title text here</a:t>
            </a:r>
            <a:endParaRPr sz="2400" b="0" i="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27"/>
                                        </p:tgtEl>
                                        <p:attrNameLst>
                                          <p:attrName>style.visibility</p:attrName>
                                        </p:attrNameLst>
                                      </p:cBhvr>
                                      <p:to>
                                        <p:strVal val="visible"/>
                                      </p:to>
                                    </p:set>
                                    <p:animEffect transition="in" filter="fade">
                                      <p:cBhvr>
                                        <p:cTn id="7" dur="1000"/>
                                        <p:tgtEl>
                                          <p:spTgt spid="1127"/>
                                        </p:tgtEl>
                                      </p:cBhvr>
                                    </p:animEffect>
                                  </p:childTnLst>
                                </p:cTn>
                              </p:par>
                              <p:par>
                                <p:cTn id="8" presetID="10" presetClass="entr" presetSubtype="0" fill="hold" nodeType="withEffect">
                                  <p:stCondLst>
                                    <p:cond delay="0"/>
                                  </p:stCondLst>
                                  <p:childTnLst>
                                    <p:set>
                                      <p:cBhvr>
                                        <p:cTn id="9" dur="1" fill="hold">
                                          <p:stCondLst>
                                            <p:cond delay="0"/>
                                          </p:stCondLst>
                                        </p:cTn>
                                        <p:tgtEl>
                                          <p:spTgt spid="1126"/>
                                        </p:tgtEl>
                                        <p:attrNameLst>
                                          <p:attrName>style.visibility</p:attrName>
                                        </p:attrNameLst>
                                      </p:cBhvr>
                                      <p:to>
                                        <p:strVal val="visible"/>
                                      </p:to>
                                    </p:set>
                                    <p:animEffect transition="in" filter="fade">
                                      <p:cBhvr>
                                        <p:cTn id="10" dur="200"/>
                                        <p:tgtEl>
                                          <p:spTgt spid="1126"/>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1109"/>
                                        </p:tgtEl>
                                        <p:attrNameLst>
                                          <p:attrName>style.visibility</p:attrName>
                                        </p:attrNameLst>
                                      </p:cBhvr>
                                      <p:to>
                                        <p:strVal val="visible"/>
                                      </p:to>
                                    </p:set>
                                    <p:animEffect transition="in" filter="fade">
                                      <p:cBhvr>
                                        <p:cTn id="14" dur="200"/>
                                        <p:tgtEl>
                                          <p:spTgt spid="1109"/>
                                        </p:tgtEl>
                                      </p:cBhvr>
                                    </p:animEffect>
                                  </p:childTnLst>
                                </p:cTn>
                              </p:par>
                              <p:par>
                                <p:cTn id="15" presetID="23" presetClass="entr" presetSubtype="16" fill="hold" nodeType="withEffect">
                                  <p:stCondLst>
                                    <p:cond delay="0"/>
                                  </p:stCondLst>
                                  <p:childTnLst>
                                    <p:set>
                                      <p:cBhvr>
                                        <p:cTn id="16" dur="1" fill="hold">
                                          <p:stCondLst>
                                            <p:cond delay="0"/>
                                          </p:stCondLst>
                                        </p:cTn>
                                        <p:tgtEl>
                                          <p:spTgt spid="1106"/>
                                        </p:tgtEl>
                                        <p:attrNameLst>
                                          <p:attrName>style.visibility</p:attrName>
                                        </p:attrNameLst>
                                      </p:cBhvr>
                                      <p:to>
                                        <p:strVal val="visible"/>
                                      </p:to>
                                    </p:set>
                                    <p:anim calcmode="lin" valueType="num">
                                      <p:cBhvr additive="base">
                                        <p:cTn id="17" dur="200"/>
                                        <p:tgtEl>
                                          <p:spTgt spid="1106"/>
                                        </p:tgtEl>
                                        <p:attrNameLst>
                                          <p:attrName>ppt_w</p:attrName>
                                        </p:attrNameLst>
                                      </p:cBhvr>
                                      <p:tavLst>
                                        <p:tav tm="0">
                                          <p:val>
                                            <p:strVal val="0"/>
                                          </p:val>
                                        </p:tav>
                                        <p:tav tm="100000">
                                          <p:val>
                                            <p:strVal val="#ppt_w"/>
                                          </p:val>
                                        </p:tav>
                                      </p:tavLst>
                                    </p:anim>
                                    <p:anim calcmode="lin" valueType="num">
                                      <p:cBhvr additive="base">
                                        <p:cTn id="18" dur="200"/>
                                        <p:tgtEl>
                                          <p:spTgt spid="1106"/>
                                        </p:tgtEl>
                                        <p:attrNameLst>
                                          <p:attrName>ppt_h</p:attrName>
                                        </p:attrNameLst>
                                      </p:cBhvr>
                                      <p:tavLst>
                                        <p:tav tm="0">
                                          <p:val>
                                            <p:strVal val="0"/>
                                          </p:val>
                                        </p:tav>
                                        <p:tav tm="100000">
                                          <p:val>
                                            <p:strVal val="#ppt_h"/>
                                          </p:val>
                                        </p:tav>
                                      </p:tavLst>
                                    </p:anim>
                                  </p:childTnLst>
                                </p:cTn>
                              </p:par>
                            </p:childTnLst>
                          </p:cTn>
                        </p:par>
                        <p:par>
                          <p:cTn id="19" fill="hold">
                            <p:stCondLst>
                              <p:cond delay="1200"/>
                            </p:stCondLst>
                            <p:childTnLst>
                              <p:par>
                                <p:cTn id="20" presetID="10" presetClass="entr" presetSubtype="0" fill="hold" nodeType="afterEffect">
                                  <p:stCondLst>
                                    <p:cond delay="0"/>
                                  </p:stCondLst>
                                  <p:childTnLst>
                                    <p:set>
                                      <p:cBhvr>
                                        <p:cTn id="21" dur="1" fill="hold">
                                          <p:stCondLst>
                                            <p:cond delay="0"/>
                                          </p:stCondLst>
                                        </p:cTn>
                                        <p:tgtEl>
                                          <p:spTgt spid="1103"/>
                                        </p:tgtEl>
                                        <p:attrNameLst>
                                          <p:attrName>style.visibility</p:attrName>
                                        </p:attrNameLst>
                                      </p:cBhvr>
                                      <p:to>
                                        <p:strVal val="visible"/>
                                      </p:to>
                                    </p:set>
                                    <p:animEffect transition="in" filter="fade">
                                      <p:cBhvr>
                                        <p:cTn id="22" dur="200"/>
                                        <p:tgtEl>
                                          <p:spTgt spid="1103"/>
                                        </p:tgtEl>
                                      </p:cBhvr>
                                    </p:animEffect>
                                  </p:childTnLst>
                                </p:cTn>
                              </p:par>
                              <p:par>
                                <p:cTn id="23" presetID="23" presetClass="entr" presetSubtype="16" fill="hold" nodeType="withEffect">
                                  <p:stCondLst>
                                    <p:cond delay="0"/>
                                  </p:stCondLst>
                                  <p:childTnLst>
                                    <p:set>
                                      <p:cBhvr>
                                        <p:cTn id="24" dur="1" fill="hold">
                                          <p:stCondLst>
                                            <p:cond delay="0"/>
                                          </p:stCondLst>
                                        </p:cTn>
                                        <p:tgtEl>
                                          <p:spTgt spid="1117"/>
                                        </p:tgtEl>
                                        <p:attrNameLst>
                                          <p:attrName>style.visibility</p:attrName>
                                        </p:attrNameLst>
                                      </p:cBhvr>
                                      <p:to>
                                        <p:strVal val="visible"/>
                                      </p:to>
                                    </p:set>
                                    <p:anim calcmode="lin" valueType="num">
                                      <p:cBhvr additive="base">
                                        <p:cTn id="25" dur="200"/>
                                        <p:tgtEl>
                                          <p:spTgt spid="1117"/>
                                        </p:tgtEl>
                                        <p:attrNameLst>
                                          <p:attrName>ppt_w</p:attrName>
                                        </p:attrNameLst>
                                      </p:cBhvr>
                                      <p:tavLst>
                                        <p:tav tm="0">
                                          <p:val>
                                            <p:strVal val="0"/>
                                          </p:val>
                                        </p:tav>
                                        <p:tav tm="100000">
                                          <p:val>
                                            <p:strVal val="#ppt_w"/>
                                          </p:val>
                                        </p:tav>
                                      </p:tavLst>
                                    </p:anim>
                                    <p:anim calcmode="lin" valueType="num">
                                      <p:cBhvr additive="base">
                                        <p:cTn id="26" dur="200"/>
                                        <p:tgtEl>
                                          <p:spTgt spid="1117"/>
                                        </p:tgtEl>
                                        <p:attrNameLst>
                                          <p:attrName>ppt_h</p:attrName>
                                        </p:attrNameLst>
                                      </p:cBhvr>
                                      <p:tavLst>
                                        <p:tav tm="0">
                                          <p:val>
                                            <p:strVal val="0"/>
                                          </p:val>
                                        </p:tav>
                                        <p:tav tm="100000">
                                          <p:val>
                                            <p:strVal val="#ppt_h"/>
                                          </p:val>
                                        </p:tav>
                                      </p:tavLst>
                                    </p:anim>
                                  </p:childTnLst>
                                </p:cTn>
                              </p:par>
                            </p:childTnLst>
                          </p:cTn>
                        </p:par>
                        <p:par>
                          <p:cTn id="27" fill="hold">
                            <p:stCondLst>
                              <p:cond delay="1400"/>
                            </p:stCondLst>
                            <p:childTnLst>
                              <p:par>
                                <p:cTn id="28" presetID="10" presetClass="entr" presetSubtype="0" fill="hold" nodeType="afterEffect">
                                  <p:stCondLst>
                                    <p:cond delay="0"/>
                                  </p:stCondLst>
                                  <p:childTnLst>
                                    <p:set>
                                      <p:cBhvr>
                                        <p:cTn id="29" dur="1" fill="hold">
                                          <p:stCondLst>
                                            <p:cond delay="0"/>
                                          </p:stCondLst>
                                        </p:cTn>
                                        <p:tgtEl>
                                          <p:spTgt spid="1114"/>
                                        </p:tgtEl>
                                        <p:attrNameLst>
                                          <p:attrName>style.visibility</p:attrName>
                                        </p:attrNameLst>
                                      </p:cBhvr>
                                      <p:to>
                                        <p:strVal val="visible"/>
                                      </p:to>
                                    </p:set>
                                    <p:animEffect transition="in" filter="fade">
                                      <p:cBhvr>
                                        <p:cTn id="30" dur="200"/>
                                        <p:tgtEl>
                                          <p:spTgt spid="1114"/>
                                        </p:tgtEl>
                                      </p:cBhvr>
                                    </p:animEffect>
                                  </p:childTnLst>
                                </p:cTn>
                              </p:par>
                              <p:par>
                                <p:cTn id="31" presetID="23" presetClass="entr" presetSubtype="16" fill="hold" nodeType="withEffect">
                                  <p:stCondLst>
                                    <p:cond delay="0"/>
                                  </p:stCondLst>
                                  <p:childTnLst>
                                    <p:set>
                                      <p:cBhvr>
                                        <p:cTn id="32" dur="1" fill="hold">
                                          <p:stCondLst>
                                            <p:cond delay="0"/>
                                          </p:stCondLst>
                                        </p:cTn>
                                        <p:tgtEl>
                                          <p:spTgt spid="1123"/>
                                        </p:tgtEl>
                                        <p:attrNameLst>
                                          <p:attrName>style.visibility</p:attrName>
                                        </p:attrNameLst>
                                      </p:cBhvr>
                                      <p:to>
                                        <p:strVal val="visible"/>
                                      </p:to>
                                    </p:set>
                                    <p:anim calcmode="lin" valueType="num">
                                      <p:cBhvr additive="base">
                                        <p:cTn id="33" dur="200"/>
                                        <p:tgtEl>
                                          <p:spTgt spid="1123"/>
                                        </p:tgtEl>
                                        <p:attrNameLst>
                                          <p:attrName>ppt_w</p:attrName>
                                        </p:attrNameLst>
                                      </p:cBhvr>
                                      <p:tavLst>
                                        <p:tav tm="0">
                                          <p:val>
                                            <p:strVal val="0"/>
                                          </p:val>
                                        </p:tav>
                                        <p:tav tm="100000">
                                          <p:val>
                                            <p:strVal val="#ppt_w"/>
                                          </p:val>
                                        </p:tav>
                                      </p:tavLst>
                                    </p:anim>
                                    <p:anim calcmode="lin" valueType="num">
                                      <p:cBhvr additive="base">
                                        <p:cTn id="34" dur="200"/>
                                        <p:tgtEl>
                                          <p:spTgt spid="1123"/>
                                        </p:tgtEl>
                                        <p:attrNameLst>
                                          <p:attrName>ppt_h</p:attrName>
                                        </p:attrNameLst>
                                      </p:cBhvr>
                                      <p:tavLst>
                                        <p:tav tm="0">
                                          <p:val>
                                            <p:strVal val="0"/>
                                          </p:val>
                                        </p:tav>
                                        <p:tav tm="100000">
                                          <p:val>
                                            <p:strVal val="#ppt_h"/>
                                          </p:val>
                                        </p:tav>
                                      </p:tavLst>
                                    </p:anim>
                                  </p:childTnLst>
                                </p:cTn>
                              </p:par>
                            </p:childTnLst>
                          </p:cTn>
                        </p:par>
                        <p:par>
                          <p:cTn id="35" fill="hold">
                            <p:stCondLst>
                              <p:cond delay="1600"/>
                            </p:stCondLst>
                            <p:childTnLst>
                              <p:par>
                                <p:cTn id="36" presetID="10" presetClass="entr" presetSubtype="0" fill="hold" nodeType="afterEffect">
                                  <p:stCondLst>
                                    <p:cond delay="0"/>
                                  </p:stCondLst>
                                  <p:childTnLst>
                                    <p:set>
                                      <p:cBhvr>
                                        <p:cTn id="37" dur="1" fill="hold">
                                          <p:stCondLst>
                                            <p:cond delay="0"/>
                                          </p:stCondLst>
                                        </p:cTn>
                                        <p:tgtEl>
                                          <p:spTgt spid="1120"/>
                                        </p:tgtEl>
                                        <p:attrNameLst>
                                          <p:attrName>style.visibility</p:attrName>
                                        </p:attrNameLst>
                                      </p:cBhvr>
                                      <p:to>
                                        <p:strVal val="visible"/>
                                      </p:to>
                                    </p:set>
                                    <p:animEffect transition="in" filter="fade">
                                      <p:cBhvr>
                                        <p:cTn id="38" dur="200"/>
                                        <p:tgtEl>
                                          <p:spTgt spid="11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132"/>
        <p:cNvGrpSpPr/>
        <p:nvPr/>
      </p:nvGrpSpPr>
      <p:grpSpPr>
        <a:xfrm>
          <a:off x="0" y="0"/>
          <a:ext cx="0" cy="0"/>
          <a:chOff x="0" y="0"/>
          <a:chExt cx="0" cy="0"/>
        </a:xfrm>
      </p:grpSpPr>
      <p:sp>
        <p:nvSpPr>
          <p:cNvPr id="1133" name="Google Shape;1133;p38"/>
          <p:cNvSpPr txBox="1"/>
          <p:nvPr/>
        </p:nvSpPr>
        <p:spPr>
          <a:xfrm>
            <a:off x="1242651" y="4310975"/>
            <a:ext cx="98641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0">
                <a:solidFill>
                  <a:schemeClr val="dk1"/>
                </a:solidFill>
                <a:latin typeface="Arial"/>
                <a:ea typeface="Arial"/>
                <a:cs typeface="Arial"/>
                <a:sym typeface="Arial"/>
              </a:rPr>
              <a:t>Source of income</a:t>
            </a:r>
            <a:endParaRPr sz="1200" b="0">
              <a:solidFill>
                <a:schemeClr val="dk1"/>
              </a:solidFill>
              <a:latin typeface="Arial"/>
              <a:ea typeface="Arial"/>
              <a:cs typeface="Arial"/>
              <a:sym typeface="Arial"/>
            </a:endParaRPr>
          </a:p>
        </p:txBody>
      </p:sp>
      <p:sp>
        <p:nvSpPr>
          <p:cNvPr id="1134" name="Google Shape;1134;p38"/>
          <p:cNvSpPr txBox="1"/>
          <p:nvPr/>
        </p:nvSpPr>
        <p:spPr>
          <a:xfrm>
            <a:off x="888055" y="3800676"/>
            <a:ext cx="216024" cy="138499"/>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n-US" sz="900" b="0">
                <a:solidFill>
                  <a:schemeClr val="dk1"/>
                </a:solidFill>
                <a:latin typeface="Arial"/>
                <a:ea typeface="Arial"/>
                <a:cs typeface="Arial"/>
                <a:sym typeface="Arial"/>
              </a:rPr>
              <a:t>100</a:t>
            </a:r>
            <a:endParaRPr sz="900" b="0">
              <a:solidFill>
                <a:schemeClr val="dk1"/>
              </a:solidFill>
              <a:latin typeface="Arial"/>
              <a:ea typeface="Arial"/>
              <a:cs typeface="Arial"/>
              <a:sym typeface="Arial"/>
            </a:endParaRPr>
          </a:p>
        </p:txBody>
      </p:sp>
      <p:sp>
        <p:nvSpPr>
          <p:cNvPr id="1135" name="Google Shape;1135;p38"/>
          <p:cNvSpPr txBox="1"/>
          <p:nvPr/>
        </p:nvSpPr>
        <p:spPr>
          <a:xfrm>
            <a:off x="2368604" y="4310975"/>
            <a:ext cx="98641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0">
                <a:solidFill>
                  <a:schemeClr val="dk1"/>
                </a:solidFill>
                <a:latin typeface="Arial"/>
                <a:ea typeface="Arial"/>
                <a:cs typeface="Arial"/>
                <a:sym typeface="Arial"/>
              </a:rPr>
              <a:t>Income source two</a:t>
            </a:r>
            <a:endParaRPr sz="1200" b="0">
              <a:solidFill>
                <a:schemeClr val="dk1"/>
              </a:solidFill>
              <a:latin typeface="Arial"/>
              <a:ea typeface="Arial"/>
              <a:cs typeface="Arial"/>
              <a:sym typeface="Arial"/>
            </a:endParaRPr>
          </a:p>
        </p:txBody>
      </p:sp>
      <p:sp>
        <p:nvSpPr>
          <p:cNvPr id="1136" name="Google Shape;1136;p38"/>
          <p:cNvSpPr txBox="1"/>
          <p:nvPr/>
        </p:nvSpPr>
        <p:spPr>
          <a:xfrm>
            <a:off x="3479317" y="4310975"/>
            <a:ext cx="98641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0">
                <a:solidFill>
                  <a:schemeClr val="dk1"/>
                </a:solidFill>
                <a:latin typeface="Arial"/>
                <a:ea typeface="Arial"/>
                <a:cs typeface="Arial"/>
                <a:sym typeface="Arial"/>
              </a:rPr>
              <a:t>Income source three</a:t>
            </a:r>
            <a:endParaRPr sz="1200" b="0">
              <a:solidFill>
                <a:schemeClr val="dk1"/>
              </a:solidFill>
              <a:latin typeface="Arial"/>
              <a:ea typeface="Arial"/>
              <a:cs typeface="Arial"/>
              <a:sym typeface="Arial"/>
            </a:endParaRPr>
          </a:p>
        </p:txBody>
      </p:sp>
      <p:sp>
        <p:nvSpPr>
          <p:cNvPr id="1137" name="Google Shape;1137;p38"/>
          <p:cNvSpPr txBox="1"/>
          <p:nvPr/>
        </p:nvSpPr>
        <p:spPr>
          <a:xfrm>
            <a:off x="4590031" y="4310975"/>
            <a:ext cx="98641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0">
                <a:solidFill>
                  <a:schemeClr val="dk1"/>
                </a:solidFill>
                <a:latin typeface="Arial"/>
                <a:ea typeface="Arial"/>
                <a:cs typeface="Arial"/>
                <a:sym typeface="Arial"/>
              </a:rPr>
              <a:t>Income source four</a:t>
            </a:r>
            <a:endParaRPr sz="1200" b="0">
              <a:solidFill>
                <a:schemeClr val="dk1"/>
              </a:solidFill>
              <a:latin typeface="Arial"/>
              <a:ea typeface="Arial"/>
              <a:cs typeface="Arial"/>
              <a:sym typeface="Arial"/>
            </a:endParaRPr>
          </a:p>
        </p:txBody>
      </p:sp>
      <p:sp>
        <p:nvSpPr>
          <p:cNvPr id="1138" name="Google Shape;1138;p38"/>
          <p:cNvSpPr txBox="1"/>
          <p:nvPr/>
        </p:nvSpPr>
        <p:spPr>
          <a:xfrm>
            <a:off x="888055" y="3431635"/>
            <a:ext cx="216024" cy="138499"/>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n-US" sz="900" b="0">
                <a:solidFill>
                  <a:schemeClr val="dk1"/>
                </a:solidFill>
                <a:latin typeface="Arial"/>
                <a:ea typeface="Arial"/>
                <a:cs typeface="Arial"/>
                <a:sym typeface="Arial"/>
              </a:rPr>
              <a:t>200</a:t>
            </a:r>
            <a:endParaRPr sz="900" b="0">
              <a:solidFill>
                <a:schemeClr val="dk1"/>
              </a:solidFill>
              <a:latin typeface="Arial"/>
              <a:ea typeface="Arial"/>
              <a:cs typeface="Arial"/>
              <a:sym typeface="Arial"/>
            </a:endParaRPr>
          </a:p>
        </p:txBody>
      </p:sp>
      <p:sp>
        <p:nvSpPr>
          <p:cNvPr id="1139" name="Google Shape;1139;p38"/>
          <p:cNvSpPr txBox="1"/>
          <p:nvPr/>
        </p:nvSpPr>
        <p:spPr>
          <a:xfrm>
            <a:off x="888055" y="3062594"/>
            <a:ext cx="216024" cy="138499"/>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n-US" sz="900" b="0">
                <a:solidFill>
                  <a:schemeClr val="dk1"/>
                </a:solidFill>
                <a:latin typeface="Arial"/>
                <a:ea typeface="Arial"/>
                <a:cs typeface="Arial"/>
                <a:sym typeface="Arial"/>
              </a:rPr>
              <a:t>300</a:t>
            </a:r>
            <a:endParaRPr sz="900" b="0">
              <a:solidFill>
                <a:schemeClr val="dk1"/>
              </a:solidFill>
              <a:latin typeface="Arial"/>
              <a:ea typeface="Arial"/>
              <a:cs typeface="Arial"/>
              <a:sym typeface="Arial"/>
            </a:endParaRPr>
          </a:p>
        </p:txBody>
      </p:sp>
      <p:sp>
        <p:nvSpPr>
          <p:cNvPr id="1140" name="Google Shape;1140;p38"/>
          <p:cNvSpPr txBox="1"/>
          <p:nvPr/>
        </p:nvSpPr>
        <p:spPr>
          <a:xfrm>
            <a:off x="888055" y="2693553"/>
            <a:ext cx="216024" cy="138499"/>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n-US" sz="900" b="0">
                <a:solidFill>
                  <a:schemeClr val="dk1"/>
                </a:solidFill>
                <a:latin typeface="Arial"/>
                <a:ea typeface="Arial"/>
                <a:cs typeface="Arial"/>
                <a:sym typeface="Arial"/>
              </a:rPr>
              <a:t>400</a:t>
            </a:r>
            <a:endParaRPr sz="900" b="0">
              <a:solidFill>
                <a:schemeClr val="dk1"/>
              </a:solidFill>
              <a:latin typeface="Arial"/>
              <a:ea typeface="Arial"/>
              <a:cs typeface="Arial"/>
              <a:sym typeface="Arial"/>
            </a:endParaRPr>
          </a:p>
        </p:txBody>
      </p:sp>
      <p:sp>
        <p:nvSpPr>
          <p:cNvPr id="1141" name="Google Shape;1141;p38"/>
          <p:cNvSpPr txBox="1"/>
          <p:nvPr/>
        </p:nvSpPr>
        <p:spPr>
          <a:xfrm>
            <a:off x="888055" y="2324512"/>
            <a:ext cx="216024" cy="138499"/>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n-US" sz="900" b="0">
                <a:solidFill>
                  <a:schemeClr val="dk1"/>
                </a:solidFill>
                <a:latin typeface="Arial"/>
                <a:ea typeface="Arial"/>
                <a:cs typeface="Arial"/>
                <a:sym typeface="Arial"/>
              </a:rPr>
              <a:t>500</a:t>
            </a:r>
            <a:endParaRPr sz="900" b="0">
              <a:solidFill>
                <a:schemeClr val="dk1"/>
              </a:solidFill>
              <a:latin typeface="Arial"/>
              <a:ea typeface="Arial"/>
              <a:cs typeface="Arial"/>
              <a:sym typeface="Arial"/>
            </a:endParaRPr>
          </a:p>
        </p:txBody>
      </p:sp>
      <p:sp>
        <p:nvSpPr>
          <p:cNvPr id="1142" name="Google Shape;1142;p38"/>
          <p:cNvSpPr txBox="1"/>
          <p:nvPr/>
        </p:nvSpPr>
        <p:spPr>
          <a:xfrm>
            <a:off x="888055" y="1955471"/>
            <a:ext cx="216024" cy="138499"/>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n-US" sz="900" b="0">
                <a:solidFill>
                  <a:schemeClr val="dk1"/>
                </a:solidFill>
                <a:latin typeface="Arial"/>
                <a:ea typeface="Arial"/>
                <a:cs typeface="Arial"/>
                <a:sym typeface="Arial"/>
              </a:rPr>
              <a:t>600</a:t>
            </a:r>
            <a:endParaRPr sz="900" b="0">
              <a:solidFill>
                <a:schemeClr val="dk1"/>
              </a:solidFill>
              <a:latin typeface="Arial"/>
              <a:ea typeface="Arial"/>
              <a:cs typeface="Arial"/>
              <a:sym typeface="Arial"/>
            </a:endParaRPr>
          </a:p>
        </p:txBody>
      </p:sp>
      <p:sp>
        <p:nvSpPr>
          <p:cNvPr id="1143" name="Google Shape;1143;p38"/>
          <p:cNvSpPr txBox="1"/>
          <p:nvPr/>
        </p:nvSpPr>
        <p:spPr>
          <a:xfrm>
            <a:off x="888055" y="1580187"/>
            <a:ext cx="216024" cy="138499"/>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n-US" sz="900" b="0">
                <a:solidFill>
                  <a:schemeClr val="dk1"/>
                </a:solidFill>
                <a:latin typeface="Arial"/>
                <a:ea typeface="Arial"/>
                <a:cs typeface="Arial"/>
                <a:sym typeface="Arial"/>
              </a:rPr>
              <a:t>700</a:t>
            </a:r>
            <a:endParaRPr sz="900" b="0">
              <a:solidFill>
                <a:schemeClr val="dk1"/>
              </a:solidFill>
              <a:latin typeface="Arial"/>
              <a:ea typeface="Arial"/>
              <a:cs typeface="Arial"/>
              <a:sym typeface="Arial"/>
            </a:endParaRPr>
          </a:p>
        </p:txBody>
      </p:sp>
      <p:grpSp>
        <p:nvGrpSpPr>
          <p:cNvPr id="1144" name="Google Shape;1144;p38"/>
          <p:cNvGrpSpPr/>
          <p:nvPr/>
        </p:nvGrpSpPr>
        <p:grpSpPr>
          <a:xfrm>
            <a:off x="1176087" y="1286639"/>
            <a:ext cx="4464496" cy="2952328"/>
            <a:chOff x="1126939" y="1350372"/>
            <a:chExt cx="4464496" cy="2952328"/>
          </a:xfrm>
        </p:grpSpPr>
        <p:cxnSp>
          <p:nvCxnSpPr>
            <p:cNvPr id="1145" name="Google Shape;1145;p38"/>
            <p:cNvCxnSpPr/>
            <p:nvPr/>
          </p:nvCxnSpPr>
          <p:spPr>
            <a:xfrm>
              <a:off x="1126939" y="4302700"/>
              <a:ext cx="4464496" cy="0"/>
            </a:xfrm>
            <a:prstGeom prst="straightConnector1">
              <a:avLst/>
            </a:prstGeom>
            <a:noFill/>
            <a:ln w="9525" cap="flat" cmpd="sng">
              <a:solidFill>
                <a:srgbClr val="A5A5A5"/>
              </a:solidFill>
              <a:prstDash val="solid"/>
              <a:round/>
              <a:headEnd type="none" w="sm" len="sm"/>
              <a:tailEnd type="none" w="sm" len="sm"/>
            </a:ln>
          </p:spPr>
        </p:cxnSp>
        <p:cxnSp>
          <p:nvCxnSpPr>
            <p:cNvPr id="1146" name="Google Shape;1146;p38"/>
            <p:cNvCxnSpPr/>
            <p:nvPr/>
          </p:nvCxnSpPr>
          <p:spPr>
            <a:xfrm>
              <a:off x="1126939" y="3933659"/>
              <a:ext cx="4464496" cy="0"/>
            </a:xfrm>
            <a:prstGeom prst="straightConnector1">
              <a:avLst/>
            </a:prstGeom>
            <a:noFill/>
            <a:ln w="9525" cap="flat" cmpd="sng">
              <a:solidFill>
                <a:srgbClr val="A5A5A5"/>
              </a:solidFill>
              <a:prstDash val="solid"/>
              <a:round/>
              <a:headEnd type="none" w="sm" len="sm"/>
              <a:tailEnd type="none" w="sm" len="sm"/>
            </a:ln>
          </p:spPr>
        </p:cxnSp>
        <p:cxnSp>
          <p:nvCxnSpPr>
            <p:cNvPr id="1147" name="Google Shape;1147;p38"/>
            <p:cNvCxnSpPr/>
            <p:nvPr/>
          </p:nvCxnSpPr>
          <p:spPr>
            <a:xfrm>
              <a:off x="1126939" y="3564618"/>
              <a:ext cx="4464496" cy="0"/>
            </a:xfrm>
            <a:prstGeom prst="straightConnector1">
              <a:avLst/>
            </a:prstGeom>
            <a:noFill/>
            <a:ln w="9525" cap="flat" cmpd="sng">
              <a:solidFill>
                <a:srgbClr val="A5A5A5"/>
              </a:solidFill>
              <a:prstDash val="solid"/>
              <a:round/>
              <a:headEnd type="none" w="sm" len="sm"/>
              <a:tailEnd type="none" w="sm" len="sm"/>
            </a:ln>
          </p:spPr>
        </p:cxnSp>
        <p:cxnSp>
          <p:nvCxnSpPr>
            <p:cNvPr id="1148" name="Google Shape;1148;p38"/>
            <p:cNvCxnSpPr/>
            <p:nvPr/>
          </p:nvCxnSpPr>
          <p:spPr>
            <a:xfrm>
              <a:off x="1126939" y="3195577"/>
              <a:ext cx="4464496" cy="0"/>
            </a:xfrm>
            <a:prstGeom prst="straightConnector1">
              <a:avLst/>
            </a:prstGeom>
            <a:noFill/>
            <a:ln w="9525" cap="flat" cmpd="sng">
              <a:solidFill>
                <a:srgbClr val="A5A5A5"/>
              </a:solidFill>
              <a:prstDash val="solid"/>
              <a:round/>
              <a:headEnd type="none" w="sm" len="sm"/>
              <a:tailEnd type="none" w="sm" len="sm"/>
            </a:ln>
          </p:spPr>
        </p:cxnSp>
        <p:cxnSp>
          <p:nvCxnSpPr>
            <p:cNvPr id="1149" name="Google Shape;1149;p38"/>
            <p:cNvCxnSpPr/>
            <p:nvPr/>
          </p:nvCxnSpPr>
          <p:spPr>
            <a:xfrm>
              <a:off x="1126939" y="2826536"/>
              <a:ext cx="4464496" cy="0"/>
            </a:xfrm>
            <a:prstGeom prst="straightConnector1">
              <a:avLst/>
            </a:prstGeom>
            <a:noFill/>
            <a:ln w="9525" cap="flat" cmpd="sng">
              <a:solidFill>
                <a:srgbClr val="A5A5A5"/>
              </a:solidFill>
              <a:prstDash val="solid"/>
              <a:round/>
              <a:headEnd type="none" w="sm" len="sm"/>
              <a:tailEnd type="none" w="sm" len="sm"/>
            </a:ln>
          </p:spPr>
        </p:cxnSp>
        <p:cxnSp>
          <p:nvCxnSpPr>
            <p:cNvPr id="1150" name="Google Shape;1150;p38"/>
            <p:cNvCxnSpPr/>
            <p:nvPr/>
          </p:nvCxnSpPr>
          <p:spPr>
            <a:xfrm>
              <a:off x="1126939" y="2457495"/>
              <a:ext cx="4464496" cy="0"/>
            </a:xfrm>
            <a:prstGeom prst="straightConnector1">
              <a:avLst/>
            </a:prstGeom>
            <a:noFill/>
            <a:ln w="9525" cap="flat" cmpd="sng">
              <a:solidFill>
                <a:srgbClr val="A5A5A5"/>
              </a:solidFill>
              <a:prstDash val="solid"/>
              <a:round/>
              <a:headEnd type="none" w="sm" len="sm"/>
              <a:tailEnd type="none" w="sm" len="sm"/>
            </a:ln>
          </p:spPr>
        </p:cxnSp>
        <p:cxnSp>
          <p:nvCxnSpPr>
            <p:cNvPr id="1151" name="Google Shape;1151;p38"/>
            <p:cNvCxnSpPr/>
            <p:nvPr/>
          </p:nvCxnSpPr>
          <p:spPr>
            <a:xfrm>
              <a:off x="1126939" y="2088454"/>
              <a:ext cx="4464496" cy="0"/>
            </a:xfrm>
            <a:prstGeom prst="straightConnector1">
              <a:avLst/>
            </a:prstGeom>
            <a:noFill/>
            <a:ln w="9525" cap="flat" cmpd="sng">
              <a:solidFill>
                <a:srgbClr val="A5A5A5"/>
              </a:solidFill>
              <a:prstDash val="solid"/>
              <a:round/>
              <a:headEnd type="none" w="sm" len="sm"/>
              <a:tailEnd type="none" w="sm" len="sm"/>
            </a:ln>
          </p:spPr>
        </p:cxnSp>
        <p:cxnSp>
          <p:nvCxnSpPr>
            <p:cNvPr id="1152" name="Google Shape;1152;p38"/>
            <p:cNvCxnSpPr/>
            <p:nvPr/>
          </p:nvCxnSpPr>
          <p:spPr>
            <a:xfrm>
              <a:off x="1126939" y="1719413"/>
              <a:ext cx="4464496" cy="0"/>
            </a:xfrm>
            <a:prstGeom prst="straightConnector1">
              <a:avLst/>
            </a:prstGeom>
            <a:noFill/>
            <a:ln w="9525" cap="flat" cmpd="sng">
              <a:solidFill>
                <a:srgbClr val="A5A5A5"/>
              </a:solidFill>
              <a:prstDash val="solid"/>
              <a:round/>
              <a:headEnd type="none" w="sm" len="sm"/>
              <a:tailEnd type="none" w="sm" len="sm"/>
            </a:ln>
          </p:spPr>
        </p:cxnSp>
        <p:cxnSp>
          <p:nvCxnSpPr>
            <p:cNvPr id="1153" name="Google Shape;1153;p38"/>
            <p:cNvCxnSpPr/>
            <p:nvPr/>
          </p:nvCxnSpPr>
          <p:spPr>
            <a:xfrm>
              <a:off x="1126939" y="1350372"/>
              <a:ext cx="4464496" cy="0"/>
            </a:xfrm>
            <a:prstGeom prst="straightConnector1">
              <a:avLst/>
            </a:prstGeom>
            <a:noFill/>
            <a:ln w="9525" cap="flat" cmpd="sng">
              <a:solidFill>
                <a:srgbClr val="A5A5A5"/>
              </a:solidFill>
              <a:prstDash val="solid"/>
              <a:round/>
              <a:headEnd type="none" w="sm" len="sm"/>
              <a:tailEnd type="none" w="sm" len="sm"/>
            </a:ln>
          </p:spPr>
        </p:cxnSp>
      </p:grpSp>
      <p:sp>
        <p:nvSpPr>
          <p:cNvPr id="1154" name="Google Shape;1154;p38"/>
          <p:cNvSpPr txBox="1"/>
          <p:nvPr/>
        </p:nvSpPr>
        <p:spPr>
          <a:xfrm>
            <a:off x="888055" y="1217389"/>
            <a:ext cx="216024" cy="138499"/>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n-US" sz="900" b="0">
                <a:solidFill>
                  <a:schemeClr val="dk1"/>
                </a:solidFill>
                <a:latin typeface="Arial"/>
                <a:ea typeface="Arial"/>
                <a:cs typeface="Arial"/>
                <a:sym typeface="Arial"/>
              </a:rPr>
              <a:t>800</a:t>
            </a:r>
            <a:endParaRPr sz="900" b="0">
              <a:solidFill>
                <a:schemeClr val="dk1"/>
              </a:solidFill>
              <a:latin typeface="Arial"/>
              <a:ea typeface="Arial"/>
              <a:cs typeface="Arial"/>
              <a:sym typeface="Arial"/>
            </a:endParaRPr>
          </a:p>
        </p:txBody>
      </p:sp>
      <p:sp>
        <p:nvSpPr>
          <p:cNvPr id="1155" name="Google Shape;1155;p38"/>
          <p:cNvSpPr txBox="1"/>
          <p:nvPr/>
        </p:nvSpPr>
        <p:spPr>
          <a:xfrm>
            <a:off x="888055" y="4169717"/>
            <a:ext cx="216024" cy="138499"/>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n-US" sz="900" b="0">
                <a:solidFill>
                  <a:schemeClr val="dk1"/>
                </a:solidFill>
                <a:latin typeface="Arial"/>
                <a:ea typeface="Arial"/>
                <a:cs typeface="Arial"/>
                <a:sym typeface="Arial"/>
              </a:rPr>
              <a:t>0</a:t>
            </a:r>
            <a:endParaRPr sz="900" b="0">
              <a:solidFill>
                <a:schemeClr val="dk1"/>
              </a:solidFill>
              <a:latin typeface="Arial"/>
              <a:ea typeface="Arial"/>
              <a:cs typeface="Arial"/>
              <a:sym typeface="Arial"/>
            </a:endParaRPr>
          </a:p>
        </p:txBody>
      </p:sp>
      <p:sp>
        <p:nvSpPr>
          <p:cNvPr id="1156" name="Google Shape;1156;p38"/>
          <p:cNvSpPr/>
          <p:nvPr/>
        </p:nvSpPr>
        <p:spPr>
          <a:xfrm>
            <a:off x="1436921" y="1655680"/>
            <a:ext cx="648072" cy="2583289"/>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a:solidFill>
                <a:schemeClr val="lt1"/>
              </a:solidFill>
              <a:latin typeface="Arial"/>
              <a:ea typeface="Arial"/>
              <a:cs typeface="Arial"/>
              <a:sym typeface="Arial"/>
            </a:endParaRPr>
          </a:p>
        </p:txBody>
      </p:sp>
      <p:sp>
        <p:nvSpPr>
          <p:cNvPr id="1157" name="Google Shape;1157;p38"/>
          <p:cNvSpPr/>
          <p:nvPr/>
        </p:nvSpPr>
        <p:spPr>
          <a:xfrm>
            <a:off x="1436921" y="1836432"/>
            <a:ext cx="648072" cy="2402538"/>
          </a:xfrm>
          <a:prstGeom prst="rect">
            <a:avLst/>
          </a:prstGeom>
          <a:solidFill>
            <a:srgbClr val="0070C0"/>
          </a:solidFill>
          <a:ln>
            <a:noFill/>
          </a:ln>
          <a:effectLst>
            <a:outerShdw blurRad="228600" dist="101600" dir="8400000" sx="104999" sy="104999" algn="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a:solidFill>
                <a:schemeClr val="lt1"/>
              </a:solidFill>
              <a:latin typeface="Arial"/>
              <a:ea typeface="Arial"/>
              <a:cs typeface="Arial"/>
              <a:sym typeface="Arial"/>
            </a:endParaRPr>
          </a:p>
        </p:txBody>
      </p:sp>
      <p:sp>
        <p:nvSpPr>
          <p:cNvPr id="1158" name="Google Shape;1158;p38"/>
          <p:cNvSpPr/>
          <p:nvPr/>
        </p:nvSpPr>
        <p:spPr>
          <a:xfrm>
            <a:off x="2537773" y="2393763"/>
            <a:ext cx="648072" cy="1845206"/>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a:solidFill>
                <a:schemeClr val="lt1"/>
              </a:solidFill>
              <a:latin typeface="Arial"/>
              <a:ea typeface="Arial"/>
              <a:cs typeface="Arial"/>
              <a:sym typeface="Arial"/>
            </a:endParaRPr>
          </a:p>
        </p:txBody>
      </p:sp>
      <p:sp>
        <p:nvSpPr>
          <p:cNvPr id="1159" name="Google Shape;1159;p38"/>
          <p:cNvSpPr/>
          <p:nvPr/>
        </p:nvSpPr>
        <p:spPr>
          <a:xfrm>
            <a:off x="2537773" y="2693554"/>
            <a:ext cx="648072" cy="1545416"/>
          </a:xfrm>
          <a:prstGeom prst="rect">
            <a:avLst/>
          </a:prstGeom>
          <a:solidFill>
            <a:srgbClr val="0070C0"/>
          </a:solidFill>
          <a:ln>
            <a:noFill/>
          </a:ln>
          <a:effectLst>
            <a:outerShdw blurRad="228600" dist="101600" dir="8400000" sx="104999" sy="104999" algn="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a:solidFill>
                <a:schemeClr val="lt1"/>
              </a:solidFill>
              <a:latin typeface="Arial"/>
              <a:ea typeface="Arial"/>
              <a:cs typeface="Arial"/>
              <a:sym typeface="Arial"/>
            </a:endParaRPr>
          </a:p>
        </p:txBody>
      </p:sp>
      <p:sp>
        <p:nvSpPr>
          <p:cNvPr id="1160" name="Google Shape;1160;p38"/>
          <p:cNvSpPr/>
          <p:nvPr/>
        </p:nvSpPr>
        <p:spPr>
          <a:xfrm>
            <a:off x="3648486" y="2947324"/>
            <a:ext cx="648072" cy="1291644"/>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a:solidFill>
                <a:schemeClr val="lt1"/>
              </a:solidFill>
              <a:latin typeface="Arial"/>
              <a:ea typeface="Arial"/>
              <a:cs typeface="Arial"/>
              <a:sym typeface="Arial"/>
            </a:endParaRPr>
          </a:p>
        </p:txBody>
      </p:sp>
      <p:sp>
        <p:nvSpPr>
          <p:cNvPr id="1161" name="Google Shape;1161;p38"/>
          <p:cNvSpPr/>
          <p:nvPr/>
        </p:nvSpPr>
        <p:spPr>
          <a:xfrm>
            <a:off x="3648486" y="3431635"/>
            <a:ext cx="648072" cy="807333"/>
          </a:xfrm>
          <a:prstGeom prst="rect">
            <a:avLst/>
          </a:prstGeom>
          <a:solidFill>
            <a:srgbClr val="0070C0"/>
          </a:solidFill>
          <a:ln>
            <a:noFill/>
          </a:ln>
          <a:effectLst>
            <a:outerShdw blurRad="228600" dist="101600" dir="8400000" sx="104999" sy="104999" algn="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a:solidFill>
                <a:schemeClr val="lt1"/>
              </a:solidFill>
              <a:latin typeface="Arial"/>
              <a:ea typeface="Arial"/>
              <a:cs typeface="Arial"/>
              <a:sym typeface="Arial"/>
            </a:endParaRPr>
          </a:p>
        </p:txBody>
      </p:sp>
      <p:sp>
        <p:nvSpPr>
          <p:cNvPr id="1162" name="Google Shape;1162;p38"/>
          <p:cNvSpPr/>
          <p:nvPr/>
        </p:nvSpPr>
        <p:spPr>
          <a:xfrm>
            <a:off x="4765164" y="3131845"/>
            <a:ext cx="648072" cy="1107124"/>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a:solidFill>
                <a:schemeClr val="lt1"/>
              </a:solidFill>
              <a:latin typeface="Arial"/>
              <a:ea typeface="Arial"/>
              <a:cs typeface="Arial"/>
              <a:sym typeface="Arial"/>
            </a:endParaRPr>
          </a:p>
        </p:txBody>
      </p:sp>
      <p:sp>
        <p:nvSpPr>
          <p:cNvPr id="1163" name="Google Shape;1163;p38"/>
          <p:cNvSpPr/>
          <p:nvPr/>
        </p:nvSpPr>
        <p:spPr>
          <a:xfrm>
            <a:off x="4765164" y="3372113"/>
            <a:ext cx="648072" cy="866855"/>
          </a:xfrm>
          <a:prstGeom prst="rect">
            <a:avLst/>
          </a:prstGeom>
          <a:solidFill>
            <a:srgbClr val="0070C0"/>
          </a:solidFill>
          <a:ln>
            <a:noFill/>
          </a:ln>
          <a:effectLst>
            <a:outerShdw blurRad="228600" dist="101600" dir="8400000" sx="104999" sy="104999" algn="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a:solidFill>
                <a:schemeClr val="lt1"/>
              </a:solidFill>
              <a:latin typeface="Arial"/>
              <a:ea typeface="Arial"/>
              <a:cs typeface="Arial"/>
              <a:sym typeface="Arial"/>
            </a:endParaRPr>
          </a:p>
        </p:txBody>
      </p:sp>
      <p:sp>
        <p:nvSpPr>
          <p:cNvPr id="1164" name="Google Shape;1164;p38"/>
          <p:cNvSpPr txBox="1"/>
          <p:nvPr/>
        </p:nvSpPr>
        <p:spPr>
          <a:xfrm>
            <a:off x="6084168" y="1643921"/>
            <a:ext cx="2448272" cy="793872"/>
          </a:xfrm>
          <a:prstGeom prst="rect">
            <a:avLst/>
          </a:prstGeom>
          <a:noFill/>
          <a:ln>
            <a:noFill/>
          </a:ln>
        </p:spPr>
        <p:txBody>
          <a:bodyPr spcFirstLastPara="1" wrap="square" lIns="0" tIns="0" rIns="0" bIns="0" anchor="t" anchorCtr="0">
            <a:spAutoFit/>
          </a:bodyPr>
          <a:lstStyle/>
          <a:p>
            <a:pPr marL="0" marR="0" lvl="0" indent="0" algn="just" rtl="0">
              <a:lnSpc>
                <a:spcPct val="120000"/>
              </a:lnSpc>
              <a:spcBef>
                <a:spcPts val="0"/>
              </a:spcBef>
              <a:spcAft>
                <a:spcPts val="0"/>
              </a:spcAft>
              <a:buNone/>
            </a:pPr>
            <a:r>
              <a:rPr lang="en-US" sz="1100" b="0">
                <a:solidFill>
                  <a:schemeClr val="dk1"/>
                </a:solidFill>
                <a:latin typeface="Arial"/>
                <a:ea typeface="Arial"/>
                <a:cs typeface="Arial"/>
                <a:sym typeface="Arial"/>
              </a:rPr>
              <a:t>Click to enter a brief text commentary, and the commentary text should be as refined as possible，without unnecessary text decoration.</a:t>
            </a:r>
            <a:endParaRPr sz="1100" b="0">
              <a:solidFill>
                <a:schemeClr val="dk1"/>
              </a:solidFill>
              <a:latin typeface="Arial"/>
              <a:ea typeface="Arial"/>
              <a:cs typeface="Arial"/>
              <a:sym typeface="Arial"/>
            </a:endParaRPr>
          </a:p>
        </p:txBody>
      </p:sp>
      <p:sp>
        <p:nvSpPr>
          <p:cNvPr id="1165" name="Google Shape;1165;p38"/>
          <p:cNvSpPr txBox="1"/>
          <p:nvPr/>
        </p:nvSpPr>
        <p:spPr>
          <a:xfrm>
            <a:off x="6084168" y="1159667"/>
            <a:ext cx="2059343" cy="21544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400" b="0">
                <a:solidFill>
                  <a:schemeClr val="dk1"/>
                </a:solidFill>
                <a:latin typeface="Arial"/>
                <a:ea typeface="Arial"/>
                <a:cs typeface="Arial"/>
                <a:sym typeface="Arial"/>
              </a:rPr>
              <a:t>Click to enter the title text</a:t>
            </a:r>
            <a:endParaRPr sz="2000" b="0">
              <a:solidFill>
                <a:schemeClr val="dk1"/>
              </a:solidFill>
              <a:latin typeface="Arial"/>
              <a:ea typeface="Arial"/>
              <a:cs typeface="Arial"/>
              <a:sym typeface="Arial"/>
            </a:endParaRPr>
          </a:p>
        </p:txBody>
      </p:sp>
      <p:sp>
        <p:nvSpPr>
          <p:cNvPr id="1166" name="Google Shape;1166;p38"/>
          <p:cNvSpPr txBox="1"/>
          <p:nvPr/>
        </p:nvSpPr>
        <p:spPr>
          <a:xfrm>
            <a:off x="6061308" y="3054464"/>
            <a:ext cx="2275367" cy="46166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000" b="0">
                <a:solidFill>
                  <a:schemeClr val="dk1"/>
                </a:solidFill>
                <a:latin typeface="Arial"/>
                <a:ea typeface="Arial"/>
                <a:cs typeface="Arial"/>
                <a:sym typeface="Arial"/>
              </a:rPr>
              <a:t>18,500,000</a:t>
            </a:r>
            <a:endParaRPr sz="3000" b="0">
              <a:solidFill>
                <a:schemeClr val="dk1"/>
              </a:solidFill>
              <a:latin typeface="Arial"/>
              <a:ea typeface="Arial"/>
              <a:cs typeface="Arial"/>
              <a:sym typeface="Arial"/>
            </a:endParaRPr>
          </a:p>
        </p:txBody>
      </p:sp>
      <p:sp>
        <p:nvSpPr>
          <p:cNvPr id="1167" name="Google Shape;1167;p38"/>
          <p:cNvSpPr txBox="1"/>
          <p:nvPr/>
        </p:nvSpPr>
        <p:spPr>
          <a:xfrm>
            <a:off x="6084168" y="2817300"/>
            <a:ext cx="1440160" cy="30777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000" b="0">
                <a:solidFill>
                  <a:schemeClr val="dk1"/>
                </a:solidFill>
                <a:latin typeface="Arial"/>
                <a:ea typeface="Arial"/>
                <a:cs typeface="Arial"/>
                <a:sym typeface="Arial"/>
              </a:rPr>
              <a:t>Total amount for the whole year ：</a:t>
            </a:r>
            <a:endParaRPr/>
          </a:p>
        </p:txBody>
      </p:sp>
      <p:sp>
        <p:nvSpPr>
          <p:cNvPr id="1168" name="Google Shape;1168;p38"/>
          <p:cNvSpPr txBox="1"/>
          <p:nvPr/>
        </p:nvSpPr>
        <p:spPr>
          <a:xfrm>
            <a:off x="5957637" y="4004267"/>
            <a:ext cx="702595" cy="15388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000" b="0">
                <a:solidFill>
                  <a:schemeClr val="dk1"/>
                </a:solidFill>
                <a:latin typeface="Arial"/>
                <a:ea typeface="Arial"/>
                <a:cs typeface="Arial"/>
                <a:sym typeface="Arial"/>
              </a:rPr>
              <a:t>Gross profit</a:t>
            </a:r>
            <a:endParaRPr sz="1000" b="0">
              <a:solidFill>
                <a:schemeClr val="dk1"/>
              </a:solidFill>
              <a:latin typeface="Arial"/>
              <a:ea typeface="Arial"/>
              <a:cs typeface="Arial"/>
              <a:sym typeface="Arial"/>
            </a:endParaRPr>
          </a:p>
        </p:txBody>
      </p:sp>
      <p:sp>
        <p:nvSpPr>
          <p:cNvPr id="1169" name="Google Shape;1169;p38"/>
          <p:cNvSpPr txBox="1"/>
          <p:nvPr/>
        </p:nvSpPr>
        <p:spPr>
          <a:xfrm>
            <a:off x="6061308" y="4320827"/>
            <a:ext cx="634928" cy="184666"/>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0">
                <a:solidFill>
                  <a:schemeClr val="dk1"/>
                </a:solidFill>
                <a:latin typeface="Arial"/>
                <a:ea typeface="Arial"/>
                <a:cs typeface="Arial"/>
                <a:sym typeface="Arial"/>
              </a:rPr>
              <a:t>Net profit</a:t>
            </a:r>
            <a:endParaRPr sz="1200" b="0">
              <a:solidFill>
                <a:schemeClr val="dk1"/>
              </a:solidFill>
              <a:latin typeface="Arial"/>
              <a:ea typeface="Arial"/>
              <a:cs typeface="Arial"/>
              <a:sym typeface="Arial"/>
            </a:endParaRPr>
          </a:p>
        </p:txBody>
      </p:sp>
      <p:sp>
        <p:nvSpPr>
          <p:cNvPr id="1170" name="Google Shape;1170;p38"/>
          <p:cNvSpPr txBox="1"/>
          <p:nvPr/>
        </p:nvSpPr>
        <p:spPr>
          <a:xfrm>
            <a:off x="3546271" y="2668361"/>
            <a:ext cx="868829" cy="2308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500" b="0">
                <a:solidFill>
                  <a:srgbClr val="0070C0"/>
                </a:solidFill>
                <a:latin typeface="Arial"/>
                <a:ea typeface="Arial"/>
                <a:cs typeface="Arial"/>
                <a:sym typeface="Arial"/>
              </a:rPr>
              <a:t>3.5 million</a:t>
            </a:r>
            <a:endParaRPr sz="1500" b="0">
              <a:solidFill>
                <a:srgbClr val="0070C0"/>
              </a:solidFill>
              <a:latin typeface="Arial"/>
              <a:ea typeface="Arial"/>
              <a:cs typeface="Arial"/>
              <a:sym typeface="Arial"/>
            </a:endParaRPr>
          </a:p>
        </p:txBody>
      </p:sp>
      <p:sp>
        <p:nvSpPr>
          <p:cNvPr id="1171" name="Google Shape;1171;p38"/>
          <p:cNvSpPr txBox="1"/>
          <p:nvPr/>
        </p:nvSpPr>
        <p:spPr>
          <a:xfrm>
            <a:off x="2485905" y="2133169"/>
            <a:ext cx="751809" cy="2308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500" b="0">
                <a:solidFill>
                  <a:srgbClr val="0070C0"/>
                </a:solidFill>
                <a:latin typeface="Arial"/>
                <a:ea typeface="Arial"/>
                <a:cs typeface="Arial"/>
                <a:sym typeface="Arial"/>
              </a:rPr>
              <a:t>5000000</a:t>
            </a:r>
            <a:endParaRPr sz="1500" b="0">
              <a:solidFill>
                <a:srgbClr val="0070C0"/>
              </a:solidFill>
              <a:latin typeface="Arial"/>
              <a:ea typeface="Arial"/>
              <a:cs typeface="Arial"/>
              <a:sym typeface="Arial"/>
            </a:endParaRPr>
          </a:p>
        </p:txBody>
      </p:sp>
      <p:sp>
        <p:nvSpPr>
          <p:cNvPr id="1172" name="Google Shape;1172;p38"/>
          <p:cNvSpPr txBox="1"/>
          <p:nvPr/>
        </p:nvSpPr>
        <p:spPr>
          <a:xfrm>
            <a:off x="4710122" y="2877741"/>
            <a:ext cx="751809" cy="2308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500" b="0">
                <a:solidFill>
                  <a:srgbClr val="0070C0"/>
                </a:solidFill>
                <a:latin typeface="Arial"/>
                <a:ea typeface="Arial"/>
                <a:cs typeface="Arial"/>
                <a:sym typeface="Arial"/>
              </a:rPr>
              <a:t>3000000</a:t>
            </a:r>
            <a:endParaRPr sz="1500" b="0">
              <a:solidFill>
                <a:srgbClr val="0070C0"/>
              </a:solidFill>
              <a:latin typeface="Arial"/>
              <a:ea typeface="Arial"/>
              <a:cs typeface="Arial"/>
              <a:sym typeface="Arial"/>
            </a:endParaRPr>
          </a:p>
        </p:txBody>
      </p:sp>
      <p:sp>
        <p:nvSpPr>
          <p:cNvPr id="1173" name="Google Shape;1173;p38"/>
          <p:cNvSpPr txBox="1"/>
          <p:nvPr/>
        </p:nvSpPr>
        <p:spPr>
          <a:xfrm>
            <a:off x="456059" y="4340544"/>
            <a:ext cx="986409"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700" b="0">
                <a:solidFill>
                  <a:schemeClr val="dk1"/>
                </a:solidFill>
                <a:latin typeface="Arial"/>
                <a:ea typeface="Arial"/>
                <a:cs typeface="Arial"/>
                <a:sym typeface="Arial"/>
              </a:rPr>
              <a:t>（ Ten thousand yuan ）</a:t>
            </a:r>
            <a:endParaRPr/>
          </a:p>
        </p:txBody>
      </p:sp>
      <p:sp>
        <p:nvSpPr>
          <p:cNvPr id="1174" name="Google Shape;1174;p38"/>
          <p:cNvSpPr txBox="1"/>
          <p:nvPr/>
        </p:nvSpPr>
        <p:spPr>
          <a:xfrm>
            <a:off x="1456388" y="1931953"/>
            <a:ext cx="609141" cy="161583"/>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050" b="0">
                <a:solidFill>
                  <a:schemeClr val="lt1"/>
                </a:solidFill>
                <a:latin typeface="Arial"/>
                <a:ea typeface="Arial"/>
                <a:cs typeface="Arial"/>
                <a:sym typeface="Arial"/>
              </a:rPr>
              <a:t>6.5 million</a:t>
            </a:r>
            <a:endParaRPr sz="1050" b="0">
              <a:solidFill>
                <a:schemeClr val="lt1"/>
              </a:solidFill>
              <a:latin typeface="Arial"/>
              <a:ea typeface="Arial"/>
              <a:cs typeface="Arial"/>
              <a:sym typeface="Arial"/>
            </a:endParaRPr>
          </a:p>
        </p:txBody>
      </p:sp>
      <p:sp>
        <p:nvSpPr>
          <p:cNvPr id="1175" name="Google Shape;1175;p38"/>
          <p:cNvSpPr txBox="1"/>
          <p:nvPr/>
        </p:nvSpPr>
        <p:spPr>
          <a:xfrm>
            <a:off x="2557238" y="2772561"/>
            <a:ext cx="609141" cy="161583"/>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050" b="0">
                <a:solidFill>
                  <a:schemeClr val="lt1"/>
                </a:solidFill>
                <a:latin typeface="Arial"/>
                <a:ea typeface="Arial"/>
                <a:cs typeface="Arial"/>
                <a:sym typeface="Arial"/>
              </a:rPr>
              <a:t>4.2 million</a:t>
            </a:r>
            <a:endParaRPr sz="1050" b="0">
              <a:solidFill>
                <a:schemeClr val="lt1"/>
              </a:solidFill>
              <a:latin typeface="Arial"/>
              <a:ea typeface="Arial"/>
              <a:cs typeface="Arial"/>
              <a:sym typeface="Arial"/>
            </a:endParaRPr>
          </a:p>
        </p:txBody>
      </p:sp>
      <p:sp>
        <p:nvSpPr>
          <p:cNvPr id="1176" name="Google Shape;1176;p38"/>
          <p:cNvSpPr txBox="1"/>
          <p:nvPr/>
        </p:nvSpPr>
        <p:spPr>
          <a:xfrm>
            <a:off x="3667951" y="3500885"/>
            <a:ext cx="609141" cy="161583"/>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050" b="0">
                <a:solidFill>
                  <a:schemeClr val="lt1"/>
                </a:solidFill>
                <a:latin typeface="Arial"/>
                <a:ea typeface="Arial"/>
                <a:cs typeface="Arial"/>
                <a:sym typeface="Arial"/>
              </a:rPr>
              <a:t>2.2 million</a:t>
            </a:r>
            <a:endParaRPr sz="1050" b="0">
              <a:solidFill>
                <a:schemeClr val="lt1"/>
              </a:solidFill>
              <a:latin typeface="Arial"/>
              <a:ea typeface="Arial"/>
              <a:cs typeface="Arial"/>
              <a:sym typeface="Arial"/>
            </a:endParaRPr>
          </a:p>
        </p:txBody>
      </p:sp>
      <p:sp>
        <p:nvSpPr>
          <p:cNvPr id="1177" name="Google Shape;1177;p38"/>
          <p:cNvSpPr txBox="1"/>
          <p:nvPr/>
        </p:nvSpPr>
        <p:spPr>
          <a:xfrm>
            <a:off x="4761328" y="3477801"/>
            <a:ext cx="609141" cy="161583"/>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050" b="0">
                <a:solidFill>
                  <a:schemeClr val="lt1"/>
                </a:solidFill>
                <a:latin typeface="Arial"/>
                <a:ea typeface="Arial"/>
                <a:cs typeface="Arial"/>
                <a:sym typeface="Arial"/>
              </a:rPr>
              <a:t>2.4 million</a:t>
            </a:r>
            <a:endParaRPr sz="1050" b="0">
              <a:solidFill>
                <a:schemeClr val="lt1"/>
              </a:solidFill>
              <a:latin typeface="Arial"/>
              <a:ea typeface="Arial"/>
              <a:cs typeface="Arial"/>
              <a:sym typeface="Arial"/>
            </a:endParaRPr>
          </a:p>
        </p:txBody>
      </p:sp>
      <p:sp>
        <p:nvSpPr>
          <p:cNvPr id="1178" name="Google Shape;1178;p38"/>
          <p:cNvSpPr/>
          <p:nvPr/>
        </p:nvSpPr>
        <p:spPr>
          <a:xfrm>
            <a:off x="6729997" y="3990494"/>
            <a:ext cx="383842" cy="184374"/>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a:solidFill>
                <a:schemeClr val="lt1"/>
              </a:solidFill>
              <a:latin typeface="Arial"/>
              <a:ea typeface="Arial"/>
              <a:cs typeface="Arial"/>
              <a:sym typeface="Arial"/>
            </a:endParaRPr>
          </a:p>
        </p:txBody>
      </p:sp>
      <p:sp>
        <p:nvSpPr>
          <p:cNvPr id="1179" name="Google Shape;1179;p38"/>
          <p:cNvSpPr/>
          <p:nvPr/>
        </p:nvSpPr>
        <p:spPr>
          <a:xfrm>
            <a:off x="6729997" y="4324332"/>
            <a:ext cx="383842" cy="184374"/>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a:solidFill>
                <a:schemeClr val="lt1"/>
              </a:solidFill>
              <a:latin typeface="Arial"/>
              <a:ea typeface="Arial"/>
              <a:cs typeface="Arial"/>
              <a:sym typeface="Arial"/>
            </a:endParaRPr>
          </a:p>
        </p:txBody>
      </p:sp>
      <p:sp>
        <p:nvSpPr>
          <p:cNvPr id="1180" name="Google Shape;1180;p38"/>
          <p:cNvSpPr txBox="1"/>
          <p:nvPr/>
        </p:nvSpPr>
        <p:spPr>
          <a:xfrm>
            <a:off x="1419335" y="1413089"/>
            <a:ext cx="708528" cy="2308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500" b="0">
                <a:solidFill>
                  <a:srgbClr val="0070C0"/>
                </a:solidFill>
                <a:latin typeface="Arial"/>
                <a:ea typeface="Arial"/>
                <a:cs typeface="Arial"/>
                <a:sym typeface="Arial"/>
              </a:rPr>
              <a:t>7 million</a:t>
            </a:r>
            <a:endParaRPr sz="1500" b="0">
              <a:solidFill>
                <a:srgbClr val="0070C0"/>
              </a:solidFill>
              <a:latin typeface="Arial"/>
              <a:ea typeface="Arial"/>
              <a:cs typeface="Arial"/>
              <a:sym typeface="Arial"/>
            </a:endParaRPr>
          </a:p>
        </p:txBody>
      </p:sp>
      <p:sp>
        <p:nvSpPr>
          <p:cNvPr id="1181" name="Google Shape;1181;p38"/>
          <p:cNvSpPr txBox="1"/>
          <p:nvPr/>
        </p:nvSpPr>
        <p:spPr>
          <a:xfrm>
            <a:off x="602336" y="115858"/>
            <a:ext cx="3694222" cy="492420"/>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600" b="0" i="0">
                <a:solidFill>
                  <a:schemeClr val="dk1"/>
                </a:solidFill>
                <a:latin typeface="Arial"/>
                <a:ea typeface="Arial"/>
                <a:cs typeface="Arial"/>
                <a:sym typeface="Arial"/>
              </a:rPr>
              <a:t>Enter the title text here</a:t>
            </a:r>
            <a:endParaRPr sz="2600" b="0" i="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81"/>
                                        </p:tgtEl>
                                        <p:attrNameLst>
                                          <p:attrName>style.visibility</p:attrName>
                                        </p:attrNameLst>
                                      </p:cBhvr>
                                      <p:to>
                                        <p:strVal val="visible"/>
                                      </p:to>
                                    </p:set>
                                    <p:animEffect transition="in" filter="fade">
                                      <p:cBhvr>
                                        <p:cTn id="7" dur="1000"/>
                                        <p:tgtEl>
                                          <p:spTgt spid="1181"/>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144"/>
                                        </p:tgtEl>
                                        <p:attrNameLst>
                                          <p:attrName>style.visibility</p:attrName>
                                        </p:attrNameLst>
                                      </p:cBhvr>
                                      <p:to>
                                        <p:strVal val="visible"/>
                                      </p:to>
                                    </p:set>
                                    <p:animEffect transition="in" filter="fade">
                                      <p:cBhvr>
                                        <p:cTn id="11" dur="500"/>
                                        <p:tgtEl>
                                          <p:spTgt spid="1144"/>
                                        </p:tgtEl>
                                      </p:cBhvr>
                                    </p:animEffect>
                                  </p:childTnLst>
                                </p:cTn>
                              </p:par>
                            </p:childTnLst>
                          </p:cTn>
                        </p:par>
                        <p:par>
                          <p:cTn id="12" fill="hold">
                            <p:stCondLst>
                              <p:cond delay="1500"/>
                            </p:stCondLst>
                            <p:childTnLst>
                              <p:par>
                                <p:cTn id="13" presetID="2" presetClass="entr" presetSubtype="8" fill="hold" nodeType="afterEffect">
                                  <p:stCondLst>
                                    <p:cond delay="0"/>
                                  </p:stCondLst>
                                  <p:childTnLst>
                                    <p:set>
                                      <p:cBhvr>
                                        <p:cTn id="14" dur="1" fill="hold">
                                          <p:stCondLst>
                                            <p:cond delay="0"/>
                                          </p:stCondLst>
                                        </p:cTn>
                                        <p:tgtEl>
                                          <p:spTgt spid="1155"/>
                                        </p:tgtEl>
                                        <p:attrNameLst>
                                          <p:attrName>style.visibility</p:attrName>
                                        </p:attrNameLst>
                                      </p:cBhvr>
                                      <p:to>
                                        <p:strVal val="visible"/>
                                      </p:to>
                                    </p:set>
                                    <p:anim calcmode="lin" valueType="num">
                                      <p:cBhvr additive="base">
                                        <p:cTn id="15" dur="100"/>
                                        <p:tgtEl>
                                          <p:spTgt spid="1155"/>
                                        </p:tgtEl>
                                        <p:attrNameLst>
                                          <p:attrName>ppt_x</p:attrName>
                                        </p:attrNameLst>
                                      </p:cBhvr>
                                      <p:tavLst>
                                        <p:tav tm="0">
                                          <p:val>
                                            <p:strVal val="#ppt_x-1"/>
                                          </p:val>
                                        </p:tav>
                                        <p:tav tm="100000">
                                          <p:val>
                                            <p:strVal val="#ppt_x"/>
                                          </p:val>
                                        </p:tav>
                                      </p:tavLst>
                                    </p:anim>
                                  </p:childTnLst>
                                </p:cTn>
                              </p:par>
                            </p:childTnLst>
                          </p:cTn>
                        </p:par>
                        <p:par>
                          <p:cTn id="16" fill="hold">
                            <p:stCondLst>
                              <p:cond delay="1600"/>
                            </p:stCondLst>
                            <p:childTnLst>
                              <p:par>
                                <p:cTn id="17" presetID="2" presetClass="entr" presetSubtype="8" fill="hold" nodeType="afterEffect">
                                  <p:stCondLst>
                                    <p:cond delay="0"/>
                                  </p:stCondLst>
                                  <p:childTnLst>
                                    <p:set>
                                      <p:cBhvr>
                                        <p:cTn id="18" dur="1" fill="hold">
                                          <p:stCondLst>
                                            <p:cond delay="0"/>
                                          </p:stCondLst>
                                        </p:cTn>
                                        <p:tgtEl>
                                          <p:spTgt spid="1134"/>
                                        </p:tgtEl>
                                        <p:attrNameLst>
                                          <p:attrName>style.visibility</p:attrName>
                                        </p:attrNameLst>
                                      </p:cBhvr>
                                      <p:to>
                                        <p:strVal val="visible"/>
                                      </p:to>
                                    </p:set>
                                    <p:anim calcmode="lin" valueType="num">
                                      <p:cBhvr additive="base">
                                        <p:cTn id="19" dur="100"/>
                                        <p:tgtEl>
                                          <p:spTgt spid="1134"/>
                                        </p:tgtEl>
                                        <p:attrNameLst>
                                          <p:attrName>ppt_x</p:attrName>
                                        </p:attrNameLst>
                                      </p:cBhvr>
                                      <p:tavLst>
                                        <p:tav tm="0">
                                          <p:val>
                                            <p:strVal val="#ppt_x-1"/>
                                          </p:val>
                                        </p:tav>
                                        <p:tav tm="100000">
                                          <p:val>
                                            <p:strVal val="#ppt_x"/>
                                          </p:val>
                                        </p:tav>
                                      </p:tavLst>
                                    </p:anim>
                                  </p:childTnLst>
                                </p:cTn>
                              </p:par>
                            </p:childTnLst>
                          </p:cTn>
                        </p:par>
                        <p:par>
                          <p:cTn id="20" fill="hold">
                            <p:stCondLst>
                              <p:cond delay="1700"/>
                            </p:stCondLst>
                            <p:childTnLst>
                              <p:par>
                                <p:cTn id="21" presetID="2" presetClass="entr" presetSubtype="8" fill="hold" nodeType="afterEffect">
                                  <p:stCondLst>
                                    <p:cond delay="0"/>
                                  </p:stCondLst>
                                  <p:childTnLst>
                                    <p:set>
                                      <p:cBhvr>
                                        <p:cTn id="22" dur="1" fill="hold">
                                          <p:stCondLst>
                                            <p:cond delay="0"/>
                                          </p:stCondLst>
                                        </p:cTn>
                                        <p:tgtEl>
                                          <p:spTgt spid="1138"/>
                                        </p:tgtEl>
                                        <p:attrNameLst>
                                          <p:attrName>style.visibility</p:attrName>
                                        </p:attrNameLst>
                                      </p:cBhvr>
                                      <p:to>
                                        <p:strVal val="visible"/>
                                      </p:to>
                                    </p:set>
                                    <p:anim calcmode="lin" valueType="num">
                                      <p:cBhvr additive="base">
                                        <p:cTn id="23" dur="100"/>
                                        <p:tgtEl>
                                          <p:spTgt spid="1138"/>
                                        </p:tgtEl>
                                        <p:attrNameLst>
                                          <p:attrName>ppt_x</p:attrName>
                                        </p:attrNameLst>
                                      </p:cBhvr>
                                      <p:tavLst>
                                        <p:tav tm="0">
                                          <p:val>
                                            <p:strVal val="#ppt_x-1"/>
                                          </p:val>
                                        </p:tav>
                                        <p:tav tm="100000">
                                          <p:val>
                                            <p:strVal val="#ppt_x"/>
                                          </p:val>
                                        </p:tav>
                                      </p:tavLst>
                                    </p:anim>
                                  </p:childTnLst>
                                </p:cTn>
                              </p:par>
                            </p:childTnLst>
                          </p:cTn>
                        </p:par>
                        <p:par>
                          <p:cTn id="24" fill="hold">
                            <p:stCondLst>
                              <p:cond delay="1800"/>
                            </p:stCondLst>
                            <p:childTnLst>
                              <p:par>
                                <p:cTn id="25" presetID="2" presetClass="entr" presetSubtype="8" fill="hold" nodeType="afterEffect">
                                  <p:stCondLst>
                                    <p:cond delay="0"/>
                                  </p:stCondLst>
                                  <p:childTnLst>
                                    <p:set>
                                      <p:cBhvr>
                                        <p:cTn id="26" dur="1" fill="hold">
                                          <p:stCondLst>
                                            <p:cond delay="0"/>
                                          </p:stCondLst>
                                        </p:cTn>
                                        <p:tgtEl>
                                          <p:spTgt spid="1139"/>
                                        </p:tgtEl>
                                        <p:attrNameLst>
                                          <p:attrName>style.visibility</p:attrName>
                                        </p:attrNameLst>
                                      </p:cBhvr>
                                      <p:to>
                                        <p:strVal val="visible"/>
                                      </p:to>
                                    </p:set>
                                    <p:anim calcmode="lin" valueType="num">
                                      <p:cBhvr additive="base">
                                        <p:cTn id="27" dur="100"/>
                                        <p:tgtEl>
                                          <p:spTgt spid="1139"/>
                                        </p:tgtEl>
                                        <p:attrNameLst>
                                          <p:attrName>ppt_x</p:attrName>
                                        </p:attrNameLst>
                                      </p:cBhvr>
                                      <p:tavLst>
                                        <p:tav tm="0">
                                          <p:val>
                                            <p:strVal val="#ppt_x-1"/>
                                          </p:val>
                                        </p:tav>
                                        <p:tav tm="100000">
                                          <p:val>
                                            <p:strVal val="#ppt_x"/>
                                          </p:val>
                                        </p:tav>
                                      </p:tavLst>
                                    </p:anim>
                                  </p:childTnLst>
                                </p:cTn>
                              </p:par>
                            </p:childTnLst>
                          </p:cTn>
                        </p:par>
                        <p:par>
                          <p:cTn id="28" fill="hold">
                            <p:stCondLst>
                              <p:cond delay="1900"/>
                            </p:stCondLst>
                            <p:childTnLst>
                              <p:par>
                                <p:cTn id="29" presetID="2" presetClass="entr" presetSubtype="8" fill="hold" nodeType="afterEffect">
                                  <p:stCondLst>
                                    <p:cond delay="0"/>
                                  </p:stCondLst>
                                  <p:childTnLst>
                                    <p:set>
                                      <p:cBhvr>
                                        <p:cTn id="30" dur="1" fill="hold">
                                          <p:stCondLst>
                                            <p:cond delay="0"/>
                                          </p:stCondLst>
                                        </p:cTn>
                                        <p:tgtEl>
                                          <p:spTgt spid="1140"/>
                                        </p:tgtEl>
                                        <p:attrNameLst>
                                          <p:attrName>style.visibility</p:attrName>
                                        </p:attrNameLst>
                                      </p:cBhvr>
                                      <p:to>
                                        <p:strVal val="visible"/>
                                      </p:to>
                                    </p:set>
                                    <p:anim calcmode="lin" valueType="num">
                                      <p:cBhvr additive="base">
                                        <p:cTn id="31" dur="100"/>
                                        <p:tgtEl>
                                          <p:spTgt spid="1140"/>
                                        </p:tgtEl>
                                        <p:attrNameLst>
                                          <p:attrName>ppt_x</p:attrName>
                                        </p:attrNameLst>
                                      </p:cBhvr>
                                      <p:tavLst>
                                        <p:tav tm="0">
                                          <p:val>
                                            <p:strVal val="#ppt_x-1"/>
                                          </p:val>
                                        </p:tav>
                                        <p:tav tm="100000">
                                          <p:val>
                                            <p:strVal val="#ppt_x"/>
                                          </p:val>
                                        </p:tav>
                                      </p:tavLst>
                                    </p:anim>
                                  </p:childTnLst>
                                </p:cTn>
                              </p:par>
                            </p:childTnLst>
                          </p:cTn>
                        </p:par>
                        <p:par>
                          <p:cTn id="32" fill="hold">
                            <p:stCondLst>
                              <p:cond delay="2000"/>
                            </p:stCondLst>
                            <p:childTnLst>
                              <p:par>
                                <p:cTn id="33" presetID="2" presetClass="entr" presetSubtype="8" fill="hold" nodeType="afterEffect">
                                  <p:stCondLst>
                                    <p:cond delay="0"/>
                                  </p:stCondLst>
                                  <p:childTnLst>
                                    <p:set>
                                      <p:cBhvr>
                                        <p:cTn id="34" dur="1" fill="hold">
                                          <p:stCondLst>
                                            <p:cond delay="0"/>
                                          </p:stCondLst>
                                        </p:cTn>
                                        <p:tgtEl>
                                          <p:spTgt spid="1141"/>
                                        </p:tgtEl>
                                        <p:attrNameLst>
                                          <p:attrName>style.visibility</p:attrName>
                                        </p:attrNameLst>
                                      </p:cBhvr>
                                      <p:to>
                                        <p:strVal val="visible"/>
                                      </p:to>
                                    </p:set>
                                    <p:anim calcmode="lin" valueType="num">
                                      <p:cBhvr additive="base">
                                        <p:cTn id="35" dur="100"/>
                                        <p:tgtEl>
                                          <p:spTgt spid="1141"/>
                                        </p:tgtEl>
                                        <p:attrNameLst>
                                          <p:attrName>ppt_x</p:attrName>
                                        </p:attrNameLst>
                                      </p:cBhvr>
                                      <p:tavLst>
                                        <p:tav tm="0">
                                          <p:val>
                                            <p:strVal val="#ppt_x-1"/>
                                          </p:val>
                                        </p:tav>
                                        <p:tav tm="100000">
                                          <p:val>
                                            <p:strVal val="#ppt_x"/>
                                          </p:val>
                                        </p:tav>
                                      </p:tavLst>
                                    </p:anim>
                                  </p:childTnLst>
                                </p:cTn>
                              </p:par>
                            </p:childTnLst>
                          </p:cTn>
                        </p:par>
                        <p:par>
                          <p:cTn id="36" fill="hold">
                            <p:stCondLst>
                              <p:cond delay="2100"/>
                            </p:stCondLst>
                            <p:childTnLst>
                              <p:par>
                                <p:cTn id="37" presetID="2" presetClass="entr" presetSubtype="8" fill="hold" nodeType="afterEffect">
                                  <p:stCondLst>
                                    <p:cond delay="0"/>
                                  </p:stCondLst>
                                  <p:childTnLst>
                                    <p:set>
                                      <p:cBhvr>
                                        <p:cTn id="38" dur="1" fill="hold">
                                          <p:stCondLst>
                                            <p:cond delay="0"/>
                                          </p:stCondLst>
                                        </p:cTn>
                                        <p:tgtEl>
                                          <p:spTgt spid="1142"/>
                                        </p:tgtEl>
                                        <p:attrNameLst>
                                          <p:attrName>style.visibility</p:attrName>
                                        </p:attrNameLst>
                                      </p:cBhvr>
                                      <p:to>
                                        <p:strVal val="visible"/>
                                      </p:to>
                                    </p:set>
                                    <p:anim calcmode="lin" valueType="num">
                                      <p:cBhvr additive="base">
                                        <p:cTn id="39" dur="100"/>
                                        <p:tgtEl>
                                          <p:spTgt spid="1142"/>
                                        </p:tgtEl>
                                        <p:attrNameLst>
                                          <p:attrName>ppt_x</p:attrName>
                                        </p:attrNameLst>
                                      </p:cBhvr>
                                      <p:tavLst>
                                        <p:tav tm="0">
                                          <p:val>
                                            <p:strVal val="#ppt_x-1"/>
                                          </p:val>
                                        </p:tav>
                                        <p:tav tm="100000">
                                          <p:val>
                                            <p:strVal val="#ppt_x"/>
                                          </p:val>
                                        </p:tav>
                                      </p:tavLst>
                                    </p:anim>
                                  </p:childTnLst>
                                </p:cTn>
                              </p:par>
                            </p:childTnLst>
                          </p:cTn>
                        </p:par>
                        <p:par>
                          <p:cTn id="40" fill="hold">
                            <p:stCondLst>
                              <p:cond delay="2200"/>
                            </p:stCondLst>
                            <p:childTnLst>
                              <p:par>
                                <p:cTn id="41" presetID="2" presetClass="entr" presetSubtype="8" fill="hold" nodeType="afterEffect">
                                  <p:stCondLst>
                                    <p:cond delay="0"/>
                                  </p:stCondLst>
                                  <p:childTnLst>
                                    <p:set>
                                      <p:cBhvr>
                                        <p:cTn id="42" dur="1" fill="hold">
                                          <p:stCondLst>
                                            <p:cond delay="0"/>
                                          </p:stCondLst>
                                        </p:cTn>
                                        <p:tgtEl>
                                          <p:spTgt spid="1143"/>
                                        </p:tgtEl>
                                        <p:attrNameLst>
                                          <p:attrName>style.visibility</p:attrName>
                                        </p:attrNameLst>
                                      </p:cBhvr>
                                      <p:to>
                                        <p:strVal val="visible"/>
                                      </p:to>
                                    </p:set>
                                    <p:anim calcmode="lin" valueType="num">
                                      <p:cBhvr additive="base">
                                        <p:cTn id="43" dur="100"/>
                                        <p:tgtEl>
                                          <p:spTgt spid="1143"/>
                                        </p:tgtEl>
                                        <p:attrNameLst>
                                          <p:attrName>ppt_x</p:attrName>
                                        </p:attrNameLst>
                                      </p:cBhvr>
                                      <p:tavLst>
                                        <p:tav tm="0">
                                          <p:val>
                                            <p:strVal val="#ppt_x-1"/>
                                          </p:val>
                                        </p:tav>
                                        <p:tav tm="100000">
                                          <p:val>
                                            <p:strVal val="#ppt_x"/>
                                          </p:val>
                                        </p:tav>
                                      </p:tavLst>
                                    </p:anim>
                                  </p:childTnLst>
                                </p:cTn>
                              </p:par>
                            </p:childTnLst>
                          </p:cTn>
                        </p:par>
                        <p:par>
                          <p:cTn id="44" fill="hold">
                            <p:stCondLst>
                              <p:cond delay="2300"/>
                            </p:stCondLst>
                            <p:childTnLst>
                              <p:par>
                                <p:cTn id="45" presetID="2" presetClass="entr" presetSubtype="8" fill="hold" nodeType="afterEffect">
                                  <p:stCondLst>
                                    <p:cond delay="0"/>
                                  </p:stCondLst>
                                  <p:childTnLst>
                                    <p:set>
                                      <p:cBhvr>
                                        <p:cTn id="46" dur="1" fill="hold">
                                          <p:stCondLst>
                                            <p:cond delay="0"/>
                                          </p:stCondLst>
                                        </p:cTn>
                                        <p:tgtEl>
                                          <p:spTgt spid="1154"/>
                                        </p:tgtEl>
                                        <p:attrNameLst>
                                          <p:attrName>style.visibility</p:attrName>
                                        </p:attrNameLst>
                                      </p:cBhvr>
                                      <p:to>
                                        <p:strVal val="visible"/>
                                      </p:to>
                                    </p:set>
                                    <p:anim calcmode="lin" valueType="num">
                                      <p:cBhvr additive="base">
                                        <p:cTn id="47" dur="100"/>
                                        <p:tgtEl>
                                          <p:spTgt spid="1154"/>
                                        </p:tgtEl>
                                        <p:attrNameLst>
                                          <p:attrName>ppt_x</p:attrName>
                                        </p:attrNameLst>
                                      </p:cBhvr>
                                      <p:tavLst>
                                        <p:tav tm="0">
                                          <p:val>
                                            <p:strVal val="#ppt_x-1"/>
                                          </p:val>
                                        </p:tav>
                                        <p:tav tm="100000">
                                          <p:val>
                                            <p:strVal val="#ppt_x"/>
                                          </p:val>
                                        </p:tav>
                                      </p:tavLst>
                                    </p:anim>
                                  </p:childTnLst>
                                </p:cTn>
                              </p:par>
                            </p:childTnLst>
                          </p:cTn>
                        </p:par>
                        <p:par>
                          <p:cTn id="48" fill="hold">
                            <p:stCondLst>
                              <p:cond delay="2400"/>
                            </p:stCondLst>
                            <p:childTnLst>
                              <p:par>
                                <p:cTn id="49" presetID="2" presetClass="entr" presetSubtype="8" fill="hold" nodeType="afterEffect">
                                  <p:stCondLst>
                                    <p:cond delay="0"/>
                                  </p:stCondLst>
                                  <p:childTnLst>
                                    <p:set>
                                      <p:cBhvr>
                                        <p:cTn id="50" dur="1" fill="hold">
                                          <p:stCondLst>
                                            <p:cond delay="0"/>
                                          </p:stCondLst>
                                        </p:cTn>
                                        <p:tgtEl>
                                          <p:spTgt spid="1173"/>
                                        </p:tgtEl>
                                        <p:attrNameLst>
                                          <p:attrName>style.visibility</p:attrName>
                                        </p:attrNameLst>
                                      </p:cBhvr>
                                      <p:to>
                                        <p:strVal val="visible"/>
                                      </p:to>
                                    </p:set>
                                    <p:anim calcmode="lin" valueType="num">
                                      <p:cBhvr additive="base">
                                        <p:cTn id="51" dur="200"/>
                                        <p:tgtEl>
                                          <p:spTgt spid="1173"/>
                                        </p:tgtEl>
                                        <p:attrNameLst>
                                          <p:attrName>ppt_x</p:attrName>
                                        </p:attrNameLst>
                                      </p:cBhvr>
                                      <p:tavLst>
                                        <p:tav tm="0">
                                          <p:val>
                                            <p:strVal val="#ppt_x-1"/>
                                          </p:val>
                                        </p:tav>
                                        <p:tav tm="100000">
                                          <p:val>
                                            <p:strVal val="#ppt_x"/>
                                          </p:val>
                                        </p:tav>
                                      </p:tavLst>
                                    </p:anim>
                                  </p:childTnLst>
                                </p:cTn>
                              </p:par>
                            </p:childTnLst>
                          </p:cTn>
                        </p:par>
                        <p:par>
                          <p:cTn id="52" fill="hold">
                            <p:stCondLst>
                              <p:cond delay="2600"/>
                            </p:stCondLst>
                            <p:childTnLst>
                              <p:par>
                                <p:cTn id="53" presetID="2" presetClass="entr" presetSubtype="8" fill="hold" nodeType="afterEffect">
                                  <p:stCondLst>
                                    <p:cond delay="0"/>
                                  </p:stCondLst>
                                  <p:childTnLst>
                                    <p:set>
                                      <p:cBhvr>
                                        <p:cTn id="54" dur="1" fill="hold">
                                          <p:stCondLst>
                                            <p:cond delay="0"/>
                                          </p:stCondLst>
                                        </p:cTn>
                                        <p:tgtEl>
                                          <p:spTgt spid="1133"/>
                                        </p:tgtEl>
                                        <p:attrNameLst>
                                          <p:attrName>style.visibility</p:attrName>
                                        </p:attrNameLst>
                                      </p:cBhvr>
                                      <p:to>
                                        <p:strVal val="visible"/>
                                      </p:to>
                                    </p:set>
                                    <p:anim calcmode="lin" valueType="num">
                                      <p:cBhvr additive="base">
                                        <p:cTn id="55" dur="200"/>
                                        <p:tgtEl>
                                          <p:spTgt spid="1133"/>
                                        </p:tgtEl>
                                        <p:attrNameLst>
                                          <p:attrName>ppt_x</p:attrName>
                                        </p:attrNameLst>
                                      </p:cBhvr>
                                      <p:tavLst>
                                        <p:tav tm="0">
                                          <p:val>
                                            <p:strVal val="#ppt_x-1"/>
                                          </p:val>
                                        </p:tav>
                                        <p:tav tm="100000">
                                          <p:val>
                                            <p:strVal val="#ppt_x"/>
                                          </p:val>
                                        </p:tav>
                                      </p:tavLst>
                                    </p:anim>
                                  </p:childTnLst>
                                </p:cTn>
                              </p:par>
                            </p:childTnLst>
                          </p:cTn>
                        </p:par>
                        <p:par>
                          <p:cTn id="56" fill="hold">
                            <p:stCondLst>
                              <p:cond delay="2800"/>
                            </p:stCondLst>
                            <p:childTnLst>
                              <p:par>
                                <p:cTn id="57" presetID="10" presetClass="entr" presetSubtype="0" fill="hold" nodeType="afterEffect">
                                  <p:stCondLst>
                                    <p:cond delay="0"/>
                                  </p:stCondLst>
                                  <p:childTnLst>
                                    <p:set>
                                      <p:cBhvr>
                                        <p:cTn id="58" dur="1" fill="hold">
                                          <p:stCondLst>
                                            <p:cond delay="0"/>
                                          </p:stCondLst>
                                        </p:cTn>
                                        <p:tgtEl>
                                          <p:spTgt spid="1156"/>
                                        </p:tgtEl>
                                        <p:attrNameLst>
                                          <p:attrName>style.visibility</p:attrName>
                                        </p:attrNameLst>
                                      </p:cBhvr>
                                      <p:to>
                                        <p:strVal val="visible"/>
                                      </p:to>
                                    </p:set>
                                    <p:animEffect transition="in" filter="fade">
                                      <p:cBhvr>
                                        <p:cTn id="59" dur="300"/>
                                        <p:tgtEl>
                                          <p:spTgt spid="1156"/>
                                        </p:tgtEl>
                                      </p:cBhvr>
                                    </p:animEffect>
                                  </p:childTnLst>
                                </p:cTn>
                              </p:par>
                            </p:childTnLst>
                          </p:cTn>
                        </p:par>
                        <p:par>
                          <p:cTn id="60" fill="hold">
                            <p:stCondLst>
                              <p:cond delay="3100"/>
                            </p:stCondLst>
                            <p:childTnLst>
                              <p:par>
                                <p:cTn id="61" presetID="23" presetClass="entr" presetSubtype="16" fill="hold" nodeType="afterEffect">
                                  <p:stCondLst>
                                    <p:cond delay="0"/>
                                  </p:stCondLst>
                                  <p:childTnLst>
                                    <p:set>
                                      <p:cBhvr>
                                        <p:cTn id="62" dur="1" fill="hold">
                                          <p:stCondLst>
                                            <p:cond delay="0"/>
                                          </p:stCondLst>
                                        </p:cTn>
                                        <p:tgtEl>
                                          <p:spTgt spid="1180"/>
                                        </p:tgtEl>
                                        <p:attrNameLst>
                                          <p:attrName>style.visibility</p:attrName>
                                        </p:attrNameLst>
                                      </p:cBhvr>
                                      <p:to>
                                        <p:strVal val="visible"/>
                                      </p:to>
                                    </p:set>
                                    <p:anim calcmode="lin" valueType="num">
                                      <p:cBhvr additive="base">
                                        <p:cTn id="63" dur="300"/>
                                        <p:tgtEl>
                                          <p:spTgt spid="1180"/>
                                        </p:tgtEl>
                                        <p:attrNameLst>
                                          <p:attrName>ppt_w</p:attrName>
                                        </p:attrNameLst>
                                      </p:cBhvr>
                                      <p:tavLst>
                                        <p:tav tm="0">
                                          <p:val>
                                            <p:strVal val="0"/>
                                          </p:val>
                                        </p:tav>
                                        <p:tav tm="100000">
                                          <p:val>
                                            <p:strVal val="#ppt_w"/>
                                          </p:val>
                                        </p:tav>
                                      </p:tavLst>
                                    </p:anim>
                                    <p:anim calcmode="lin" valueType="num">
                                      <p:cBhvr additive="base">
                                        <p:cTn id="64" dur="300"/>
                                        <p:tgtEl>
                                          <p:spTgt spid="1180"/>
                                        </p:tgtEl>
                                        <p:attrNameLst>
                                          <p:attrName>ppt_h</p:attrName>
                                        </p:attrNameLst>
                                      </p:cBhvr>
                                      <p:tavLst>
                                        <p:tav tm="0">
                                          <p:val>
                                            <p:strVal val="0"/>
                                          </p:val>
                                        </p:tav>
                                        <p:tav tm="100000">
                                          <p:val>
                                            <p:strVal val="#ppt_h"/>
                                          </p:val>
                                        </p:tav>
                                      </p:tavLst>
                                    </p:anim>
                                  </p:childTnLst>
                                </p:cTn>
                              </p:par>
                            </p:childTnLst>
                          </p:cTn>
                        </p:par>
                        <p:par>
                          <p:cTn id="65" fill="hold">
                            <p:stCondLst>
                              <p:cond delay="3400"/>
                            </p:stCondLst>
                            <p:childTnLst>
                              <p:par>
                                <p:cTn id="66" presetID="10" presetClass="entr" presetSubtype="0" fill="hold" nodeType="afterEffect">
                                  <p:stCondLst>
                                    <p:cond delay="0"/>
                                  </p:stCondLst>
                                  <p:childTnLst>
                                    <p:set>
                                      <p:cBhvr>
                                        <p:cTn id="67" dur="1" fill="hold">
                                          <p:stCondLst>
                                            <p:cond delay="0"/>
                                          </p:stCondLst>
                                        </p:cTn>
                                        <p:tgtEl>
                                          <p:spTgt spid="1157"/>
                                        </p:tgtEl>
                                        <p:attrNameLst>
                                          <p:attrName>style.visibility</p:attrName>
                                        </p:attrNameLst>
                                      </p:cBhvr>
                                      <p:to>
                                        <p:strVal val="visible"/>
                                      </p:to>
                                    </p:set>
                                    <p:animEffect transition="in" filter="fade">
                                      <p:cBhvr>
                                        <p:cTn id="68" dur="500"/>
                                        <p:tgtEl>
                                          <p:spTgt spid="1157"/>
                                        </p:tgtEl>
                                      </p:cBhvr>
                                    </p:animEffect>
                                  </p:childTnLst>
                                </p:cTn>
                              </p:par>
                            </p:childTnLst>
                          </p:cTn>
                        </p:par>
                        <p:par>
                          <p:cTn id="69" fill="hold">
                            <p:stCondLst>
                              <p:cond delay="3900"/>
                            </p:stCondLst>
                            <p:childTnLst>
                              <p:par>
                                <p:cTn id="70" presetID="23" presetClass="entr" presetSubtype="16" fill="hold" nodeType="afterEffect">
                                  <p:stCondLst>
                                    <p:cond delay="0"/>
                                  </p:stCondLst>
                                  <p:childTnLst>
                                    <p:set>
                                      <p:cBhvr>
                                        <p:cTn id="71" dur="1" fill="hold">
                                          <p:stCondLst>
                                            <p:cond delay="0"/>
                                          </p:stCondLst>
                                        </p:cTn>
                                        <p:tgtEl>
                                          <p:spTgt spid="1174"/>
                                        </p:tgtEl>
                                        <p:attrNameLst>
                                          <p:attrName>style.visibility</p:attrName>
                                        </p:attrNameLst>
                                      </p:cBhvr>
                                      <p:to>
                                        <p:strVal val="visible"/>
                                      </p:to>
                                    </p:set>
                                    <p:anim calcmode="lin" valueType="num">
                                      <p:cBhvr additive="base">
                                        <p:cTn id="72" dur="300"/>
                                        <p:tgtEl>
                                          <p:spTgt spid="1174"/>
                                        </p:tgtEl>
                                        <p:attrNameLst>
                                          <p:attrName>ppt_w</p:attrName>
                                        </p:attrNameLst>
                                      </p:cBhvr>
                                      <p:tavLst>
                                        <p:tav tm="0">
                                          <p:val>
                                            <p:strVal val="0"/>
                                          </p:val>
                                        </p:tav>
                                        <p:tav tm="100000">
                                          <p:val>
                                            <p:strVal val="#ppt_w"/>
                                          </p:val>
                                        </p:tav>
                                      </p:tavLst>
                                    </p:anim>
                                    <p:anim calcmode="lin" valueType="num">
                                      <p:cBhvr additive="base">
                                        <p:cTn id="73" dur="300"/>
                                        <p:tgtEl>
                                          <p:spTgt spid="1174"/>
                                        </p:tgtEl>
                                        <p:attrNameLst>
                                          <p:attrName>ppt_h</p:attrName>
                                        </p:attrNameLst>
                                      </p:cBhvr>
                                      <p:tavLst>
                                        <p:tav tm="0">
                                          <p:val>
                                            <p:strVal val="0"/>
                                          </p:val>
                                        </p:tav>
                                        <p:tav tm="100000">
                                          <p:val>
                                            <p:strVal val="#ppt_h"/>
                                          </p:val>
                                        </p:tav>
                                      </p:tavLst>
                                    </p:anim>
                                  </p:childTnLst>
                                </p:cTn>
                              </p:par>
                            </p:childTnLst>
                          </p:cTn>
                        </p:par>
                        <p:par>
                          <p:cTn id="74" fill="hold">
                            <p:stCondLst>
                              <p:cond delay="4200"/>
                            </p:stCondLst>
                            <p:childTnLst>
                              <p:par>
                                <p:cTn id="75" presetID="2" presetClass="entr" presetSubtype="8" fill="hold" nodeType="afterEffect">
                                  <p:stCondLst>
                                    <p:cond delay="0"/>
                                  </p:stCondLst>
                                  <p:childTnLst>
                                    <p:set>
                                      <p:cBhvr>
                                        <p:cTn id="76" dur="1" fill="hold">
                                          <p:stCondLst>
                                            <p:cond delay="0"/>
                                          </p:stCondLst>
                                        </p:cTn>
                                        <p:tgtEl>
                                          <p:spTgt spid="1135"/>
                                        </p:tgtEl>
                                        <p:attrNameLst>
                                          <p:attrName>style.visibility</p:attrName>
                                        </p:attrNameLst>
                                      </p:cBhvr>
                                      <p:to>
                                        <p:strVal val="visible"/>
                                      </p:to>
                                    </p:set>
                                    <p:anim calcmode="lin" valueType="num">
                                      <p:cBhvr additive="base">
                                        <p:cTn id="77" dur="200"/>
                                        <p:tgtEl>
                                          <p:spTgt spid="1135"/>
                                        </p:tgtEl>
                                        <p:attrNameLst>
                                          <p:attrName>ppt_x</p:attrName>
                                        </p:attrNameLst>
                                      </p:cBhvr>
                                      <p:tavLst>
                                        <p:tav tm="0">
                                          <p:val>
                                            <p:strVal val="#ppt_x-1"/>
                                          </p:val>
                                        </p:tav>
                                        <p:tav tm="100000">
                                          <p:val>
                                            <p:strVal val="#ppt_x"/>
                                          </p:val>
                                        </p:tav>
                                      </p:tavLst>
                                    </p:anim>
                                  </p:childTnLst>
                                </p:cTn>
                              </p:par>
                            </p:childTnLst>
                          </p:cTn>
                        </p:par>
                        <p:par>
                          <p:cTn id="78" fill="hold">
                            <p:stCondLst>
                              <p:cond delay="4400"/>
                            </p:stCondLst>
                            <p:childTnLst>
                              <p:par>
                                <p:cTn id="79" presetID="10" presetClass="entr" presetSubtype="0" fill="hold" nodeType="afterEffect">
                                  <p:stCondLst>
                                    <p:cond delay="0"/>
                                  </p:stCondLst>
                                  <p:childTnLst>
                                    <p:set>
                                      <p:cBhvr>
                                        <p:cTn id="80" dur="1" fill="hold">
                                          <p:stCondLst>
                                            <p:cond delay="0"/>
                                          </p:stCondLst>
                                        </p:cTn>
                                        <p:tgtEl>
                                          <p:spTgt spid="1158"/>
                                        </p:tgtEl>
                                        <p:attrNameLst>
                                          <p:attrName>style.visibility</p:attrName>
                                        </p:attrNameLst>
                                      </p:cBhvr>
                                      <p:to>
                                        <p:strVal val="visible"/>
                                      </p:to>
                                    </p:set>
                                    <p:animEffect transition="in" filter="fade">
                                      <p:cBhvr>
                                        <p:cTn id="81" dur="300"/>
                                        <p:tgtEl>
                                          <p:spTgt spid="1158"/>
                                        </p:tgtEl>
                                      </p:cBhvr>
                                    </p:animEffect>
                                  </p:childTnLst>
                                </p:cTn>
                              </p:par>
                            </p:childTnLst>
                          </p:cTn>
                        </p:par>
                        <p:par>
                          <p:cTn id="82" fill="hold">
                            <p:stCondLst>
                              <p:cond delay="4700"/>
                            </p:stCondLst>
                            <p:childTnLst>
                              <p:par>
                                <p:cTn id="83" presetID="23" presetClass="entr" presetSubtype="16" fill="hold" nodeType="afterEffect">
                                  <p:stCondLst>
                                    <p:cond delay="0"/>
                                  </p:stCondLst>
                                  <p:childTnLst>
                                    <p:set>
                                      <p:cBhvr>
                                        <p:cTn id="84" dur="1" fill="hold">
                                          <p:stCondLst>
                                            <p:cond delay="0"/>
                                          </p:stCondLst>
                                        </p:cTn>
                                        <p:tgtEl>
                                          <p:spTgt spid="1171"/>
                                        </p:tgtEl>
                                        <p:attrNameLst>
                                          <p:attrName>style.visibility</p:attrName>
                                        </p:attrNameLst>
                                      </p:cBhvr>
                                      <p:to>
                                        <p:strVal val="visible"/>
                                      </p:to>
                                    </p:set>
                                    <p:anim calcmode="lin" valueType="num">
                                      <p:cBhvr additive="base">
                                        <p:cTn id="85" dur="300"/>
                                        <p:tgtEl>
                                          <p:spTgt spid="1171"/>
                                        </p:tgtEl>
                                        <p:attrNameLst>
                                          <p:attrName>ppt_w</p:attrName>
                                        </p:attrNameLst>
                                      </p:cBhvr>
                                      <p:tavLst>
                                        <p:tav tm="0">
                                          <p:val>
                                            <p:strVal val="0"/>
                                          </p:val>
                                        </p:tav>
                                        <p:tav tm="100000">
                                          <p:val>
                                            <p:strVal val="#ppt_w"/>
                                          </p:val>
                                        </p:tav>
                                      </p:tavLst>
                                    </p:anim>
                                    <p:anim calcmode="lin" valueType="num">
                                      <p:cBhvr additive="base">
                                        <p:cTn id="86" dur="300"/>
                                        <p:tgtEl>
                                          <p:spTgt spid="1171"/>
                                        </p:tgtEl>
                                        <p:attrNameLst>
                                          <p:attrName>ppt_h</p:attrName>
                                        </p:attrNameLst>
                                      </p:cBhvr>
                                      <p:tavLst>
                                        <p:tav tm="0">
                                          <p:val>
                                            <p:strVal val="0"/>
                                          </p:val>
                                        </p:tav>
                                        <p:tav tm="100000">
                                          <p:val>
                                            <p:strVal val="#ppt_h"/>
                                          </p:val>
                                        </p:tav>
                                      </p:tavLst>
                                    </p:anim>
                                  </p:childTnLst>
                                </p:cTn>
                              </p:par>
                            </p:childTnLst>
                          </p:cTn>
                        </p:par>
                        <p:par>
                          <p:cTn id="87" fill="hold">
                            <p:stCondLst>
                              <p:cond delay="5000"/>
                            </p:stCondLst>
                            <p:childTnLst>
                              <p:par>
                                <p:cTn id="88" presetID="10" presetClass="entr" presetSubtype="0" fill="hold" nodeType="afterEffect">
                                  <p:stCondLst>
                                    <p:cond delay="0"/>
                                  </p:stCondLst>
                                  <p:childTnLst>
                                    <p:set>
                                      <p:cBhvr>
                                        <p:cTn id="89" dur="1" fill="hold">
                                          <p:stCondLst>
                                            <p:cond delay="0"/>
                                          </p:stCondLst>
                                        </p:cTn>
                                        <p:tgtEl>
                                          <p:spTgt spid="1159"/>
                                        </p:tgtEl>
                                        <p:attrNameLst>
                                          <p:attrName>style.visibility</p:attrName>
                                        </p:attrNameLst>
                                      </p:cBhvr>
                                      <p:to>
                                        <p:strVal val="visible"/>
                                      </p:to>
                                    </p:set>
                                    <p:animEffect transition="in" filter="fade">
                                      <p:cBhvr>
                                        <p:cTn id="90" dur="500"/>
                                        <p:tgtEl>
                                          <p:spTgt spid="1159"/>
                                        </p:tgtEl>
                                      </p:cBhvr>
                                    </p:animEffect>
                                  </p:childTnLst>
                                </p:cTn>
                              </p:par>
                            </p:childTnLst>
                          </p:cTn>
                        </p:par>
                        <p:par>
                          <p:cTn id="91" fill="hold">
                            <p:stCondLst>
                              <p:cond delay="5500"/>
                            </p:stCondLst>
                            <p:childTnLst>
                              <p:par>
                                <p:cTn id="92" presetID="23" presetClass="entr" presetSubtype="16" fill="hold" nodeType="afterEffect">
                                  <p:stCondLst>
                                    <p:cond delay="0"/>
                                  </p:stCondLst>
                                  <p:childTnLst>
                                    <p:set>
                                      <p:cBhvr>
                                        <p:cTn id="93" dur="1" fill="hold">
                                          <p:stCondLst>
                                            <p:cond delay="0"/>
                                          </p:stCondLst>
                                        </p:cTn>
                                        <p:tgtEl>
                                          <p:spTgt spid="1175"/>
                                        </p:tgtEl>
                                        <p:attrNameLst>
                                          <p:attrName>style.visibility</p:attrName>
                                        </p:attrNameLst>
                                      </p:cBhvr>
                                      <p:to>
                                        <p:strVal val="visible"/>
                                      </p:to>
                                    </p:set>
                                    <p:anim calcmode="lin" valueType="num">
                                      <p:cBhvr additive="base">
                                        <p:cTn id="94" dur="300"/>
                                        <p:tgtEl>
                                          <p:spTgt spid="1175"/>
                                        </p:tgtEl>
                                        <p:attrNameLst>
                                          <p:attrName>ppt_w</p:attrName>
                                        </p:attrNameLst>
                                      </p:cBhvr>
                                      <p:tavLst>
                                        <p:tav tm="0">
                                          <p:val>
                                            <p:strVal val="0"/>
                                          </p:val>
                                        </p:tav>
                                        <p:tav tm="100000">
                                          <p:val>
                                            <p:strVal val="#ppt_w"/>
                                          </p:val>
                                        </p:tav>
                                      </p:tavLst>
                                    </p:anim>
                                    <p:anim calcmode="lin" valueType="num">
                                      <p:cBhvr additive="base">
                                        <p:cTn id="95" dur="300"/>
                                        <p:tgtEl>
                                          <p:spTgt spid="1175"/>
                                        </p:tgtEl>
                                        <p:attrNameLst>
                                          <p:attrName>ppt_h</p:attrName>
                                        </p:attrNameLst>
                                      </p:cBhvr>
                                      <p:tavLst>
                                        <p:tav tm="0">
                                          <p:val>
                                            <p:strVal val="0"/>
                                          </p:val>
                                        </p:tav>
                                        <p:tav tm="100000">
                                          <p:val>
                                            <p:strVal val="#ppt_h"/>
                                          </p:val>
                                        </p:tav>
                                      </p:tavLst>
                                    </p:anim>
                                  </p:childTnLst>
                                </p:cTn>
                              </p:par>
                            </p:childTnLst>
                          </p:cTn>
                        </p:par>
                        <p:par>
                          <p:cTn id="96" fill="hold">
                            <p:stCondLst>
                              <p:cond delay="5800"/>
                            </p:stCondLst>
                            <p:childTnLst>
                              <p:par>
                                <p:cTn id="97" presetID="2" presetClass="entr" presetSubtype="8" fill="hold" nodeType="afterEffect">
                                  <p:stCondLst>
                                    <p:cond delay="0"/>
                                  </p:stCondLst>
                                  <p:childTnLst>
                                    <p:set>
                                      <p:cBhvr>
                                        <p:cTn id="98" dur="1" fill="hold">
                                          <p:stCondLst>
                                            <p:cond delay="0"/>
                                          </p:stCondLst>
                                        </p:cTn>
                                        <p:tgtEl>
                                          <p:spTgt spid="1136"/>
                                        </p:tgtEl>
                                        <p:attrNameLst>
                                          <p:attrName>style.visibility</p:attrName>
                                        </p:attrNameLst>
                                      </p:cBhvr>
                                      <p:to>
                                        <p:strVal val="visible"/>
                                      </p:to>
                                    </p:set>
                                    <p:anim calcmode="lin" valueType="num">
                                      <p:cBhvr additive="base">
                                        <p:cTn id="99" dur="200"/>
                                        <p:tgtEl>
                                          <p:spTgt spid="1136"/>
                                        </p:tgtEl>
                                        <p:attrNameLst>
                                          <p:attrName>ppt_x</p:attrName>
                                        </p:attrNameLst>
                                      </p:cBhvr>
                                      <p:tavLst>
                                        <p:tav tm="0">
                                          <p:val>
                                            <p:strVal val="#ppt_x-1"/>
                                          </p:val>
                                        </p:tav>
                                        <p:tav tm="100000">
                                          <p:val>
                                            <p:strVal val="#ppt_x"/>
                                          </p:val>
                                        </p:tav>
                                      </p:tavLst>
                                    </p:anim>
                                  </p:childTnLst>
                                </p:cTn>
                              </p:par>
                            </p:childTnLst>
                          </p:cTn>
                        </p:par>
                        <p:par>
                          <p:cTn id="100" fill="hold">
                            <p:stCondLst>
                              <p:cond delay="6000"/>
                            </p:stCondLst>
                            <p:childTnLst>
                              <p:par>
                                <p:cTn id="101" presetID="10" presetClass="entr" presetSubtype="0" fill="hold" nodeType="afterEffect">
                                  <p:stCondLst>
                                    <p:cond delay="0"/>
                                  </p:stCondLst>
                                  <p:childTnLst>
                                    <p:set>
                                      <p:cBhvr>
                                        <p:cTn id="102" dur="1" fill="hold">
                                          <p:stCondLst>
                                            <p:cond delay="0"/>
                                          </p:stCondLst>
                                        </p:cTn>
                                        <p:tgtEl>
                                          <p:spTgt spid="1160"/>
                                        </p:tgtEl>
                                        <p:attrNameLst>
                                          <p:attrName>style.visibility</p:attrName>
                                        </p:attrNameLst>
                                      </p:cBhvr>
                                      <p:to>
                                        <p:strVal val="visible"/>
                                      </p:to>
                                    </p:set>
                                    <p:animEffect transition="in" filter="fade">
                                      <p:cBhvr>
                                        <p:cTn id="103" dur="300"/>
                                        <p:tgtEl>
                                          <p:spTgt spid="1160"/>
                                        </p:tgtEl>
                                      </p:cBhvr>
                                    </p:animEffect>
                                  </p:childTnLst>
                                </p:cTn>
                              </p:par>
                            </p:childTnLst>
                          </p:cTn>
                        </p:par>
                        <p:par>
                          <p:cTn id="104" fill="hold">
                            <p:stCondLst>
                              <p:cond delay="6300"/>
                            </p:stCondLst>
                            <p:childTnLst>
                              <p:par>
                                <p:cTn id="105" presetID="23" presetClass="entr" presetSubtype="16" fill="hold" nodeType="afterEffect">
                                  <p:stCondLst>
                                    <p:cond delay="0"/>
                                  </p:stCondLst>
                                  <p:childTnLst>
                                    <p:set>
                                      <p:cBhvr>
                                        <p:cTn id="106" dur="1" fill="hold">
                                          <p:stCondLst>
                                            <p:cond delay="0"/>
                                          </p:stCondLst>
                                        </p:cTn>
                                        <p:tgtEl>
                                          <p:spTgt spid="1170"/>
                                        </p:tgtEl>
                                        <p:attrNameLst>
                                          <p:attrName>style.visibility</p:attrName>
                                        </p:attrNameLst>
                                      </p:cBhvr>
                                      <p:to>
                                        <p:strVal val="visible"/>
                                      </p:to>
                                    </p:set>
                                    <p:anim calcmode="lin" valueType="num">
                                      <p:cBhvr additive="base">
                                        <p:cTn id="107" dur="300"/>
                                        <p:tgtEl>
                                          <p:spTgt spid="1170"/>
                                        </p:tgtEl>
                                        <p:attrNameLst>
                                          <p:attrName>ppt_w</p:attrName>
                                        </p:attrNameLst>
                                      </p:cBhvr>
                                      <p:tavLst>
                                        <p:tav tm="0">
                                          <p:val>
                                            <p:strVal val="0"/>
                                          </p:val>
                                        </p:tav>
                                        <p:tav tm="100000">
                                          <p:val>
                                            <p:strVal val="#ppt_w"/>
                                          </p:val>
                                        </p:tav>
                                      </p:tavLst>
                                    </p:anim>
                                    <p:anim calcmode="lin" valueType="num">
                                      <p:cBhvr additive="base">
                                        <p:cTn id="108" dur="300"/>
                                        <p:tgtEl>
                                          <p:spTgt spid="1170"/>
                                        </p:tgtEl>
                                        <p:attrNameLst>
                                          <p:attrName>ppt_h</p:attrName>
                                        </p:attrNameLst>
                                      </p:cBhvr>
                                      <p:tavLst>
                                        <p:tav tm="0">
                                          <p:val>
                                            <p:strVal val="0"/>
                                          </p:val>
                                        </p:tav>
                                        <p:tav tm="100000">
                                          <p:val>
                                            <p:strVal val="#ppt_h"/>
                                          </p:val>
                                        </p:tav>
                                      </p:tavLst>
                                    </p:anim>
                                  </p:childTnLst>
                                </p:cTn>
                              </p:par>
                            </p:childTnLst>
                          </p:cTn>
                        </p:par>
                        <p:par>
                          <p:cTn id="109" fill="hold">
                            <p:stCondLst>
                              <p:cond delay="6600"/>
                            </p:stCondLst>
                            <p:childTnLst>
                              <p:par>
                                <p:cTn id="110" presetID="10" presetClass="entr" presetSubtype="0" fill="hold" nodeType="afterEffect">
                                  <p:stCondLst>
                                    <p:cond delay="0"/>
                                  </p:stCondLst>
                                  <p:childTnLst>
                                    <p:set>
                                      <p:cBhvr>
                                        <p:cTn id="111" dur="1" fill="hold">
                                          <p:stCondLst>
                                            <p:cond delay="0"/>
                                          </p:stCondLst>
                                        </p:cTn>
                                        <p:tgtEl>
                                          <p:spTgt spid="1161"/>
                                        </p:tgtEl>
                                        <p:attrNameLst>
                                          <p:attrName>style.visibility</p:attrName>
                                        </p:attrNameLst>
                                      </p:cBhvr>
                                      <p:to>
                                        <p:strVal val="visible"/>
                                      </p:to>
                                    </p:set>
                                    <p:animEffect transition="in" filter="fade">
                                      <p:cBhvr>
                                        <p:cTn id="112" dur="500"/>
                                        <p:tgtEl>
                                          <p:spTgt spid="1161"/>
                                        </p:tgtEl>
                                      </p:cBhvr>
                                    </p:animEffect>
                                  </p:childTnLst>
                                </p:cTn>
                              </p:par>
                            </p:childTnLst>
                          </p:cTn>
                        </p:par>
                        <p:par>
                          <p:cTn id="113" fill="hold">
                            <p:stCondLst>
                              <p:cond delay="7100"/>
                            </p:stCondLst>
                            <p:childTnLst>
                              <p:par>
                                <p:cTn id="114" presetID="23" presetClass="entr" presetSubtype="16" fill="hold" nodeType="afterEffect">
                                  <p:stCondLst>
                                    <p:cond delay="0"/>
                                  </p:stCondLst>
                                  <p:childTnLst>
                                    <p:set>
                                      <p:cBhvr>
                                        <p:cTn id="115" dur="1" fill="hold">
                                          <p:stCondLst>
                                            <p:cond delay="0"/>
                                          </p:stCondLst>
                                        </p:cTn>
                                        <p:tgtEl>
                                          <p:spTgt spid="1176"/>
                                        </p:tgtEl>
                                        <p:attrNameLst>
                                          <p:attrName>style.visibility</p:attrName>
                                        </p:attrNameLst>
                                      </p:cBhvr>
                                      <p:to>
                                        <p:strVal val="visible"/>
                                      </p:to>
                                    </p:set>
                                    <p:anim calcmode="lin" valueType="num">
                                      <p:cBhvr additive="base">
                                        <p:cTn id="116" dur="300"/>
                                        <p:tgtEl>
                                          <p:spTgt spid="1176"/>
                                        </p:tgtEl>
                                        <p:attrNameLst>
                                          <p:attrName>ppt_w</p:attrName>
                                        </p:attrNameLst>
                                      </p:cBhvr>
                                      <p:tavLst>
                                        <p:tav tm="0">
                                          <p:val>
                                            <p:strVal val="0"/>
                                          </p:val>
                                        </p:tav>
                                        <p:tav tm="100000">
                                          <p:val>
                                            <p:strVal val="#ppt_w"/>
                                          </p:val>
                                        </p:tav>
                                      </p:tavLst>
                                    </p:anim>
                                    <p:anim calcmode="lin" valueType="num">
                                      <p:cBhvr additive="base">
                                        <p:cTn id="117" dur="300"/>
                                        <p:tgtEl>
                                          <p:spTgt spid="1176"/>
                                        </p:tgtEl>
                                        <p:attrNameLst>
                                          <p:attrName>ppt_h</p:attrName>
                                        </p:attrNameLst>
                                      </p:cBhvr>
                                      <p:tavLst>
                                        <p:tav tm="0">
                                          <p:val>
                                            <p:strVal val="0"/>
                                          </p:val>
                                        </p:tav>
                                        <p:tav tm="100000">
                                          <p:val>
                                            <p:strVal val="#ppt_h"/>
                                          </p:val>
                                        </p:tav>
                                      </p:tavLst>
                                    </p:anim>
                                  </p:childTnLst>
                                </p:cTn>
                              </p:par>
                            </p:childTnLst>
                          </p:cTn>
                        </p:par>
                        <p:par>
                          <p:cTn id="118" fill="hold">
                            <p:stCondLst>
                              <p:cond delay="7400"/>
                            </p:stCondLst>
                            <p:childTnLst>
                              <p:par>
                                <p:cTn id="119" presetID="2" presetClass="entr" presetSubtype="8" fill="hold" nodeType="afterEffect">
                                  <p:stCondLst>
                                    <p:cond delay="0"/>
                                  </p:stCondLst>
                                  <p:childTnLst>
                                    <p:set>
                                      <p:cBhvr>
                                        <p:cTn id="120" dur="1" fill="hold">
                                          <p:stCondLst>
                                            <p:cond delay="0"/>
                                          </p:stCondLst>
                                        </p:cTn>
                                        <p:tgtEl>
                                          <p:spTgt spid="1137"/>
                                        </p:tgtEl>
                                        <p:attrNameLst>
                                          <p:attrName>style.visibility</p:attrName>
                                        </p:attrNameLst>
                                      </p:cBhvr>
                                      <p:to>
                                        <p:strVal val="visible"/>
                                      </p:to>
                                    </p:set>
                                    <p:anim calcmode="lin" valueType="num">
                                      <p:cBhvr additive="base">
                                        <p:cTn id="121" dur="200"/>
                                        <p:tgtEl>
                                          <p:spTgt spid="1137"/>
                                        </p:tgtEl>
                                        <p:attrNameLst>
                                          <p:attrName>ppt_x</p:attrName>
                                        </p:attrNameLst>
                                      </p:cBhvr>
                                      <p:tavLst>
                                        <p:tav tm="0">
                                          <p:val>
                                            <p:strVal val="#ppt_x-1"/>
                                          </p:val>
                                        </p:tav>
                                        <p:tav tm="100000">
                                          <p:val>
                                            <p:strVal val="#ppt_x"/>
                                          </p:val>
                                        </p:tav>
                                      </p:tavLst>
                                    </p:anim>
                                  </p:childTnLst>
                                </p:cTn>
                              </p:par>
                            </p:childTnLst>
                          </p:cTn>
                        </p:par>
                        <p:par>
                          <p:cTn id="122" fill="hold">
                            <p:stCondLst>
                              <p:cond delay="7600"/>
                            </p:stCondLst>
                            <p:childTnLst>
                              <p:par>
                                <p:cTn id="123" presetID="10" presetClass="entr" presetSubtype="0" fill="hold" nodeType="afterEffect">
                                  <p:stCondLst>
                                    <p:cond delay="0"/>
                                  </p:stCondLst>
                                  <p:childTnLst>
                                    <p:set>
                                      <p:cBhvr>
                                        <p:cTn id="124" dur="1" fill="hold">
                                          <p:stCondLst>
                                            <p:cond delay="0"/>
                                          </p:stCondLst>
                                        </p:cTn>
                                        <p:tgtEl>
                                          <p:spTgt spid="1162"/>
                                        </p:tgtEl>
                                        <p:attrNameLst>
                                          <p:attrName>style.visibility</p:attrName>
                                        </p:attrNameLst>
                                      </p:cBhvr>
                                      <p:to>
                                        <p:strVal val="visible"/>
                                      </p:to>
                                    </p:set>
                                    <p:animEffect transition="in" filter="fade">
                                      <p:cBhvr>
                                        <p:cTn id="125" dur="300"/>
                                        <p:tgtEl>
                                          <p:spTgt spid="1162"/>
                                        </p:tgtEl>
                                      </p:cBhvr>
                                    </p:animEffect>
                                  </p:childTnLst>
                                </p:cTn>
                              </p:par>
                            </p:childTnLst>
                          </p:cTn>
                        </p:par>
                        <p:par>
                          <p:cTn id="126" fill="hold">
                            <p:stCondLst>
                              <p:cond delay="7900"/>
                            </p:stCondLst>
                            <p:childTnLst>
                              <p:par>
                                <p:cTn id="127" presetID="23" presetClass="entr" presetSubtype="16" fill="hold" nodeType="afterEffect">
                                  <p:stCondLst>
                                    <p:cond delay="0"/>
                                  </p:stCondLst>
                                  <p:childTnLst>
                                    <p:set>
                                      <p:cBhvr>
                                        <p:cTn id="128" dur="1" fill="hold">
                                          <p:stCondLst>
                                            <p:cond delay="0"/>
                                          </p:stCondLst>
                                        </p:cTn>
                                        <p:tgtEl>
                                          <p:spTgt spid="1172"/>
                                        </p:tgtEl>
                                        <p:attrNameLst>
                                          <p:attrName>style.visibility</p:attrName>
                                        </p:attrNameLst>
                                      </p:cBhvr>
                                      <p:to>
                                        <p:strVal val="visible"/>
                                      </p:to>
                                    </p:set>
                                    <p:anim calcmode="lin" valueType="num">
                                      <p:cBhvr additive="base">
                                        <p:cTn id="129" dur="300"/>
                                        <p:tgtEl>
                                          <p:spTgt spid="1172"/>
                                        </p:tgtEl>
                                        <p:attrNameLst>
                                          <p:attrName>ppt_w</p:attrName>
                                        </p:attrNameLst>
                                      </p:cBhvr>
                                      <p:tavLst>
                                        <p:tav tm="0">
                                          <p:val>
                                            <p:strVal val="0"/>
                                          </p:val>
                                        </p:tav>
                                        <p:tav tm="100000">
                                          <p:val>
                                            <p:strVal val="#ppt_w"/>
                                          </p:val>
                                        </p:tav>
                                      </p:tavLst>
                                    </p:anim>
                                    <p:anim calcmode="lin" valueType="num">
                                      <p:cBhvr additive="base">
                                        <p:cTn id="130" dur="300"/>
                                        <p:tgtEl>
                                          <p:spTgt spid="1172"/>
                                        </p:tgtEl>
                                        <p:attrNameLst>
                                          <p:attrName>ppt_h</p:attrName>
                                        </p:attrNameLst>
                                      </p:cBhvr>
                                      <p:tavLst>
                                        <p:tav tm="0">
                                          <p:val>
                                            <p:strVal val="0"/>
                                          </p:val>
                                        </p:tav>
                                        <p:tav tm="100000">
                                          <p:val>
                                            <p:strVal val="#ppt_h"/>
                                          </p:val>
                                        </p:tav>
                                      </p:tavLst>
                                    </p:anim>
                                  </p:childTnLst>
                                </p:cTn>
                              </p:par>
                            </p:childTnLst>
                          </p:cTn>
                        </p:par>
                        <p:par>
                          <p:cTn id="131" fill="hold">
                            <p:stCondLst>
                              <p:cond delay="8200"/>
                            </p:stCondLst>
                            <p:childTnLst>
                              <p:par>
                                <p:cTn id="132" presetID="10" presetClass="entr" presetSubtype="0" fill="hold" nodeType="afterEffect">
                                  <p:stCondLst>
                                    <p:cond delay="0"/>
                                  </p:stCondLst>
                                  <p:childTnLst>
                                    <p:set>
                                      <p:cBhvr>
                                        <p:cTn id="133" dur="1" fill="hold">
                                          <p:stCondLst>
                                            <p:cond delay="0"/>
                                          </p:stCondLst>
                                        </p:cTn>
                                        <p:tgtEl>
                                          <p:spTgt spid="1163"/>
                                        </p:tgtEl>
                                        <p:attrNameLst>
                                          <p:attrName>style.visibility</p:attrName>
                                        </p:attrNameLst>
                                      </p:cBhvr>
                                      <p:to>
                                        <p:strVal val="visible"/>
                                      </p:to>
                                    </p:set>
                                    <p:animEffect transition="in" filter="fade">
                                      <p:cBhvr>
                                        <p:cTn id="134" dur="500"/>
                                        <p:tgtEl>
                                          <p:spTgt spid="1163"/>
                                        </p:tgtEl>
                                      </p:cBhvr>
                                    </p:animEffect>
                                  </p:childTnLst>
                                </p:cTn>
                              </p:par>
                            </p:childTnLst>
                          </p:cTn>
                        </p:par>
                        <p:par>
                          <p:cTn id="135" fill="hold">
                            <p:stCondLst>
                              <p:cond delay="8700"/>
                            </p:stCondLst>
                            <p:childTnLst>
                              <p:par>
                                <p:cTn id="136" presetID="23" presetClass="entr" presetSubtype="16" fill="hold" nodeType="afterEffect">
                                  <p:stCondLst>
                                    <p:cond delay="0"/>
                                  </p:stCondLst>
                                  <p:childTnLst>
                                    <p:set>
                                      <p:cBhvr>
                                        <p:cTn id="137" dur="1" fill="hold">
                                          <p:stCondLst>
                                            <p:cond delay="0"/>
                                          </p:stCondLst>
                                        </p:cTn>
                                        <p:tgtEl>
                                          <p:spTgt spid="1177"/>
                                        </p:tgtEl>
                                        <p:attrNameLst>
                                          <p:attrName>style.visibility</p:attrName>
                                        </p:attrNameLst>
                                      </p:cBhvr>
                                      <p:to>
                                        <p:strVal val="visible"/>
                                      </p:to>
                                    </p:set>
                                    <p:anim calcmode="lin" valueType="num">
                                      <p:cBhvr additive="base">
                                        <p:cTn id="138" dur="300"/>
                                        <p:tgtEl>
                                          <p:spTgt spid="1177"/>
                                        </p:tgtEl>
                                        <p:attrNameLst>
                                          <p:attrName>ppt_w</p:attrName>
                                        </p:attrNameLst>
                                      </p:cBhvr>
                                      <p:tavLst>
                                        <p:tav tm="0">
                                          <p:val>
                                            <p:strVal val="0"/>
                                          </p:val>
                                        </p:tav>
                                        <p:tav tm="100000">
                                          <p:val>
                                            <p:strVal val="#ppt_w"/>
                                          </p:val>
                                        </p:tav>
                                      </p:tavLst>
                                    </p:anim>
                                    <p:anim calcmode="lin" valueType="num">
                                      <p:cBhvr additive="base">
                                        <p:cTn id="139" dur="300"/>
                                        <p:tgtEl>
                                          <p:spTgt spid="1177"/>
                                        </p:tgtEl>
                                        <p:attrNameLst>
                                          <p:attrName>ppt_h</p:attrName>
                                        </p:attrNameLst>
                                      </p:cBhvr>
                                      <p:tavLst>
                                        <p:tav tm="0">
                                          <p:val>
                                            <p:strVal val="0"/>
                                          </p:val>
                                        </p:tav>
                                        <p:tav tm="100000">
                                          <p:val>
                                            <p:strVal val="#ppt_h"/>
                                          </p:val>
                                        </p:tav>
                                      </p:tavLst>
                                    </p:anim>
                                  </p:childTnLst>
                                </p:cTn>
                              </p:par>
                            </p:childTnLst>
                          </p:cTn>
                        </p:par>
                        <p:par>
                          <p:cTn id="140" fill="hold">
                            <p:stCondLst>
                              <p:cond delay="9000"/>
                            </p:stCondLst>
                            <p:childTnLst>
                              <p:par>
                                <p:cTn id="141" presetID="2" presetClass="entr" presetSubtype="2" fill="hold" nodeType="afterEffect">
                                  <p:stCondLst>
                                    <p:cond delay="0"/>
                                  </p:stCondLst>
                                  <p:childTnLst>
                                    <p:set>
                                      <p:cBhvr>
                                        <p:cTn id="142" dur="1" fill="hold">
                                          <p:stCondLst>
                                            <p:cond delay="0"/>
                                          </p:stCondLst>
                                        </p:cTn>
                                        <p:tgtEl>
                                          <p:spTgt spid="1165"/>
                                        </p:tgtEl>
                                        <p:attrNameLst>
                                          <p:attrName>style.visibility</p:attrName>
                                        </p:attrNameLst>
                                      </p:cBhvr>
                                      <p:to>
                                        <p:strVal val="visible"/>
                                      </p:to>
                                    </p:set>
                                    <p:anim calcmode="lin" valueType="num">
                                      <p:cBhvr additive="base">
                                        <p:cTn id="143" dur="300"/>
                                        <p:tgtEl>
                                          <p:spTgt spid="1165"/>
                                        </p:tgtEl>
                                        <p:attrNameLst>
                                          <p:attrName>ppt_x</p:attrName>
                                        </p:attrNameLst>
                                      </p:cBhvr>
                                      <p:tavLst>
                                        <p:tav tm="0">
                                          <p:val>
                                            <p:strVal val="#ppt_x+1"/>
                                          </p:val>
                                        </p:tav>
                                        <p:tav tm="100000">
                                          <p:val>
                                            <p:strVal val="#ppt_x"/>
                                          </p:val>
                                        </p:tav>
                                      </p:tavLst>
                                    </p:anim>
                                  </p:childTnLst>
                                </p:cTn>
                              </p:par>
                            </p:childTnLst>
                          </p:cTn>
                        </p:par>
                        <p:par>
                          <p:cTn id="144" fill="hold">
                            <p:stCondLst>
                              <p:cond delay="9300"/>
                            </p:stCondLst>
                            <p:childTnLst>
                              <p:par>
                                <p:cTn id="145" presetID="2" presetClass="entr" presetSubtype="2" fill="hold" nodeType="afterEffect">
                                  <p:stCondLst>
                                    <p:cond delay="0"/>
                                  </p:stCondLst>
                                  <p:childTnLst>
                                    <p:set>
                                      <p:cBhvr>
                                        <p:cTn id="146" dur="1" fill="hold">
                                          <p:stCondLst>
                                            <p:cond delay="0"/>
                                          </p:stCondLst>
                                        </p:cTn>
                                        <p:tgtEl>
                                          <p:spTgt spid="1164"/>
                                        </p:tgtEl>
                                        <p:attrNameLst>
                                          <p:attrName>style.visibility</p:attrName>
                                        </p:attrNameLst>
                                      </p:cBhvr>
                                      <p:to>
                                        <p:strVal val="visible"/>
                                      </p:to>
                                    </p:set>
                                    <p:anim calcmode="lin" valueType="num">
                                      <p:cBhvr additive="base">
                                        <p:cTn id="147" dur="300"/>
                                        <p:tgtEl>
                                          <p:spTgt spid="1164"/>
                                        </p:tgtEl>
                                        <p:attrNameLst>
                                          <p:attrName>ppt_x</p:attrName>
                                        </p:attrNameLst>
                                      </p:cBhvr>
                                      <p:tavLst>
                                        <p:tav tm="0">
                                          <p:val>
                                            <p:strVal val="#ppt_x+1"/>
                                          </p:val>
                                        </p:tav>
                                        <p:tav tm="100000">
                                          <p:val>
                                            <p:strVal val="#ppt_x"/>
                                          </p:val>
                                        </p:tav>
                                      </p:tavLst>
                                    </p:anim>
                                  </p:childTnLst>
                                </p:cTn>
                              </p:par>
                            </p:childTnLst>
                          </p:cTn>
                        </p:par>
                        <p:par>
                          <p:cTn id="148" fill="hold">
                            <p:stCondLst>
                              <p:cond delay="9600"/>
                            </p:stCondLst>
                            <p:childTnLst>
                              <p:par>
                                <p:cTn id="149" presetID="10" presetClass="entr" presetSubtype="0" fill="hold" nodeType="afterEffect">
                                  <p:stCondLst>
                                    <p:cond delay="0"/>
                                  </p:stCondLst>
                                  <p:childTnLst>
                                    <p:set>
                                      <p:cBhvr>
                                        <p:cTn id="150" dur="1" fill="hold">
                                          <p:stCondLst>
                                            <p:cond delay="0"/>
                                          </p:stCondLst>
                                        </p:cTn>
                                        <p:tgtEl>
                                          <p:spTgt spid="1167"/>
                                        </p:tgtEl>
                                        <p:attrNameLst>
                                          <p:attrName>style.visibility</p:attrName>
                                        </p:attrNameLst>
                                      </p:cBhvr>
                                      <p:to>
                                        <p:strVal val="visible"/>
                                      </p:to>
                                    </p:set>
                                    <p:animEffect transition="in" filter="fade">
                                      <p:cBhvr>
                                        <p:cTn id="151" dur="500"/>
                                        <p:tgtEl>
                                          <p:spTgt spid="1167"/>
                                        </p:tgtEl>
                                      </p:cBhvr>
                                    </p:animEffect>
                                  </p:childTnLst>
                                </p:cTn>
                              </p:par>
                            </p:childTnLst>
                          </p:cTn>
                        </p:par>
                        <p:par>
                          <p:cTn id="152" fill="hold">
                            <p:stCondLst>
                              <p:cond delay="10100"/>
                            </p:stCondLst>
                            <p:childTnLst>
                              <p:par>
                                <p:cTn id="153" presetID="10" presetClass="entr" presetSubtype="0" fill="hold" nodeType="afterEffect">
                                  <p:stCondLst>
                                    <p:cond delay="0"/>
                                  </p:stCondLst>
                                  <p:childTnLst>
                                    <p:set>
                                      <p:cBhvr>
                                        <p:cTn id="154" dur="1" fill="hold">
                                          <p:stCondLst>
                                            <p:cond delay="0"/>
                                          </p:stCondLst>
                                        </p:cTn>
                                        <p:tgtEl>
                                          <p:spTgt spid="1166"/>
                                        </p:tgtEl>
                                        <p:attrNameLst>
                                          <p:attrName>style.visibility</p:attrName>
                                        </p:attrNameLst>
                                      </p:cBhvr>
                                      <p:to>
                                        <p:strVal val="visible"/>
                                      </p:to>
                                    </p:set>
                                    <p:animEffect transition="in" filter="fade">
                                      <p:cBhvr>
                                        <p:cTn id="155" dur="500"/>
                                        <p:tgtEl>
                                          <p:spTgt spid="1166"/>
                                        </p:tgtEl>
                                      </p:cBhvr>
                                    </p:animEffect>
                                  </p:childTnLst>
                                </p:cTn>
                              </p:par>
                            </p:childTnLst>
                          </p:cTn>
                        </p:par>
                        <p:par>
                          <p:cTn id="156" fill="hold">
                            <p:stCondLst>
                              <p:cond delay="10600"/>
                            </p:stCondLst>
                            <p:childTnLst>
                              <p:par>
                                <p:cTn id="157" presetID="10" presetClass="entr" presetSubtype="0" fill="hold" nodeType="afterEffect">
                                  <p:stCondLst>
                                    <p:cond delay="0"/>
                                  </p:stCondLst>
                                  <p:childTnLst>
                                    <p:set>
                                      <p:cBhvr>
                                        <p:cTn id="158" dur="1" fill="hold">
                                          <p:stCondLst>
                                            <p:cond delay="0"/>
                                          </p:stCondLst>
                                        </p:cTn>
                                        <p:tgtEl>
                                          <p:spTgt spid="1168"/>
                                        </p:tgtEl>
                                        <p:attrNameLst>
                                          <p:attrName>style.visibility</p:attrName>
                                        </p:attrNameLst>
                                      </p:cBhvr>
                                      <p:to>
                                        <p:strVal val="visible"/>
                                      </p:to>
                                    </p:set>
                                    <p:animEffect transition="in" filter="fade">
                                      <p:cBhvr>
                                        <p:cTn id="159" dur="500"/>
                                        <p:tgtEl>
                                          <p:spTgt spid="1168"/>
                                        </p:tgtEl>
                                      </p:cBhvr>
                                    </p:animEffect>
                                  </p:childTnLst>
                                </p:cTn>
                              </p:par>
                            </p:childTnLst>
                          </p:cTn>
                        </p:par>
                        <p:par>
                          <p:cTn id="160" fill="hold">
                            <p:stCondLst>
                              <p:cond delay="11100"/>
                            </p:stCondLst>
                            <p:childTnLst>
                              <p:par>
                                <p:cTn id="161" presetID="10" presetClass="entr" presetSubtype="0" fill="hold" nodeType="afterEffect">
                                  <p:stCondLst>
                                    <p:cond delay="0"/>
                                  </p:stCondLst>
                                  <p:childTnLst>
                                    <p:set>
                                      <p:cBhvr>
                                        <p:cTn id="162" dur="1" fill="hold">
                                          <p:stCondLst>
                                            <p:cond delay="0"/>
                                          </p:stCondLst>
                                        </p:cTn>
                                        <p:tgtEl>
                                          <p:spTgt spid="1178"/>
                                        </p:tgtEl>
                                        <p:attrNameLst>
                                          <p:attrName>style.visibility</p:attrName>
                                        </p:attrNameLst>
                                      </p:cBhvr>
                                      <p:to>
                                        <p:strVal val="visible"/>
                                      </p:to>
                                    </p:set>
                                    <p:animEffect transition="in" filter="fade">
                                      <p:cBhvr>
                                        <p:cTn id="163" dur="500"/>
                                        <p:tgtEl>
                                          <p:spTgt spid="1178"/>
                                        </p:tgtEl>
                                      </p:cBhvr>
                                    </p:animEffect>
                                  </p:childTnLst>
                                </p:cTn>
                              </p:par>
                            </p:childTnLst>
                          </p:cTn>
                        </p:par>
                        <p:par>
                          <p:cTn id="164" fill="hold">
                            <p:stCondLst>
                              <p:cond delay="11600"/>
                            </p:stCondLst>
                            <p:childTnLst>
                              <p:par>
                                <p:cTn id="165" presetID="10" presetClass="entr" presetSubtype="0" fill="hold" nodeType="afterEffect">
                                  <p:stCondLst>
                                    <p:cond delay="0"/>
                                  </p:stCondLst>
                                  <p:childTnLst>
                                    <p:set>
                                      <p:cBhvr>
                                        <p:cTn id="166" dur="1" fill="hold">
                                          <p:stCondLst>
                                            <p:cond delay="0"/>
                                          </p:stCondLst>
                                        </p:cTn>
                                        <p:tgtEl>
                                          <p:spTgt spid="1169"/>
                                        </p:tgtEl>
                                        <p:attrNameLst>
                                          <p:attrName>style.visibility</p:attrName>
                                        </p:attrNameLst>
                                      </p:cBhvr>
                                      <p:to>
                                        <p:strVal val="visible"/>
                                      </p:to>
                                    </p:set>
                                    <p:animEffect transition="in" filter="fade">
                                      <p:cBhvr>
                                        <p:cTn id="167" dur="500"/>
                                        <p:tgtEl>
                                          <p:spTgt spid="1169"/>
                                        </p:tgtEl>
                                      </p:cBhvr>
                                    </p:animEffect>
                                  </p:childTnLst>
                                </p:cTn>
                              </p:par>
                            </p:childTnLst>
                          </p:cTn>
                        </p:par>
                        <p:par>
                          <p:cTn id="168" fill="hold">
                            <p:stCondLst>
                              <p:cond delay="12100"/>
                            </p:stCondLst>
                            <p:childTnLst>
                              <p:par>
                                <p:cTn id="169" presetID="10" presetClass="entr" presetSubtype="0" fill="hold" nodeType="afterEffect">
                                  <p:stCondLst>
                                    <p:cond delay="0"/>
                                  </p:stCondLst>
                                  <p:childTnLst>
                                    <p:set>
                                      <p:cBhvr>
                                        <p:cTn id="170" dur="1" fill="hold">
                                          <p:stCondLst>
                                            <p:cond delay="0"/>
                                          </p:stCondLst>
                                        </p:cTn>
                                        <p:tgtEl>
                                          <p:spTgt spid="1179"/>
                                        </p:tgtEl>
                                        <p:attrNameLst>
                                          <p:attrName>style.visibility</p:attrName>
                                        </p:attrNameLst>
                                      </p:cBhvr>
                                      <p:to>
                                        <p:strVal val="visible"/>
                                      </p:to>
                                    </p:set>
                                    <p:animEffect transition="in" filter="fade">
                                      <p:cBhvr>
                                        <p:cTn id="171" dur="500"/>
                                        <p:tgtEl>
                                          <p:spTgt spid="11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186"/>
        <p:cNvGrpSpPr/>
        <p:nvPr/>
      </p:nvGrpSpPr>
      <p:grpSpPr>
        <a:xfrm>
          <a:off x="0" y="0"/>
          <a:ext cx="0" cy="0"/>
          <a:chOff x="0" y="0"/>
          <a:chExt cx="0" cy="0"/>
        </a:xfrm>
      </p:grpSpPr>
      <p:grpSp>
        <p:nvGrpSpPr>
          <p:cNvPr id="1187" name="Google Shape;1187;p39"/>
          <p:cNvGrpSpPr/>
          <p:nvPr/>
        </p:nvGrpSpPr>
        <p:grpSpPr>
          <a:xfrm>
            <a:off x="899592" y="1347614"/>
            <a:ext cx="3347421" cy="1296144"/>
            <a:chOff x="971600" y="1419622"/>
            <a:chExt cx="3347421" cy="1296144"/>
          </a:xfrm>
        </p:grpSpPr>
        <p:grpSp>
          <p:nvGrpSpPr>
            <p:cNvPr id="1188" name="Google Shape;1188;p39"/>
            <p:cNvGrpSpPr/>
            <p:nvPr/>
          </p:nvGrpSpPr>
          <p:grpSpPr>
            <a:xfrm>
              <a:off x="971600" y="1419622"/>
              <a:ext cx="3347421" cy="1296144"/>
              <a:chOff x="1152571" y="1347614"/>
              <a:chExt cx="3347421" cy="1296144"/>
            </a:xfrm>
          </p:grpSpPr>
          <p:sp>
            <p:nvSpPr>
              <p:cNvPr id="1189" name="Google Shape;1189;p39"/>
              <p:cNvSpPr/>
              <p:nvPr/>
            </p:nvSpPr>
            <p:spPr>
              <a:xfrm>
                <a:off x="1800643" y="1347614"/>
                <a:ext cx="2699349" cy="1296144"/>
              </a:xfrm>
              <a:prstGeom prst="rect">
                <a:avLst/>
              </a:prstGeom>
              <a:solidFill>
                <a:srgbClr val="0070C0"/>
              </a:solidFill>
              <a:ln w="254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1190" name="Google Shape;1190;p39"/>
              <p:cNvSpPr/>
              <p:nvPr/>
            </p:nvSpPr>
            <p:spPr>
              <a:xfrm>
                <a:off x="1152571" y="1347614"/>
                <a:ext cx="1296144" cy="1296144"/>
              </a:xfrm>
              <a:prstGeom prst="ellipse">
                <a:avLst/>
              </a:prstGeom>
              <a:blipFill rotWithShape="1">
                <a:blip r:embed="rId3">
                  <a:alphaModFix/>
                </a:blip>
                <a:stretch>
                  <a:fillRect/>
                </a:stretch>
              </a:blipFill>
              <a:ln w="254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sp>
          <p:nvSpPr>
            <p:cNvPr id="1191" name="Google Shape;1191;p39"/>
            <p:cNvSpPr/>
            <p:nvPr/>
          </p:nvSpPr>
          <p:spPr>
            <a:xfrm>
              <a:off x="2374805" y="1668745"/>
              <a:ext cx="1763157" cy="46166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1">
                  <a:solidFill>
                    <a:schemeClr val="lt1"/>
                  </a:solidFill>
                  <a:latin typeface="Arial"/>
                  <a:ea typeface="Arial"/>
                  <a:cs typeface="Arial"/>
                  <a:sym typeface="Arial"/>
                </a:rPr>
                <a:t>Click here to add a title</a:t>
              </a:r>
              <a:endParaRPr sz="1200" b="1">
                <a:solidFill>
                  <a:schemeClr val="lt1"/>
                </a:solidFill>
                <a:latin typeface="Arial"/>
                <a:ea typeface="Arial"/>
                <a:cs typeface="Arial"/>
                <a:sym typeface="Arial"/>
              </a:endParaRPr>
            </a:p>
          </p:txBody>
        </p:sp>
      </p:grpSp>
      <p:grpSp>
        <p:nvGrpSpPr>
          <p:cNvPr id="1192" name="Google Shape;1192;p39"/>
          <p:cNvGrpSpPr/>
          <p:nvPr/>
        </p:nvGrpSpPr>
        <p:grpSpPr>
          <a:xfrm>
            <a:off x="4788024" y="1347614"/>
            <a:ext cx="3347421" cy="1296144"/>
            <a:chOff x="971600" y="1419622"/>
            <a:chExt cx="3347421" cy="1296144"/>
          </a:xfrm>
        </p:grpSpPr>
        <p:grpSp>
          <p:nvGrpSpPr>
            <p:cNvPr id="1193" name="Google Shape;1193;p39"/>
            <p:cNvGrpSpPr/>
            <p:nvPr/>
          </p:nvGrpSpPr>
          <p:grpSpPr>
            <a:xfrm>
              <a:off x="971600" y="1419622"/>
              <a:ext cx="3347421" cy="1296144"/>
              <a:chOff x="1152571" y="1347614"/>
              <a:chExt cx="3347421" cy="1296144"/>
            </a:xfrm>
          </p:grpSpPr>
          <p:sp>
            <p:nvSpPr>
              <p:cNvPr id="1194" name="Google Shape;1194;p39"/>
              <p:cNvSpPr/>
              <p:nvPr/>
            </p:nvSpPr>
            <p:spPr>
              <a:xfrm>
                <a:off x="1800643" y="1347614"/>
                <a:ext cx="2699349" cy="1296144"/>
              </a:xfrm>
              <a:prstGeom prst="rect">
                <a:avLst/>
              </a:prstGeom>
              <a:solidFill>
                <a:srgbClr val="0070C0"/>
              </a:solidFill>
              <a:ln w="254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1195" name="Google Shape;1195;p39"/>
              <p:cNvSpPr/>
              <p:nvPr/>
            </p:nvSpPr>
            <p:spPr>
              <a:xfrm>
                <a:off x="1152571" y="1347614"/>
                <a:ext cx="1296144" cy="1296144"/>
              </a:xfrm>
              <a:prstGeom prst="ellipse">
                <a:avLst/>
              </a:prstGeom>
              <a:blipFill rotWithShape="1">
                <a:blip r:embed="rId4">
                  <a:alphaModFix/>
                </a:blip>
                <a:stretch>
                  <a:fillRect/>
                </a:stretch>
              </a:blipFill>
              <a:ln w="254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sp>
          <p:nvSpPr>
            <p:cNvPr id="1196" name="Google Shape;1196;p39"/>
            <p:cNvSpPr/>
            <p:nvPr/>
          </p:nvSpPr>
          <p:spPr>
            <a:xfrm>
              <a:off x="2374805" y="1668745"/>
              <a:ext cx="1763157" cy="46166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1">
                  <a:solidFill>
                    <a:schemeClr val="lt1"/>
                  </a:solidFill>
                  <a:latin typeface="Arial"/>
                  <a:ea typeface="Arial"/>
                  <a:cs typeface="Arial"/>
                  <a:sym typeface="Arial"/>
                </a:rPr>
                <a:t>Click here to add a title</a:t>
              </a:r>
              <a:endParaRPr sz="1200" b="1">
                <a:solidFill>
                  <a:schemeClr val="lt1"/>
                </a:solidFill>
                <a:latin typeface="Arial"/>
                <a:ea typeface="Arial"/>
                <a:cs typeface="Arial"/>
                <a:sym typeface="Arial"/>
              </a:endParaRPr>
            </a:p>
          </p:txBody>
        </p:sp>
      </p:grpSp>
      <p:grpSp>
        <p:nvGrpSpPr>
          <p:cNvPr id="1197" name="Google Shape;1197;p39"/>
          <p:cNvGrpSpPr/>
          <p:nvPr/>
        </p:nvGrpSpPr>
        <p:grpSpPr>
          <a:xfrm>
            <a:off x="899592" y="3147814"/>
            <a:ext cx="3347421" cy="1296144"/>
            <a:chOff x="971600" y="1419622"/>
            <a:chExt cx="3347421" cy="1296144"/>
          </a:xfrm>
        </p:grpSpPr>
        <p:grpSp>
          <p:nvGrpSpPr>
            <p:cNvPr id="1198" name="Google Shape;1198;p39"/>
            <p:cNvGrpSpPr/>
            <p:nvPr/>
          </p:nvGrpSpPr>
          <p:grpSpPr>
            <a:xfrm>
              <a:off x="971600" y="1419622"/>
              <a:ext cx="3347421" cy="1296144"/>
              <a:chOff x="1152571" y="1347614"/>
              <a:chExt cx="3347421" cy="1296144"/>
            </a:xfrm>
          </p:grpSpPr>
          <p:sp>
            <p:nvSpPr>
              <p:cNvPr id="1199" name="Google Shape;1199;p39"/>
              <p:cNvSpPr/>
              <p:nvPr/>
            </p:nvSpPr>
            <p:spPr>
              <a:xfrm>
                <a:off x="1800643" y="1347614"/>
                <a:ext cx="2699349" cy="1296144"/>
              </a:xfrm>
              <a:prstGeom prst="rect">
                <a:avLst/>
              </a:prstGeom>
              <a:solidFill>
                <a:srgbClr val="0070C0"/>
              </a:solidFill>
              <a:ln w="254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1200" name="Google Shape;1200;p39"/>
              <p:cNvSpPr/>
              <p:nvPr/>
            </p:nvSpPr>
            <p:spPr>
              <a:xfrm>
                <a:off x="1152571" y="1347614"/>
                <a:ext cx="1296144" cy="1296144"/>
              </a:xfrm>
              <a:prstGeom prst="ellipse">
                <a:avLst/>
              </a:prstGeom>
              <a:blipFill rotWithShape="1">
                <a:blip r:embed="rId5">
                  <a:alphaModFix/>
                </a:blip>
                <a:stretch>
                  <a:fillRect/>
                </a:stretch>
              </a:blipFill>
              <a:ln w="254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sp>
          <p:nvSpPr>
            <p:cNvPr id="1201" name="Google Shape;1201;p39"/>
            <p:cNvSpPr/>
            <p:nvPr/>
          </p:nvSpPr>
          <p:spPr>
            <a:xfrm>
              <a:off x="2374805" y="1668745"/>
              <a:ext cx="1763157" cy="46166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1">
                  <a:solidFill>
                    <a:schemeClr val="lt1"/>
                  </a:solidFill>
                  <a:latin typeface="Arial"/>
                  <a:ea typeface="Arial"/>
                  <a:cs typeface="Arial"/>
                  <a:sym typeface="Arial"/>
                </a:rPr>
                <a:t>Click here to add a title</a:t>
              </a:r>
              <a:endParaRPr sz="1200" b="1">
                <a:solidFill>
                  <a:schemeClr val="lt1"/>
                </a:solidFill>
                <a:latin typeface="Arial"/>
                <a:ea typeface="Arial"/>
                <a:cs typeface="Arial"/>
                <a:sym typeface="Arial"/>
              </a:endParaRPr>
            </a:p>
          </p:txBody>
        </p:sp>
      </p:grpSp>
      <p:grpSp>
        <p:nvGrpSpPr>
          <p:cNvPr id="1202" name="Google Shape;1202;p39"/>
          <p:cNvGrpSpPr/>
          <p:nvPr/>
        </p:nvGrpSpPr>
        <p:grpSpPr>
          <a:xfrm>
            <a:off x="4788024" y="3147814"/>
            <a:ext cx="3347421" cy="1296144"/>
            <a:chOff x="971600" y="1419622"/>
            <a:chExt cx="3347421" cy="1296144"/>
          </a:xfrm>
        </p:grpSpPr>
        <p:grpSp>
          <p:nvGrpSpPr>
            <p:cNvPr id="1203" name="Google Shape;1203;p39"/>
            <p:cNvGrpSpPr/>
            <p:nvPr/>
          </p:nvGrpSpPr>
          <p:grpSpPr>
            <a:xfrm>
              <a:off x="971600" y="1419622"/>
              <a:ext cx="3347421" cy="1296144"/>
              <a:chOff x="1152571" y="1347614"/>
              <a:chExt cx="3347421" cy="1296144"/>
            </a:xfrm>
          </p:grpSpPr>
          <p:sp>
            <p:nvSpPr>
              <p:cNvPr id="1204" name="Google Shape;1204;p39"/>
              <p:cNvSpPr/>
              <p:nvPr/>
            </p:nvSpPr>
            <p:spPr>
              <a:xfrm>
                <a:off x="1800643" y="1347614"/>
                <a:ext cx="2699349" cy="1296144"/>
              </a:xfrm>
              <a:prstGeom prst="rect">
                <a:avLst/>
              </a:prstGeom>
              <a:solidFill>
                <a:srgbClr val="0070C0"/>
              </a:solidFill>
              <a:ln w="254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sp>
            <p:nvSpPr>
              <p:cNvPr id="1205" name="Google Shape;1205;p39"/>
              <p:cNvSpPr/>
              <p:nvPr/>
            </p:nvSpPr>
            <p:spPr>
              <a:xfrm>
                <a:off x="1152571" y="1347614"/>
                <a:ext cx="1296144" cy="1296144"/>
              </a:xfrm>
              <a:prstGeom prst="ellipse">
                <a:avLst/>
              </a:prstGeom>
              <a:blipFill rotWithShape="1">
                <a:blip r:embed="rId6">
                  <a:alphaModFix/>
                </a:blip>
                <a:stretch>
                  <a:fillRect/>
                </a:stretch>
              </a:blipFill>
              <a:ln w="254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Arial"/>
                  <a:ea typeface="Arial"/>
                  <a:cs typeface="Arial"/>
                  <a:sym typeface="Arial"/>
                </a:endParaRPr>
              </a:p>
            </p:txBody>
          </p:sp>
        </p:grpSp>
        <p:sp>
          <p:nvSpPr>
            <p:cNvPr id="1206" name="Google Shape;1206;p39"/>
            <p:cNvSpPr/>
            <p:nvPr/>
          </p:nvSpPr>
          <p:spPr>
            <a:xfrm>
              <a:off x="2374805" y="1668745"/>
              <a:ext cx="1763157" cy="46166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1">
                  <a:solidFill>
                    <a:schemeClr val="lt1"/>
                  </a:solidFill>
                  <a:latin typeface="Arial"/>
                  <a:ea typeface="Arial"/>
                  <a:cs typeface="Arial"/>
                  <a:sym typeface="Arial"/>
                </a:rPr>
                <a:t>Click here to add a title</a:t>
              </a:r>
              <a:endParaRPr sz="1200" b="1">
                <a:solidFill>
                  <a:schemeClr val="lt1"/>
                </a:solidFill>
                <a:latin typeface="Arial"/>
                <a:ea typeface="Arial"/>
                <a:cs typeface="Arial"/>
                <a:sym typeface="Arial"/>
              </a:endParaRPr>
            </a:p>
          </p:txBody>
        </p:sp>
      </p:grpSp>
      <p:sp>
        <p:nvSpPr>
          <p:cNvPr id="1207" name="Google Shape;1207;p39"/>
          <p:cNvSpPr txBox="1"/>
          <p:nvPr/>
        </p:nvSpPr>
        <p:spPr>
          <a:xfrm>
            <a:off x="602336" y="115858"/>
            <a:ext cx="3177576" cy="400087"/>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000" b="0" i="0">
                <a:solidFill>
                  <a:schemeClr val="dk1"/>
                </a:solidFill>
                <a:latin typeface="Arial"/>
                <a:ea typeface="Arial"/>
                <a:cs typeface="Arial"/>
                <a:sym typeface="Arial"/>
              </a:rPr>
              <a:t>Enter the title text here</a:t>
            </a:r>
            <a:endParaRPr sz="2000" b="0" i="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07"/>
                                        </p:tgtEl>
                                        <p:attrNameLst>
                                          <p:attrName>style.visibility</p:attrName>
                                        </p:attrNameLst>
                                      </p:cBhvr>
                                      <p:to>
                                        <p:strVal val="visible"/>
                                      </p:to>
                                    </p:set>
                                    <p:animEffect transition="in" filter="fade">
                                      <p:cBhvr>
                                        <p:cTn id="7" dur="1000"/>
                                        <p:tgtEl>
                                          <p:spTgt spid="1207"/>
                                        </p:tgtEl>
                                      </p:cBhvr>
                                    </p:animEffect>
                                  </p:childTnLst>
                                </p:cTn>
                              </p:par>
                            </p:childTnLst>
                          </p:cTn>
                        </p:par>
                        <p:par>
                          <p:cTn id="8" fill="hold">
                            <p:stCondLst>
                              <p:cond delay="1000"/>
                            </p:stCondLst>
                            <p:childTnLst>
                              <p:par>
                                <p:cTn id="9" presetID="2" presetClass="entr" presetSubtype="2" fill="hold" nodeType="afterEffect">
                                  <p:stCondLst>
                                    <p:cond delay="0"/>
                                  </p:stCondLst>
                                  <p:childTnLst>
                                    <p:set>
                                      <p:cBhvr>
                                        <p:cTn id="10" dur="1" fill="hold">
                                          <p:stCondLst>
                                            <p:cond delay="0"/>
                                          </p:stCondLst>
                                        </p:cTn>
                                        <p:tgtEl>
                                          <p:spTgt spid="1187"/>
                                        </p:tgtEl>
                                        <p:attrNameLst>
                                          <p:attrName>style.visibility</p:attrName>
                                        </p:attrNameLst>
                                      </p:cBhvr>
                                      <p:to>
                                        <p:strVal val="visible"/>
                                      </p:to>
                                    </p:set>
                                    <p:anim calcmode="lin" valueType="num">
                                      <p:cBhvr additive="base">
                                        <p:cTn id="11" dur="300"/>
                                        <p:tgtEl>
                                          <p:spTgt spid="1187"/>
                                        </p:tgtEl>
                                        <p:attrNameLst>
                                          <p:attrName>ppt_x</p:attrName>
                                        </p:attrNameLst>
                                      </p:cBhvr>
                                      <p:tavLst>
                                        <p:tav tm="0">
                                          <p:val>
                                            <p:strVal val="#ppt_x+1"/>
                                          </p:val>
                                        </p:tav>
                                        <p:tav tm="100000">
                                          <p:val>
                                            <p:strVal val="#ppt_x"/>
                                          </p:val>
                                        </p:tav>
                                      </p:tavLst>
                                    </p:anim>
                                  </p:childTnLst>
                                </p:cTn>
                              </p:par>
                              <p:par>
                                <p:cTn id="12" presetID="2" presetClass="entr" presetSubtype="2" fill="hold" nodeType="withEffect">
                                  <p:stCondLst>
                                    <p:cond delay="200"/>
                                  </p:stCondLst>
                                  <p:childTnLst>
                                    <p:set>
                                      <p:cBhvr>
                                        <p:cTn id="13" dur="1" fill="hold">
                                          <p:stCondLst>
                                            <p:cond delay="0"/>
                                          </p:stCondLst>
                                        </p:cTn>
                                        <p:tgtEl>
                                          <p:spTgt spid="1192"/>
                                        </p:tgtEl>
                                        <p:attrNameLst>
                                          <p:attrName>style.visibility</p:attrName>
                                        </p:attrNameLst>
                                      </p:cBhvr>
                                      <p:to>
                                        <p:strVal val="visible"/>
                                      </p:to>
                                    </p:set>
                                    <p:anim calcmode="lin" valueType="num">
                                      <p:cBhvr additive="base">
                                        <p:cTn id="14" dur="300"/>
                                        <p:tgtEl>
                                          <p:spTgt spid="1192"/>
                                        </p:tgtEl>
                                        <p:attrNameLst>
                                          <p:attrName>ppt_x</p:attrName>
                                        </p:attrNameLst>
                                      </p:cBhvr>
                                      <p:tavLst>
                                        <p:tav tm="0">
                                          <p:val>
                                            <p:strVal val="#ppt_x+1"/>
                                          </p:val>
                                        </p:tav>
                                        <p:tav tm="100000">
                                          <p:val>
                                            <p:strVal val="#ppt_x"/>
                                          </p:val>
                                        </p:tav>
                                      </p:tavLst>
                                    </p:anim>
                                  </p:childTnLst>
                                </p:cTn>
                              </p:par>
                              <p:par>
                                <p:cTn id="15" presetID="2" presetClass="entr" presetSubtype="2" fill="hold" nodeType="withEffect">
                                  <p:stCondLst>
                                    <p:cond delay="400"/>
                                  </p:stCondLst>
                                  <p:childTnLst>
                                    <p:set>
                                      <p:cBhvr>
                                        <p:cTn id="16" dur="1" fill="hold">
                                          <p:stCondLst>
                                            <p:cond delay="0"/>
                                          </p:stCondLst>
                                        </p:cTn>
                                        <p:tgtEl>
                                          <p:spTgt spid="1202"/>
                                        </p:tgtEl>
                                        <p:attrNameLst>
                                          <p:attrName>style.visibility</p:attrName>
                                        </p:attrNameLst>
                                      </p:cBhvr>
                                      <p:to>
                                        <p:strVal val="visible"/>
                                      </p:to>
                                    </p:set>
                                    <p:anim calcmode="lin" valueType="num">
                                      <p:cBhvr additive="base">
                                        <p:cTn id="17" dur="300"/>
                                        <p:tgtEl>
                                          <p:spTgt spid="1202"/>
                                        </p:tgtEl>
                                        <p:attrNameLst>
                                          <p:attrName>ppt_x</p:attrName>
                                        </p:attrNameLst>
                                      </p:cBhvr>
                                      <p:tavLst>
                                        <p:tav tm="0">
                                          <p:val>
                                            <p:strVal val="#ppt_x+1"/>
                                          </p:val>
                                        </p:tav>
                                        <p:tav tm="100000">
                                          <p:val>
                                            <p:strVal val="#ppt_x"/>
                                          </p:val>
                                        </p:tav>
                                      </p:tavLst>
                                    </p:anim>
                                  </p:childTnLst>
                                </p:cTn>
                              </p:par>
                              <p:par>
                                <p:cTn id="18" presetID="2" presetClass="entr" presetSubtype="2" fill="hold" nodeType="withEffect">
                                  <p:stCondLst>
                                    <p:cond delay="600"/>
                                  </p:stCondLst>
                                  <p:childTnLst>
                                    <p:set>
                                      <p:cBhvr>
                                        <p:cTn id="19" dur="1" fill="hold">
                                          <p:stCondLst>
                                            <p:cond delay="0"/>
                                          </p:stCondLst>
                                        </p:cTn>
                                        <p:tgtEl>
                                          <p:spTgt spid="1197"/>
                                        </p:tgtEl>
                                        <p:attrNameLst>
                                          <p:attrName>style.visibility</p:attrName>
                                        </p:attrNameLst>
                                      </p:cBhvr>
                                      <p:to>
                                        <p:strVal val="visible"/>
                                      </p:to>
                                    </p:set>
                                    <p:anim calcmode="lin" valueType="num">
                                      <p:cBhvr additive="base">
                                        <p:cTn id="20" dur="300"/>
                                        <p:tgtEl>
                                          <p:spTgt spid="1197"/>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4"/>
          <p:cNvSpPr txBox="1"/>
          <p:nvPr/>
        </p:nvSpPr>
        <p:spPr>
          <a:xfrm>
            <a:off x="583317" y="138718"/>
            <a:ext cx="2929621" cy="400087"/>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000" b="0" i="0">
                <a:solidFill>
                  <a:schemeClr val="dk1"/>
                </a:solidFill>
                <a:latin typeface="Arial"/>
                <a:ea typeface="Arial"/>
                <a:cs typeface="Arial"/>
                <a:sym typeface="Arial"/>
              </a:rPr>
              <a:t>Enter the title text here</a:t>
            </a:r>
            <a:endParaRPr sz="2000" b="0" i="0">
              <a:solidFill>
                <a:schemeClr val="dk1"/>
              </a:solidFill>
              <a:latin typeface="Arial"/>
              <a:ea typeface="Arial"/>
              <a:cs typeface="Arial"/>
              <a:sym typeface="Arial"/>
            </a:endParaRPr>
          </a:p>
        </p:txBody>
      </p:sp>
      <p:sp>
        <p:nvSpPr>
          <p:cNvPr id="107" name="Google Shape;107;p4"/>
          <p:cNvSpPr/>
          <p:nvPr/>
        </p:nvSpPr>
        <p:spPr>
          <a:xfrm>
            <a:off x="316522" y="2817056"/>
            <a:ext cx="8276972" cy="180304"/>
          </a:xfrm>
          <a:prstGeom prst="roundRect">
            <a:avLst>
              <a:gd name="adj" fmla="val 49359"/>
            </a:avLst>
          </a:prstGeom>
          <a:solidFill>
            <a:srgbClr val="7F7F7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b="1">
              <a:solidFill>
                <a:schemeClr val="lt1"/>
              </a:solidFill>
              <a:latin typeface="Arial"/>
              <a:ea typeface="Arial"/>
              <a:cs typeface="Arial"/>
              <a:sym typeface="Arial"/>
            </a:endParaRPr>
          </a:p>
        </p:txBody>
      </p:sp>
      <p:grpSp>
        <p:nvGrpSpPr>
          <p:cNvPr id="108" name="Google Shape;108;p4"/>
          <p:cNvGrpSpPr/>
          <p:nvPr/>
        </p:nvGrpSpPr>
        <p:grpSpPr>
          <a:xfrm>
            <a:off x="261893" y="2053652"/>
            <a:ext cx="746051" cy="746051"/>
            <a:chOff x="2096415" y="2405904"/>
            <a:chExt cx="1054419" cy="1054419"/>
          </a:xfrm>
        </p:grpSpPr>
        <p:sp>
          <p:nvSpPr>
            <p:cNvPr id="109" name="Google Shape;109;p4"/>
            <p:cNvSpPr/>
            <p:nvPr/>
          </p:nvSpPr>
          <p:spPr>
            <a:xfrm rot="8100000">
              <a:off x="2250831" y="2560320"/>
              <a:ext cx="745587" cy="745587"/>
            </a:xfrm>
            <a:prstGeom prst="teardrop">
              <a:avLst>
                <a:gd name="adj" fmla="val 100000"/>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b="1">
                <a:solidFill>
                  <a:schemeClr val="lt1"/>
                </a:solidFill>
                <a:latin typeface="Arial"/>
                <a:ea typeface="Arial"/>
                <a:cs typeface="Arial"/>
                <a:sym typeface="Arial"/>
              </a:endParaRPr>
            </a:p>
          </p:txBody>
        </p:sp>
        <p:sp>
          <p:nvSpPr>
            <p:cNvPr id="110" name="Google Shape;110;p4"/>
            <p:cNvSpPr/>
            <p:nvPr/>
          </p:nvSpPr>
          <p:spPr>
            <a:xfrm>
              <a:off x="2391507" y="2686929"/>
              <a:ext cx="450166" cy="450166"/>
            </a:xfrm>
            <a:prstGeom prst="donut">
              <a:avLst>
                <a:gd name="adj" fmla="val 15625"/>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b="1">
                <a:solidFill>
                  <a:schemeClr val="dk1"/>
                </a:solidFill>
                <a:latin typeface="Arial"/>
                <a:ea typeface="Arial"/>
                <a:cs typeface="Arial"/>
                <a:sym typeface="Arial"/>
              </a:endParaRPr>
            </a:p>
          </p:txBody>
        </p:sp>
      </p:grpSp>
      <p:sp>
        <p:nvSpPr>
          <p:cNvPr id="111" name="Google Shape;111;p4"/>
          <p:cNvSpPr txBox="1"/>
          <p:nvPr/>
        </p:nvSpPr>
        <p:spPr>
          <a:xfrm>
            <a:off x="985050" y="1491630"/>
            <a:ext cx="1426710" cy="1331134"/>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US" sz="1200" b="1">
                <a:solidFill>
                  <a:srgbClr val="0070C0"/>
                </a:solidFill>
                <a:latin typeface="Arial"/>
                <a:ea typeface="Arial"/>
                <a:cs typeface="Arial"/>
                <a:sym typeface="Arial"/>
              </a:rPr>
              <a:t>Add title</a:t>
            </a:r>
            <a:endParaRPr sz="1200" b="1">
              <a:solidFill>
                <a:srgbClr val="0070C0"/>
              </a:solidFill>
              <a:latin typeface="Arial"/>
              <a:ea typeface="Arial"/>
              <a:cs typeface="Arial"/>
              <a:sym typeface="Arial"/>
            </a:endParaRPr>
          </a:p>
          <a:p>
            <a:pPr marL="0" marR="0" lvl="0" indent="0" algn="l" rtl="0">
              <a:spcBef>
                <a:spcPts val="0"/>
              </a:spcBef>
              <a:spcAft>
                <a:spcPts val="0"/>
              </a:spcAft>
              <a:buNone/>
            </a:pPr>
            <a:r>
              <a:rPr lang="en-US" sz="1000" b="0">
                <a:solidFill>
                  <a:srgbClr val="474747"/>
                </a:solidFill>
                <a:latin typeface="Arial"/>
                <a:ea typeface="Arial"/>
                <a:cs typeface="Arial"/>
                <a:sym typeface="Arial"/>
              </a:rPr>
              <a:t>Etiquette is a process of expressing respect and respect in a person's interpersonal communication in a certain procedural manner.</a:t>
            </a:r>
            <a:endParaRPr sz="1000" b="0">
              <a:solidFill>
                <a:srgbClr val="474747"/>
              </a:solidFill>
              <a:latin typeface="Arial"/>
              <a:ea typeface="Arial"/>
              <a:cs typeface="Arial"/>
              <a:sym typeface="Arial"/>
            </a:endParaRPr>
          </a:p>
        </p:txBody>
      </p:sp>
      <p:grpSp>
        <p:nvGrpSpPr>
          <p:cNvPr id="112" name="Google Shape;112;p4"/>
          <p:cNvGrpSpPr/>
          <p:nvPr/>
        </p:nvGrpSpPr>
        <p:grpSpPr>
          <a:xfrm>
            <a:off x="3204052" y="1384826"/>
            <a:ext cx="1389694" cy="1389694"/>
            <a:chOff x="2096415" y="2405904"/>
            <a:chExt cx="1054419" cy="1054419"/>
          </a:xfrm>
        </p:grpSpPr>
        <p:sp>
          <p:nvSpPr>
            <p:cNvPr id="113" name="Google Shape;113;p4"/>
            <p:cNvSpPr/>
            <p:nvPr/>
          </p:nvSpPr>
          <p:spPr>
            <a:xfrm rot="8100000">
              <a:off x="2250831" y="2560320"/>
              <a:ext cx="745587" cy="745587"/>
            </a:xfrm>
            <a:prstGeom prst="teardrop">
              <a:avLst>
                <a:gd name="adj" fmla="val 100000"/>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b="1">
                <a:solidFill>
                  <a:schemeClr val="lt1"/>
                </a:solidFill>
                <a:latin typeface="Arial"/>
                <a:ea typeface="Arial"/>
                <a:cs typeface="Arial"/>
                <a:sym typeface="Arial"/>
              </a:endParaRPr>
            </a:p>
          </p:txBody>
        </p:sp>
        <p:sp>
          <p:nvSpPr>
            <p:cNvPr id="114" name="Google Shape;114;p4"/>
            <p:cNvSpPr/>
            <p:nvPr/>
          </p:nvSpPr>
          <p:spPr>
            <a:xfrm>
              <a:off x="2391507" y="2686929"/>
              <a:ext cx="450166" cy="450166"/>
            </a:xfrm>
            <a:prstGeom prst="donut">
              <a:avLst>
                <a:gd name="adj" fmla="val 15625"/>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b="1">
                <a:solidFill>
                  <a:schemeClr val="dk1"/>
                </a:solidFill>
                <a:latin typeface="Arial"/>
                <a:ea typeface="Arial"/>
                <a:cs typeface="Arial"/>
                <a:sym typeface="Arial"/>
              </a:endParaRPr>
            </a:p>
          </p:txBody>
        </p:sp>
      </p:grpSp>
      <p:sp>
        <p:nvSpPr>
          <p:cNvPr id="115" name="Google Shape;115;p4"/>
          <p:cNvSpPr txBox="1"/>
          <p:nvPr/>
        </p:nvSpPr>
        <p:spPr>
          <a:xfrm>
            <a:off x="4522967" y="1544588"/>
            <a:ext cx="1426710" cy="1331134"/>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US" sz="1200" b="1">
                <a:solidFill>
                  <a:srgbClr val="0070C0"/>
                </a:solidFill>
                <a:latin typeface="Arial"/>
                <a:ea typeface="Arial"/>
                <a:cs typeface="Arial"/>
                <a:sym typeface="Arial"/>
              </a:rPr>
              <a:t>Add title</a:t>
            </a:r>
            <a:endParaRPr sz="1200" b="1">
              <a:solidFill>
                <a:srgbClr val="0070C0"/>
              </a:solidFill>
              <a:latin typeface="Arial"/>
              <a:ea typeface="Arial"/>
              <a:cs typeface="Arial"/>
              <a:sym typeface="Arial"/>
            </a:endParaRPr>
          </a:p>
          <a:p>
            <a:pPr marL="0" marR="0" lvl="0" indent="0" algn="l" rtl="0">
              <a:spcBef>
                <a:spcPts val="0"/>
              </a:spcBef>
              <a:spcAft>
                <a:spcPts val="0"/>
              </a:spcAft>
              <a:buNone/>
            </a:pPr>
            <a:r>
              <a:rPr lang="en-US" sz="1000" b="0">
                <a:solidFill>
                  <a:srgbClr val="474747"/>
                </a:solidFill>
                <a:latin typeface="Arial"/>
                <a:ea typeface="Arial"/>
                <a:cs typeface="Arial"/>
                <a:sym typeface="Arial"/>
              </a:rPr>
              <a:t>From the perspective of personal cultivation, etiquette can be said to be an external manifestation of a person's inner cultivation and quality.</a:t>
            </a:r>
            <a:endParaRPr sz="1000" b="0">
              <a:solidFill>
                <a:srgbClr val="474747"/>
              </a:solidFill>
              <a:latin typeface="Arial"/>
              <a:ea typeface="Arial"/>
              <a:cs typeface="Arial"/>
              <a:sym typeface="Arial"/>
            </a:endParaRPr>
          </a:p>
        </p:txBody>
      </p:sp>
      <p:grpSp>
        <p:nvGrpSpPr>
          <p:cNvPr id="116" name="Google Shape;116;p4"/>
          <p:cNvGrpSpPr/>
          <p:nvPr/>
        </p:nvGrpSpPr>
        <p:grpSpPr>
          <a:xfrm rot="10800000">
            <a:off x="1804711" y="3039895"/>
            <a:ext cx="1092267" cy="1092267"/>
            <a:chOff x="2096415" y="2405904"/>
            <a:chExt cx="1054419" cy="1054419"/>
          </a:xfrm>
        </p:grpSpPr>
        <p:sp>
          <p:nvSpPr>
            <p:cNvPr id="117" name="Google Shape;117;p4"/>
            <p:cNvSpPr/>
            <p:nvPr/>
          </p:nvSpPr>
          <p:spPr>
            <a:xfrm rot="8100000">
              <a:off x="2250831" y="2560320"/>
              <a:ext cx="745587" cy="745587"/>
            </a:xfrm>
            <a:prstGeom prst="teardrop">
              <a:avLst>
                <a:gd name="adj" fmla="val 100000"/>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b="1">
                <a:solidFill>
                  <a:schemeClr val="lt1"/>
                </a:solidFill>
                <a:latin typeface="Arial"/>
                <a:ea typeface="Arial"/>
                <a:cs typeface="Arial"/>
                <a:sym typeface="Arial"/>
              </a:endParaRPr>
            </a:p>
          </p:txBody>
        </p:sp>
        <p:sp>
          <p:nvSpPr>
            <p:cNvPr id="118" name="Google Shape;118;p4"/>
            <p:cNvSpPr/>
            <p:nvPr/>
          </p:nvSpPr>
          <p:spPr>
            <a:xfrm>
              <a:off x="2391507" y="2686929"/>
              <a:ext cx="450166" cy="450166"/>
            </a:xfrm>
            <a:prstGeom prst="donut">
              <a:avLst>
                <a:gd name="adj" fmla="val 15625"/>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b="1">
                <a:solidFill>
                  <a:schemeClr val="dk1"/>
                </a:solidFill>
                <a:latin typeface="Arial"/>
                <a:ea typeface="Arial"/>
                <a:cs typeface="Arial"/>
                <a:sym typeface="Arial"/>
              </a:endParaRPr>
            </a:p>
          </p:txBody>
        </p:sp>
      </p:grpSp>
      <p:sp>
        <p:nvSpPr>
          <p:cNvPr id="119" name="Google Shape;119;p4"/>
          <p:cNvSpPr txBox="1"/>
          <p:nvPr/>
        </p:nvSpPr>
        <p:spPr>
          <a:xfrm>
            <a:off x="2799584" y="3195861"/>
            <a:ext cx="1426710" cy="761747"/>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US" sz="1200" b="1">
                <a:solidFill>
                  <a:srgbClr val="0070C0"/>
                </a:solidFill>
                <a:latin typeface="Arial"/>
                <a:ea typeface="Arial"/>
                <a:cs typeface="Arial"/>
                <a:sym typeface="Arial"/>
              </a:rPr>
              <a:t>Add title</a:t>
            </a:r>
            <a:endParaRPr sz="1200" b="1">
              <a:solidFill>
                <a:srgbClr val="0070C0"/>
              </a:solidFill>
              <a:latin typeface="Arial"/>
              <a:ea typeface="Arial"/>
              <a:cs typeface="Arial"/>
              <a:sym typeface="Arial"/>
            </a:endParaRPr>
          </a:p>
          <a:p>
            <a:pPr marL="0" marR="0" lvl="0" indent="0" algn="l" rtl="0">
              <a:spcBef>
                <a:spcPts val="0"/>
              </a:spcBef>
              <a:spcAft>
                <a:spcPts val="0"/>
              </a:spcAft>
              <a:buNone/>
            </a:pPr>
            <a:r>
              <a:rPr lang="en-US" sz="1100" b="0">
                <a:solidFill>
                  <a:srgbClr val="474747"/>
                </a:solidFill>
                <a:latin typeface="Arial"/>
                <a:ea typeface="Arial"/>
                <a:cs typeface="Arial"/>
                <a:sym typeface="Arial"/>
              </a:rPr>
              <a:t>Etiquette is an indispensable ability in our lives.</a:t>
            </a:r>
            <a:endParaRPr sz="1100" b="0">
              <a:solidFill>
                <a:srgbClr val="474747"/>
              </a:solidFill>
              <a:latin typeface="Arial"/>
              <a:ea typeface="Arial"/>
              <a:cs typeface="Arial"/>
              <a:sym typeface="Arial"/>
            </a:endParaRPr>
          </a:p>
        </p:txBody>
      </p:sp>
      <p:grpSp>
        <p:nvGrpSpPr>
          <p:cNvPr id="120" name="Google Shape;120;p4"/>
          <p:cNvGrpSpPr/>
          <p:nvPr/>
        </p:nvGrpSpPr>
        <p:grpSpPr>
          <a:xfrm rot="10800000">
            <a:off x="4990402" y="3104639"/>
            <a:ext cx="461529" cy="461529"/>
            <a:chOff x="2096415" y="2405904"/>
            <a:chExt cx="1054419" cy="1054419"/>
          </a:xfrm>
        </p:grpSpPr>
        <p:sp>
          <p:nvSpPr>
            <p:cNvPr id="121" name="Google Shape;121;p4"/>
            <p:cNvSpPr/>
            <p:nvPr/>
          </p:nvSpPr>
          <p:spPr>
            <a:xfrm rot="8100000">
              <a:off x="2250831" y="2560320"/>
              <a:ext cx="745587" cy="745587"/>
            </a:xfrm>
            <a:prstGeom prst="teardrop">
              <a:avLst>
                <a:gd name="adj" fmla="val 100000"/>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b="1">
                <a:solidFill>
                  <a:schemeClr val="lt1"/>
                </a:solidFill>
                <a:latin typeface="Arial"/>
                <a:ea typeface="Arial"/>
                <a:cs typeface="Arial"/>
                <a:sym typeface="Arial"/>
              </a:endParaRPr>
            </a:p>
          </p:txBody>
        </p:sp>
        <p:sp>
          <p:nvSpPr>
            <p:cNvPr id="122" name="Google Shape;122;p4"/>
            <p:cNvSpPr/>
            <p:nvPr/>
          </p:nvSpPr>
          <p:spPr>
            <a:xfrm>
              <a:off x="2391507" y="2686929"/>
              <a:ext cx="450166" cy="450166"/>
            </a:xfrm>
            <a:prstGeom prst="donut">
              <a:avLst>
                <a:gd name="adj" fmla="val 15625"/>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b="1">
                <a:solidFill>
                  <a:schemeClr val="dk1"/>
                </a:solidFill>
                <a:latin typeface="Arial"/>
                <a:ea typeface="Arial"/>
                <a:cs typeface="Arial"/>
                <a:sym typeface="Arial"/>
              </a:endParaRPr>
            </a:p>
          </p:txBody>
        </p:sp>
      </p:grpSp>
      <p:sp>
        <p:nvSpPr>
          <p:cNvPr id="123" name="Google Shape;123;p4"/>
          <p:cNvSpPr txBox="1"/>
          <p:nvPr/>
        </p:nvSpPr>
        <p:spPr>
          <a:xfrm>
            <a:off x="5508104" y="3199641"/>
            <a:ext cx="1426710" cy="1608133"/>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US" sz="1200" b="1">
                <a:solidFill>
                  <a:srgbClr val="0070C0"/>
                </a:solidFill>
                <a:latin typeface="Arial"/>
                <a:ea typeface="Arial"/>
                <a:cs typeface="Arial"/>
                <a:sym typeface="Arial"/>
              </a:rPr>
              <a:t>Add title</a:t>
            </a:r>
            <a:endParaRPr sz="1200" b="1">
              <a:solidFill>
                <a:srgbClr val="0070C0"/>
              </a:solidFill>
              <a:latin typeface="Arial"/>
              <a:ea typeface="Arial"/>
              <a:cs typeface="Arial"/>
              <a:sym typeface="Arial"/>
            </a:endParaRPr>
          </a:p>
          <a:p>
            <a:pPr marL="0" marR="0" lvl="0" indent="0" algn="l" rtl="0">
              <a:spcBef>
                <a:spcPts val="0"/>
              </a:spcBef>
              <a:spcAft>
                <a:spcPts val="0"/>
              </a:spcAft>
              <a:buNone/>
            </a:pPr>
            <a:r>
              <a:rPr lang="en-US" sz="800" b="0">
                <a:solidFill>
                  <a:srgbClr val="474747"/>
                </a:solidFill>
                <a:latin typeface="Arial"/>
                <a:ea typeface="Arial"/>
                <a:cs typeface="Arial"/>
                <a:sym typeface="Arial"/>
              </a:rPr>
              <a:t>From the perspective of communication, etiquette can be said to be an art, a form of communication or a method of communication applicable in interpersonal communication. It is a customary practice of showing respect and friendship in interpersonal communication.</a:t>
            </a:r>
            <a:endParaRPr sz="800" b="0">
              <a:solidFill>
                <a:srgbClr val="474747"/>
              </a:solidFill>
              <a:latin typeface="Arial"/>
              <a:ea typeface="Arial"/>
              <a:cs typeface="Arial"/>
              <a:sym typeface="Arial"/>
            </a:endParaRPr>
          </a:p>
        </p:txBody>
      </p:sp>
      <p:grpSp>
        <p:nvGrpSpPr>
          <p:cNvPr id="124" name="Google Shape;124;p4"/>
          <p:cNvGrpSpPr/>
          <p:nvPr/>
        </p:nvGrpSpPr>
        <p:grpSpPr>
          <a:xfrm>
            <a:off x="6550975" y="2053652"/>
            <a:ext cx="746051" cy="746051"/>
            <a:chOff x="2096415" y="2405904"/>
            <a:chExt cx="1054419" cy="1054419"/>
          </a:xfrm>
        </p:grpSpPr>
        <p:sp>
          <p:nvSpPr>
            <p:cNvPr id="125" name="Google Shape;125;p4"/>
            <p:cNvSpPr/>
            <p:nvPr/>
          </p:nvSpPr>
          <p:spPr>
            <a:xfrm rot="8100000">
              <a:off x="2250831" y="2560320"/>
              <a:ext cx="745587" cy="745587"/>
            </a:xfrm>
            <a:prstGeom prst="teardrop">
              <a:avLst>
                <a:gd name="adj" fmla="val 100000"/>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b="1">
                <a:solidFill>
                  <a:schemeClr val="lt1"/>
                </a:solidFill>
                <a:latin typeface="Arial"/>
                <a:ea typeface="Arial"/>
                <a:cs typeface="Arial"/>
                <a:sym typeface="Arial"/>
              </a:endParaRPr>
            </a:p>
          </p:txBody>
        </p:sp>
        <p:sp>
          <p:nvSpPr>
            <p:cNvPr id="126" name="Google Shape;126;p4"/>
            <p:cNvSpPr/>
            <p:nvPr/>
          </p:nvSpPr>
          <p:spPr>
            <a:xfrm>
              <a:off x="2391507" y="2686929"/>
              <a:ext cx="450166" cy="450166"/>
            </a:xfrm>
            <a:prstGeom prst="donut">
              <a:avLst>
                <a:gd name="adj" fmla="val 15625"/>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b="1">
                <a:solidFill>
                  <a:schemeClr val="dk1"/>
                </a:solidFill>
                <a:latin typeface="Arial"/>
                <a:ea typeface="Arial"/>
                <a:cs typeface="Arial"/>
                <a:sym typeface="Arial"/>
              </a:endParaRPr>
            </a:p>
          </p:txBody>
        </p:sp>
      </p:grpSp>
      <p:sp>
        <p:nvSpPr>
          <p:cNvPr id="127" name="Google Shape;127;p4"/>
          <p:cNvSpPr txBox="1"/>
          <p:nvPr/>
        </p:nvSpPr>
        <p:spPr>
          <a:xfrm>
            <a:off x="7245247" y="1578496"/>
            <a:ext cx="1426710" cy="1223412"/>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US" sz="1200" b="1">
                <a:solidFill>
                  <a:srgbClr val="0070C0"/>
                </a:solidFill>
                <a:latin typeface="Arial"/>
                <a:ea typeface="Arial"/>
                <a:cs typeface="Arial"/>
                <a:sym typeface="Arial"/>
              </a:rPr>
              <a:t>Add title</a:t>
            </a:r>
            <a:endParaRPr sz="1200" b="1">
              <a:solidFill>
                <a:srgbClr val="0070C0"/>
              </a:solidFill>
              <a:latin typeface="Arial"/>
              <a:ea typeface="Arial"/>
              <a:cs typeface="Arial"/>
              <a:sym typeface="Arial"/>
            </a:endParaRPr>
          </a:p>
          <a:p>
            <a:pPr marL="0" marR="0" lvl="0" indent="0" algn="l" rtl="0">
              <a:spcBef>
                <a:spcPts val="0"/>
              </a:spcBef>
              <a:spcAft>
                <a:spcPts val="0"/>
              </a:spcAft>
              <a:buNone/>
            </a:pPr>
            <a:r>
              <a:rPr lang="en-US" sz="900" b="0">
                <a:solidFill>
                  <a:srgbClr val="474747"/>
                </a:solidFill>
                <a:latin typeface="Arial"/>
                <a:ea typeface="Arial"/>
                <a:cs typeface="Arial"/>
                <a:sym typeface="Arial"/>
              </a:rPr>
              <a:t>From the perspective of communication, etiquette can be said to be the skill of communicating with each other in interpersonal communication.</a:t>
            </a:r>
            <a:endParaRPr sz="900" b="0">
              <a:solidFill>
                <a:srgbClr val="474747"/>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fade">
                                      <p:cBhvr>
                                        <p:cTn id="7" dur="1000"/>
                                        <p:tgtEl>
                                          <p:spTgt spid="106"/>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07"/>
                                        </p:tgtEl>
                                        <p:attrNameLst>
                                          <p:attrName>style.visibility</p:attrName>
                                        </p:attrNameLst>
                                      </p:cBhvr>
                                      <p:to>
                                        <p:strVal val="visible"/>
                                      </p:to>
                                    </p:set>
                                    <p:animEffect transition="in" filter="fade">
                                      <p:cBhvr>
                                        <p:cTn id="11" dur="1000"/>
                                        <p:tgtEl>
                                          <p:spTgt spid="107"/>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108"/>
                                        </p:tgtEl>
                                        <p:attrNameLst>
                                          <p:attrName>style.visibility</p:attrName>
                                        </p:attrNameLst>
                                      </p:cBhvr>
                                      <p:to>
                                        <p:strVal val="visible"/>
                                      </p:to>
                                    </p:set>
                                    <p:animEffect transition="in" filter="fade">
                                      <p:cBhvr>
                                        <p:cTn id="15" dur="1000"/>
                                        <p:tgtEl>
                                          <p:spTgt spid="108"/>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111"/>
                                        </p:tgtEl>
                                        <p:attrNameLst>
                                          <p:attrName>style.visibility</p:attrName>
                                        </p:attrNameLst>
                                      </p:cBhvr>
                                      <p:to>
                                        <p:strVal val="visible"/>
                                      </p:to>
                                    </p:set>
                                    <p:animEffect transition="in" filter="fade">
                                      <p:cBhvr>
                                        <p:cTn id="19" dur="1000"/>
                                        <p:tgtEl>
                                          <p:spTgt spid="111"/>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116"/>
                                        </p:tgtEl>
                                        <p:attrNameLst>
                                          <p:attrName>style.visibility</p:attrName>
                                        </p:attrNameLst>
                                      </p:cBhvr>
                                      <p:to>
                                        <p:strVal val="visible"/>
                                      </p:to>
                                    </p:set>
                                    <p:animEffect transition="in" filter="fade">
                                      <p:cBhvr>
                                        <p:cTn id="23" dur="1000"/>
                                        <p:tgtEl>
                                          <p:spTgt spid="116"/>
                                        </p:tgtEl>
                                      </p:cBhvr>
                                    </p:animEffect>
                                  </p:childTnLst>
                                </p:cTn>
                              </p:par>
                            </p:childTnLst>
                          </p:cTn>
                        </p:par>
                        <p:par>
                          <p:cTn id="24" fill="hold">
                            <p:stCondLst>
                              <p:cond delay="5000"/>
                            </p:stCondLst>
                            <p:childTnLst>
                              <p:par>
                                <p:cTn id="25" presetID="10" presetClass="entr" presetSubtype="0" fill="hold" nodeType="afterEffect">
                                  <p:stCondLst>
                                    <p:cond delay="0"/>
                                  </p:stCondLst>
                                  <p:childTnLst>
                                    <p:set>
                                      <p:cBhvr>
                                        <p:cTn id="26" dur="1" fill="hold">
                                          <p:stCondLst>
                                            <p:cond delay="0"/>
                                          </p:stCondLst>
                                        </p:cTn>
                                        <p:tgtEl>
                                          <p:spTgt spid="119"/>
                                        </p:tgtEl>
                                        <p:attrNameLst>
                                          <p:attrName>style.visibility</p:attrName>
                                        </p:attrNameLst>
                                      </p:cBhvr>
                                      <p:to>
                                        <p:strVal val="visible"/>
                                      </p:to>
                                    </p:set>
                                    <p:animEffect transition="in" filter="fade">
                                      <p:cBhvr>
                                        <p:cTn id="27" dur="1000"/>
                                        <p:tgtEl>
                                          <p:spTgt spid="119"/>
                                        </p:tgtEl>
                                      </p:cBhvr>
                                    </p:animEffect>
                                  </p:childTnLst>
                                </p:cTn>
                              </p:par>
                            </p:childTnLst>
                          </p:cTn>
                        </p:par>
                        <p:par>
                          <p:cTn id="28" fill="hold">
                            <p:stCondLst>
                              <p:cond delay="6000"/>
                            </p:stCondLst>
                            <p:childTnLst>
                              <p:par>
                                <p:cTn id="29" presetID="10" presetClass="entr" presetSubtype="0" fill="hold" nodeType="afterEffect">
                                  <p:stCondLst>
                                    <p:cond delay="0"/>
                                  </p:stCondLst>
                                  <p:childTnLst>
                                    <p:set>
                                      <p:cBhvr>
                                        <p:cTn id="30" dur="1" fill="hold">
                                          <p:stCondLst>
                                            <p:cond delay="0"/>
                                          </p:stCondLst>
                                        </p:cTn>
                                        <p:tgtEl>
                                          <p:spTgt spid="112"/>
                                        </p:tgtEl>
                                        <p:attrNameLst>
                                          <p:attrName>style.visibility</p:attrName>
                                        </p:attrNameLst>
                                      </p:cBhvr>
                                      <p:to>
                                        <p:strVal val="visible"/>
                                      </p:to>
                                    </p:set>
                                    <p:animEffect transition="in" filter="fade">
                                      <p:cBhvr>
                                        <p:cTn id="31" dur="1000"/>
                                        <p:tgtEl>
                                          <p:spTgt spid="112"/>
                                        </p:tgtEl>
                                      </p:cBhvr>
                                    </p:animEffect>
                                  </p:childTnLst>
                                </p:cTn>
                              </p:par>
                            </p:childTnLst>
                          </p:cTn>
                        </p:par>
                        <p:par>
                          <p:cTn id="32" fill="hold">
                            <p:stCondLst>
                              <p:cond delay="7000"/>
                            </p:stCondLst>
                            <p:childTnLst>
                              <p:par>
                                <p:cTn id="33" presetID="10" presetClass="entr" presetSubtype="0" fill="hold" nodeType="afterEffect">
                                  <p:stCondLst>
                                    <p:cond delay="0"/>
                                  </p:stCondLst>
                                  <p:childTnLst>
                                    <p:set>
                                      <p:cBhvr>
                                        <p:cTn id="34" dur="1" fill="hold">
                                          <p:stCondLst>
                                            <p:cond delay="0"/>
                                          </p:stCondLst>
                                        </p:cTn>
                                        <p:tgtEl>
                                          <p:spTgt spid="115"/>
                                        </p:tgtEl>
                                        <p:attrNameLst>
                                          <p:attrName>style.visibility</p:attrName>
                                        </p:attrNameLst>
                                      </p:cBhvr>
                                      <p:to>
                                        <p:strVal val="visible"/>
                                      </p:to>
                                    </p:set>
                                    <p:animEffect transition="in" filter="fade">
                                      <p:cBhvr>
                                        <p:cTn id="35" dur="1000"/>
                                        <p:tgtEl>
                                          <p:spTgt spid="115"/>
                                        </p:tgtEl>
                                      </p:cBhvr>
                                    </p:animEffect>
                                  </p:childTnLst>
                                </p:cTn>
                              </p:par>
                            </p:childTnLst>
                          </p:cTn>
                        </p:par>
                        <p:par>
                          <p:cTn id="36" fill="hold">
                            <p:stCondLst>
                              <p:cond delay="8000"/>
                            </p:stCondLst>
                            <p:childTnLst>
                              <p:par>
                                <p:cTn id="37" presetID="10" presetClass="entr" presetSubtype="0" fill="hold" nodeType="afterEffect">
                                  <p:stCondLst>
                                    <p:cond delay="0"/>
                                  </p:stCondLst>
                                  <p:childTnLst>
                                    <p:set>
                                      <p:cBhvr>
                                        <p:cTn id="38" dur="1" fill="hold">
                                          <p:stCondLst>
                                            <p:cond delay="0"/>
                                          </p:stCondLst>
                                        </p:cTn>
                                        <p:tgtEl>
                                          <p:spTgt spid="120"/>
                                        </p:tgtEl>
                                        <p:attrNameLst>
                                          <p:attrName>style.visibility</p:attrName>
                                        </p:attrNameLst>
                                      </p:cBhvr>
                                      <p:to>
                                        <p:strVal val="visible"/>
                                      </p:to>
                                    </p:set>
                                    <p:animEffect transition="in" filter="fade">
                                      <p:cBhvr>
                                        <p:cTn id="39" dur="1000"/>
                                        <p:tgtEl>
                                          <p:spTgt spid="120"/>
                                        </p:tgtEl>
                                      </p:cBhvr>
                                    </p:animEffect>
                                  </p:childTnLst>
                                </p:cTn>
                              </p:par>
                            </p:childTnLst>
                          </p:cTn>
                        </p:par>
                        <p:par>
                          <p:cTn id="40" fill="hold">
                            <p:stCondLst>
                              <p:cond delay="9000"/>
                            </p:stCondLst>
                            <p:childTnLst>
                              <p:par>
                                <p:cTn id="41" presetID="10" presetClass="entr" presetSubtype="0" fill="hold" nodeType="afterEffect">
                                  <p:stCondLst>
                                    <p:cond delay="0"/>
                                  </p:stCondLst>
                                  <p:childTnLst>
                                    <p:set>
                                      <p:cBhvr>
                                        <p:cTn id="42" dur="1" fill="hold">
                                          <p:stCondLst>
                                            <p:cond delay="0"/>
                                          </p:stCondLst>
                                        </p:cTn>
                                        <p:tgtEl>
                                          <p:spTgt spid="123"/>
                                        </p:tgtEl>
                                        <p:attrNameLst>
                                          <p:attrName>style.visibility</p:attrName>
                                        </p:attrNameLst>
                                      </p:cBhvr>
                                      <p:to>
                                        <p:strVal val="visible"/>
                                      </p:to>
                                    </p:set>
                                    <p:animEffect transition="in" filter="fade">
                                      <p:cBhvr>
                                        <p:cTn id="43" dur="1000"/>
                                        <p:tgtEl>
                                          <p:spTgt spid="123"/>
                                        </p:tgtEl>
                                      </p:cBhvr>
                                    </p:animEffect>
                                  </p:childTnLst>
                                </p:cTn>
                              </p:par>
                            </p:childTnLst>
                          </p:cTn>
                        </p:par>
                        <p:par>
                          <p:cTn id="44" fill="hold">
                            <p:stCondLst>
                              <p:cond delay="10000"/>
                            </p:stCondLst>
                            <p:childTnLst>
                              <p:par>
                                <p:cTn id="45" presetID="10" presetClass="entr" presetSubtype="0" fill="hold" nodeType="afterEffect">
                                  <p:stCondLst>
                                    <p:cond delay="0"/>
                                  </p:stCondLst>
                                  <p:childTnLst>
                                    <p:set>
                                      <p:cBhvr>
                                        <p:cTn id="46" dur="1" fill="hold">
                                          <p:stCondLst>
                                            <p:cond delay="0"/>
                                          </p:stCondLst>
                                        </p:cTn>
                                        <p:tgtEl>
                                          <p:spTgt spid="124"/>
                                        </p:tgtEl>
                                        <p:attrNameLst>
                                          <p:attrName>style.visibility</p:attrName>
                                        </p:attrNameLst>
                                      </p:cBhvr>
                                      <p:to>
                                        <p:strVal val="visible"/>
                                      </p:to>
                                    </p:set>
                                    <p:animEffect transition="in" filter="fade">
                                      <p:cBhvr>
                                        <p:cTn id="47" dur="1000"/>
                                        <p:tgtEl>
                                          <p:spTgt spid="124"/>
                                        </p:tgtEl>
                                      </p:cBhvr>
                                    </p:animEffect>
                                  </p:childTnLst>
                                </p:cTn>
                              </p:par>
                            </p:childTnLst>
                          </p:cTn>
                        </p:par>
                        <p:par>
                          <p:cTn id="48" fill="hold">
                            <p:stCondLst>
                              <p:cond delay="11000"/>
                            </p:stCondLst>
                            <p:childTnLst>
                              <p:par>
                                <p:cTn id="49" presetID="10" presetClass="entr" presetSubtype="0" fill="hold" nodeType="afterEffect">
                                  <p:stCondLst>
                                    <p:cond delay="0"/>
                                  </p:stCondLst>
                                  <p:childTnLst>
                                    <p:set>
                                      <p:cBhvr>
                                        <p:cTn id="50" dur="1" fill="hold">
                                          <p:stCondLst>
                                            <p:cond delay="0"/>
                                          </p:stCondLst>
                                        </p:cTn>
                                        <p:tgtEl>
                                          <p:spTgt spid="127"/>
                                        </p:tgtEl>
                                        <p:attrNameLst>
                                          <p:attrName>style.visibility</p:attrName>
                                        </p:attrNameLst>
                                      </p:cBhvr>
                                      <p:to>
                                        <p:strVal val="visible"/>
                                      </p:to>
                                    </p:set>
                                    <p:animEffect transition="in" filter="fade">
                                      <p:cBhvr>
                                        <p:cTn id="51" dur="1000"/>
                                        <p:tgtEl>
                                          <p:spTgt spid="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212"/>
        <p:cNvGrpSpPr/>
        <p:nvPr/>
      </p:nvGrpSpPr>
      <p:grpSpPr>
        <a:xfrm>
          <a:off x="0" y="0"/>
          <a:ext cx="0" cy="0"/>
          <a:chOff x="0" y="0"/>
          <a:chExt cx="0" cy="0"/>
        </a:xfrm>
      </p:grpSpPr>
      <p:grpSp>
        <p:nvGrpSpPr>
          <p:cNvPr id="1213" name="Google Shape;1213;p40"/>
          <p:cNvGrpSpPr/>
          <p:nvPr/>
        </p:nvGrpSpPr>
        <p:grpSpPr>
          <a:xfrm>
            <a:off x="3995837" y="2737450"/>
            <a:ext cx="4464595" cy="652284"/>
            <a:chOff x="5519357" y="2845462"/>
            <a:chExt cx="4464595" cy="652284"/>
          </a:xfrm>
        </p:grpSpPr>
        <p:sp>
          <p:nvSpPr>
            <p:cNvPr id="1214" name="Google Shape;1214;p40"/>
            <p:cNvSpPr/>
            <p:nvPr/>
          </p:nvSpPr>
          <p:spPr>
            <a:xfrm>
              <a:off x="6215443" y="2845462"/>
              <a:ext cx="376850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0070C0"/>
                  </a:solidFill>
                  <a:latin typeface="Arial"/>
                  <a:ea typeface="Arial"/>
                  <a:cs typeface="Arial"/>
                  <a:sym typeface="Arial"/>
                </a:rPr>
                <a:t>Click here to add a title</a:t>
              </a:r>
              <a:endParaRPr sz="1400" b="1">
                <a:solidFill>
                  <a:srgbClr val="0070C0"/>
                </a:solidFill>
                <a:latin typeface="Arial"/>
                <a:ea typeface="Arial"/>
                <a:cs typeface="Arial"/>
                <a:sym typeface="Arial"/>
              </a:endParaRPr>
            </a:p>
          </p:txBody>
        </p:sp>
        <p:grpSp>
          <p:nvGrpSpPr>
            <p:cNvPr id="1215" name="Google Shape;1215;p40"/>
            <p:cNvGrpSpPr/>
            <p:nvPr/>
          </p:nvGrpSpPr>
          <p:grpSpPr>
            <a:xfrm>
              <a:off x="5519357" y="2866804"/>
              <a:ext cx="652843" cy="630942"/>
              <a:chOff x="5519357" y="2866804"/>
              <a:chExt cx="652843" cy="630942"/>
            </a:xfrm>
          </p:grpSpPr>
          <p:sp>
            <p:nvSpPr>
              <p:cNvPr id="1216" name="Google Shape;1216;p40"/>
              <p:cNvSpPr/>
              <p:nvPr/>
            </p:nvSpPr>
            <p:spPr>
              <a:xfrm>
                <a:off x="5519357" y="2866804"/>
                <a:ext cx="652843" cy="630942"/>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rgbClr val="262626"/>
                  </a:solidFill>
                  <a:latin typeface="Arial"/>
                  <a:ea typeface="Arial"/>
                  <a:cs typeface="Arial"/>
                  <a:sym typeface="Arial"/>
                </a:endParaRPr>
              </a:p>
            </p:txBody>
          </p:sp>
          <p:sp>
            <p:nvSpPr>
              <p:cNvPr id="1217" name="Google Shape;1217;p40"/>
              <p:cNvSpPr/>
              <p:nvPr/>
            </p:nvSpPr>
            <p:spPr>
              <a:xfrm>
                <a:off x="5659308" y="3016598"/>
                <a:ext cx="372940" cy="331354"/>
              </a:xfrm>
              <a:custGeom>
                <a:avLst/>
                <a:gdLst/>
                <a:ahLst/>
                <a:cxnLst/>
                <a:rect l="l" t="t" r="r" b="b"/>
                <a:pathLst>
                  <a:path w="134" h="119" extrusionOk="0">
                    <a:moveTo>
                      <a:pt x="133" y="16"/>
                    </a:moveTo>
                    <a:cubicBezTo>
                      <a:pt x="121" y="5"/>
                      <a:pt x="121" y="5"/>
                      <a:pt x="121" y="5"/>
                    </a:cubicBezTo>
                    <a:cubicBezTo>
                      <a:pt x="119" y="3"/>
                      <a:pt x="117" y="3"/>
                      <a:pt x="115" y="5"/>
                    </a:cubicBezTo>
                    <a:cubicBezTo>
                      <a:pt x="114" y="6"/>
                      <a:pt x="114" y="7"/>
                      <a:pt x="114" y="8"/>
                    </a:cubicBezTo>
                    <a:cubicBezTo>
                      <a:pt x="113" y="8"/>
                      <a:pt x="112" y="8"/>
                      <a:pt x="111" y="9"/>
                    </a:cubicBezTo>
                    <a:cubicBezTo>
                      <a:pt x="111" y="9"/>
                      <a:pt x="111" y="9"/>
                      <a:pt x="111" y="9"/>
                    </a:cubicBezTo>
                    <a:cubicBezTo>
                      <a:pt x="81" y="39"/>
                      <a:pt x="81" y="39"/>
                      <a:pt x="81" y="39"/>
                    </a:cubicBezTo>
                    <a:cubicBezTo>
                      <a:pt x="81" y="42"/>
                      <a:pt x="80" y="45"/>
                      <a:pt x="79" y="47"/>
                    </a:cubicBezTo>
                    <a:cubicBezTo>
                      <a:pt x="82" y="50"/>
                      <a:pt x="82" y="50"/>
                      <a:pt x="82" y="50"/>
                    </a:cubicBezTo>
                    <a:cubicBezTo>
                      <a:pt x="82" y="50"/>
                      <a:pt x="82" y="50"/>
                      <a:pt x="82" y="50"/>
                    </a:cubicBezTo>
                    <a:cubicBezTo>
                      <a:pt x="83" y="51"/>
                      <a:pt x="83" y="51"/>
                      <a:pt x="83" y="51"/>
                    </a:cubicBezTo>
                    <a:cubicBezTo>
                      <a:pt x="76" y="57"/>
                      <a:pt x="76" y="57"/>
                      <a:pt x="76" y="57"/>
                    </a:cubicBezTo>
                    <a:cubicBezTo>
                      <a:pt x="54" y="35"/>
                      <a:pt x="54" y="35"/>
                      <a:pt x="54" y="35"/>
                    </a:cubicBezTo>
                    <a:cubicBezTo>
                      <a:pt x="56" y="26"/>
                      <a:pt x="54" y="17"/>
                      <a:pt x="47" y="10"/>
                    </a:cubicBezTo>
                    <a:cubicBezTo>
                      <a:pt x="40" y="3"/>
                      <a:pt x="30" y="0"/>
                      <a:pt x="21" y="3"/>
                    </a:cubicBezTo>
                    <a:cubicBezTo>
                      <a:pt x="36" y="18"/>
                      <a:pt x="36" y="18"/>
                      <a:pt x="36" y="18"/>
                    </a:cubicBezTo>
                    <a:cubicBezTo>
                      <a:pt x="32" y="32"/>
                      <a:pt x="32" y="32"/>
                      <a:pt x="32" y="32"/>
                    </a:cubicBezTo>
                    <a:cubicBezTo>
                      <a:pt x="18" y="36"/>
                      <a:pt x="18" y="36"/>
                      <a:pt x="18" y="36"/>
                    </a:cubicBezTo>
                    <a:cubicBezTo>
                      <a:pt x="3" y="21"/>
                      <a:pt x="3" y="21"/>
                      <a:pt x="3" y="21"/>
                    </a:cubicBezTo>
                    <a:cubicBezTo>
                      <a:pt x="0" y="30"/>
                      <a:pt x="3" y="40"/>
                      <a:pt x="10" y="47"/>
                    </a:cubicBezTo>
                    <a:cubicBezTo>
                      <a:pt x="17" y="54"/>
                      <a:pt x="27" y="56"/>
                      <a:pt x="36" y="53"/>
                    </a:cubicBezTo>
                    <a:cubicBezTo>
                      <a:pt x="37" y="53"/>
                      <a:pt x="37" y="53"/>
                      <a:pt x="37" y="53"/>
                    </a:cubicBezTo>
                    <a:cubicBezTo>
                      <a:pt x="58" y="75"/>
                      <a:pt x="58" y="75"/>
                      <a:pt x="58" y="75"/>
                    </a:cubicBezTo>
                    <a:cubicBezTo>
                      <a:pt x="38" y="96"/>
                      <a:pt x="38" y="96"/>
                      <a:pt x="38" y="96"/>
                    </a:cubicBezTo>
                    <a:cubicBezTo>
                      <a:pt x="36" y="95"/>
                      <a:pt x="36" y="95"/>
                      <a:pt x="36" y="95"/>
                    </a:cubicBezTo>
                    <a:cubicBezTo>
                      <a:pt x="31" y="99"/>
                      <a:pt x="31" y="99"/>
                      <a:pt x="31" y="99"/>
                    </a:cubicBezTo>
                    <a:cubicBezTo>
                      <a:pt x="21" y="115"/>
                      <a:pt x="21" y="115"/>
                      <a:pt x="21" y="115"/>
                    </a:cubicBezTo>
                    <a:cubicBezTo>
                      <a:pt x="23" y="117"/>
                      <a:pt x="23" y="117"/>
                      <a:pt x="23" y="117"/>
                    </a:cubicBezTo>
                    <a:cubicBezTo>
                      <a:pt x="39" y="107"/>
                      <a:pt x="39" y="107"/>
                      <a:pt x="39" y="107"/>
                    </a:cubicBezTo>
                    <a:cubicBezTo>
                      <a:pt x="43" y="101"/>
                      <a:pt x="43" y="101"/>
                      <a:pt x="43" y="101"/>
                    </a:cubicBezTo>
                    <a:cubicBezTo>
                      <a:pt x="42" y="100"/>
                      <a:pt x="42" y="100"/>
                      <a:pt x="42" y="100"/>
                    </a:cubicBezTo>
                    <a:cubicBezTo>
                      <a:pt x="63" y="80"/>
                      <a:pt x="63" y="80"/>
                      <a:pt x="63" y="80"/>
                    </a:cubicBezTo>
                    <a:cubicBezTo>
                      <a:pt x="98" y="115"/>
                      <a:pt x="98" y="115"/>
                      <a:pt x="98" y="115"/>
                    </a:cubicBezTo>
                    <a:cubicBezTo>
                      <a:pt x="101" y="117"/>
                      <a:pt x="104" y="119"/>
                      <a:pt x="107" y="119"/>
                    </a:cubicBezTo>
                    <a:cubicBezTo>
                      <a:pt x="110" y="119"/>
                      <a:pt x="113" y="117"/>
                      <a:pt x="116" y="115"/>
                    </a:cubicBezTo>
                    <a:cubicBezTo>
                      <a:pt x="121" y="110"/>
                      <a:pt x="121" y="102"/>
                      <a:pt x="116" y="97"/>
                    </a:cubicBezTo>
                    <a:cubicBezTo>
                      <a:pt x="81" y="62"/>
                      <a:pt x="81" y="62"/>
                      <a:pt x="81" y="62"/>
                    </a:cubicBezTo>
                    <a:cubicBezTo>
                      <a:pt x="87" y="56"/>
                      <a:pt x="87" y="56"/>
                      <a:pt x="87" y="56"/>
                    </a:cubicBezTo>
                    <a:cubicBezTo>
                      <a:pt x="90" y="59"/>
                      <a:pt x="90" y="59"/>
                      <a:pt x="90" y="59"/>
                    </a:cubicBezTo>
                    <a:cubicBezTo>
                      <a:pt x="92" y="57"/>
                      <a:pt x="95" y="56"/>
                      <a:pt x="98" y="57"/>
                    </a:cubicBezTo>
                    <a:cubicBezTo>
                      <a:pt x="128" y="26"/>
                      <a:pt x="128" y="26"/>
                      <a:pt x="128" y="26"/>
                    </a:cubicBezTo>
                    <a:cubicBezTo>
                      <a:pt x="128" y="26"/>
                      <a:pt x="128" y="26"/>
                      <a:pt x="128" y="26"/>
                    </a:cubicBezTo>
                    <a:cubicBezTo>
                      <a:pt x="128" y="26"/>
                      <a:pt x="128" y="26"/>
                      <a:pt x="128" y="26"/>
                    </a:cubicBezTo>
                    <a:cubicBezTo>
                      <a:pt x="129" y="25"/>
                      <a:pt x="129" y="24"/>
                      <a:pt x="129" y="23"/>
                    </a:cubicBezTo>
                    <a:cubicBezTo>
                      <a:pt x="130" y="24"/>
                      <a:pt x="132" y="23"/>
                      <a:pt x="133" y="22"/>
                    </a:cubicBezTo>
                    <a:cubicBezTo>
                      <a:pt x="134" y="21"/>
                      <a:pt x="134" y="18"/>
                      <a:pt x="133" y="16"/>
                    </a:cubicBezTo>
                    <a:close/>
                    <a:moveTo>
                      <a:pt x="108" y="103"/>
                    </a:moveTo>
                    <a:cubicBezTo>
                      <a:pt x="111" y="103"/>
                      <a:pt x="113" y="106"/>
                      <a:pt x="113" y="108"/>
                    </a:cubicBezTo>
                    <a:cubicBezTo>
                      <a:pt x="113" y="111"/>
                      <a:pt x="111" y="113"/>
                      <a:pt x="108" y="113"/>
                    </a:cubicBezTo>
                    <a:cubicBezTo>
                      <a:pt x="105" y="113"/>
                      <a:pt x="103" y="111"/>
                      <a:pt x="103" y="108"/>
                    </a:cubicBezTo>
                    <a:cubicBezTo>
                      <a:pt x="103" y="106"/>
                      <a:pt x="105" y="103"/>
                      <a:pt x="108" y="103"/>
                    </a:cubicBezTo>
                    <a:close/>
                    <a:moveTo>
                      <a:pt x="91" y="41"/>
                    </a:moveTo>
                    <a:cubicBezTo>
                      <a:pt x="89" y="39"/>
                      <a:pt x="89" y="39"/>
                      <a:pt x="89" y="39"/>
                    </a:cubicBezTo>
                    <a:cubicBezTo>
                      <a:pt x="112" y="17"/>
                      <a:pt x="112" y="17"/>
                      <a:pt x="112" y="17"/>
                    </a:cubicBezTo>
                    <a:cubicBezTo>
                      <a:pt x="114" y="19"/>
                      <a:pt x="114" y="19"/>
                      <a:pt x="114" y="19"/>
                    </a:cubicBezTo>
                    <a:lnTo>
                      <a:pt x="91" y="41"/>
                    </a:lnTo>
                    <a:close/>
                    <a:moveTo>
                      <a:pt x="98" y="48"/>
                    </a:moveTo>
                    <a:cubicBezTo>
                      <a:pt x="96" y="47"/>
                      <a:pt x="96" y="47"/>
                      <a:pt x="96" y="47"/>
                    </a:cubicBezTo>
                    <a:cubicBezTo>
                      <a:pt x="119" y="24"/>
                      <a:pt x="119" y="24"/>
                      <a:pt x="119" y="24"/>
                    </a:cubicBezTo>
                    <a:cubicBezTo>
                      <a:pt x="121" y="26"/>
                      <a:pt x="121" y="26"/>
                      <a:pt x="121" y="26"/>
                    </a:cubicBezTo>
                    <a:lnTo>
                      <a:pt x="98" y="48"/>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rgbClr val="262626"/>
                  </a:solidFill>
                  <a:latin typeface="Arial"/>
                  <a:ea typeface="Arial"/>
                  <a:cs typeface="Arial"/>
                  <a:sym typeface="Arial"/>
                </a:endParaRPr>
              </a:p>
            </p:txBody>
          </p:sp>
        </p:grpSp>
      </p:grpSp>
      <p:grpSp>
        <p:nvGrpSpPr>
          <p:cNvPr id="1218" name="Google Shape;1218;p40"/>
          <p:cNvGrpSpPr/>
          <p:nvPr/>
        </p:nvGrpSpPr>
        <p:grpSpPr>
          <a:xfrm>
            <a:off x="3995837" y="1941934"/>
            <a:ext cx="4464595" cy="630942"/>
            <a:chOff x="5519357" y="2049946"/>
            <a:chExt cx="4464595" cy="630942"/>
          </a:xfrm>
        </p:grpSpPr>
        <p:sp>
          <p:nvSpPr>
            <p:cNvPr id="1219" name="Google Shape;1219;p40"/>
            <p:cNvSpPr/>
            <p:nvPr/>
          </p:nvSpPr>
          <p:spPr>
            <a:xfrm>
              <a:off x="6215443" y="2083462"/>
              <a:ext cx="376850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00B0F0"/>
                  </a:solidFill>
                  <a:latin typeface="Arial"/>
                  <a:ea typeface="Arial"/>
                  <a:cs typeface="Arial"/>
                  <a:sym typeface="Arial"/>
                </a:rPr>
                <a:t>Click here to add a title</a:t>
              </a:r>
              <a:endParaRPr sz="1400" b="1">
                <a:solidFill>
                  <a:srgbClr val="00B0F0"/>
                </a:solidFill>
                <a:latin typeface="Arial"/>
                <a:ea typeface="Arial"/>
                <a:cs typeface="Arial"/>
                <a:sym typeface="Arial"/>
              </a:endParaRPr>
            </a:p>
          </p:txBody>
        </p:sp>
        <p:grpSp>
          <p:nvGrpSpPr>
            <p:cNvPr id="1220" name="Google Shape;1220;p40"/>
            <p:cNvGrpSpPr/>
            <p:nvPr/>
          </p:nvGrpSpPr>
          <p:grpSpPr>
            <a:xfrm>
              <a:off x="5519357" y="2049946"/>
              <a:ext cx="652843" cy="630942"/>
              <a:chOff x="5519357" y="2049946"/>
              <a:chExt cx="652843" cy="630942"/>
            </a:xfrm>
          </p:grpSpPr>
          <p:sp>
            <p:nvSpPr>
              <p:cNvPr id="1221" name="Google Shape;1221;p40"/>
              <p:cNvSpPr/>
              <p:nvPr/>
            </p:nvSpPr>
            <p:spPr>
              <a:xfrm>
                <a:off x="5519357" y="2049946"/>
                <a:ext cx="652843" cy="630942"/>
              </a:xfrm>
              <a:prstGeom prst="roundRect">
                <a:avLst>
                  <a:gd name="adj" fmla="val 16667"/>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rgbClr val="262626"/>
                  </a:solidFill>
                  <a:latin typeface="Arial"/>
                  <a:ea typeface="Arial"/>
                  <a:cs typeface="Arial"/>
                  <a:sym typeface="Arial"/>
                </a:endParaRPr>
              </a:p>
            </p:txBody>
          </p:sp>
          <p:sp>
            <p:nvSpPr>
              <p:cNvPr id="1222" name="Google Shape;1222;p40"/>
              <p:cNvSpPr/>
              <p:nvPr/>
            </p:nvSpPr>
            <p:spPr>
              <a:xfrm>
                <a:off x="5658224" y="2180258"/>
                <a:ext cx="375107" cy="370318"/>
              </a:xfrm>
              <a:custGeom>
                <a:avLst/>
                <a:gdLst/>
                <a:ahLst/>
                <a:cxnLst/>
                <a:rect l="l" t="t" r="r" b="b"/>
                <a:pathLst>
                  <a:path w="113" h="112" extrusionOk="0">
                    <a:moveTo>
                      <a:pt x="14" y="13"/>
                    </a:moveTo>
                    <a:cubicBezTo>
                      <a:pt x="0" y="27"/>
                      <a:pt x="0" y="49"/>
                      <a:pt x="14" y="62"/>
                    </a:cubicBezTo>
                    <a:cubicBezTo>
                      <a:pt x="23" y="72"/>
                      <a:pt x="37" y="75"/>
                      <a:pt x="49" y="71"/>
                    </a:cubicBezTo>
                    <a:cubicBezTo>
                      <a:pt x="60" y="82"/>
                      <a:pt x="60" y="82"/>
                      <a:pt x="60" y="82"/>
                    </a:cubicBezTo>
                    <a:cubicBezTo>
                      <a:pt x="60" y="82"/>
                      <a:pt x="70" y="74"/>
                      <a:pt x="75" y="79"/>
                    </a:cubicBezTo>
                    <a:cubicBezTo>
                      <a:pt x="79" y="83"/>
                      <a:pt x="76" y="89"/>
                      <a:pt x="75" y="93"/>
                    </a:cubicBezTo>
                    <a:cubicBezTo>
                      <a:pt x="74" y="95"/>
                      <a:pt x="73" y="99"/>
                      <a:pt x="79" y="97"/>
                    </a:cubicBezTo>
                    <a:cubicBezTo>
                      <a:pt x="81" y="96"/>
                      <a:pt x="88" y="92"/>
                      <a:pt x="92" y="97"/>
                    </a:cubicBezTo>
                    <a:cubicBezTo>
                      <a:pt x="97" y="102"/>
                      <a:pt x="92" y="112"/>
                      <a:pt x="92" y="112"/>
                    </a:cubicBezTo>
                    <a:cubicBezTo>
                      <a:pt x="113" y="112"/>
                      <a:pt x="113" y="112"/>
                      <a:pt x="113" y="112"/>
                    </a:cubicBezTo>
                    <a:cubicBezTo>
                      <a:pt x="113" y="91"/>
                      <a:pt x="113" y="91"/>
                      <a:pt x="113" y="91"/>
                    </a:cubicBezTo>
                    <a:cubicBezTo>
                      <a:pt x="71" y="49"/>
                      <a:pt x="71" y="49"/>
                      <a:pt x="71" y="49"/>
                    </a:cubicBezTo>
                    <a:cubicBezTo>
                      <a:pt x="75" y="37"/>
                      <a:pt x="72" y="23"/>
                      <a:pt x="63" y="13"/>
                    </a:cubicBezTo>
                    <a:cubicBezTo>
                      <a:pt x="49" y="0"/>
                      <a:pt x="27" y="0"/>
                      <a:pt x="14" y="13"/>
                    </a:cubicBezTo>
                    <a:close/>
                    <a:moveTo>
                      <a:pt x="17" y="53"/>
                    </a:moveTo>
                    <a:cubicBezTo>
                      <a:pt x="11" y="43"/>
                      <a:pt x="12" y="29"/>
                      <a:pt x="21" y="20"/>
                    </a:cubicBezTo>
                    <a:cubicBezTo>
                      <a:pt x="29" y="11"/>
                      <a:pt x="43" y="10"/>
                      <a:pt x="53" y="17"/>
                    </a:cubicBezTo>
                    <a:lnTo>
                      <a:pt x="17" y="5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rgbClr val="262626"/>
                  </a:solidFill>
                  <a:latin typeface="Arial"/>
                  <a:ea typeface="Arial"/>
                  <a:cs typeface="Arial"/>
                  <a:sym typeface="Arial"/>
                </a:endParaRPr>
              </a:p>
            </p:txBody>
          </p:sp>
        </p:grpSp>
      </p:grpSp>
      <p:grpSp>
        <p:nvGrpSpPr>
          <p:cNvPr id="1223" name="Google Shape;1223;p40"/>
          <p:cNvGrpSpPr/>
          <p:nvPr/>
        </p:nvGrpSpPr>
        <p:grpSpPr>
          <a:xfrm>
            <a:off x="3995837" y="1103734"/>
            <a:ext cx="4464595" cy="630942"/>
            <a:chOff x="5519357" y="1211746"/>
            <a:chExt cx="4464595" cy="630942"/>
          </a:xfrm>
        </p:grpSpPr>
        <p:sp>
          <p:nvSpPr>
            <p:cNvPr id="1224" name="Google Shape;1224;p40"/>
            <p:cNvSpPr/>
            <p:nvPr/>
          </p:nvSpPr>
          <p:spPr>
            <a:xfrm>
              <a:off x="6215443" y="1211746"/>
              <a:ext cx="376850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0070C0"/>
                  </a:solidFill>
                  <a:latin typeface="Arial"/>
                  <a:ea typeface="Arial"/>
                  <a:cs typeface="Arial"/>
                  <a:sym typeface="Arial"/>
                </a:rPr>
                <a:t>Click here to add a title</a:t>
              </a:r>
              <a:endParaRPr sz="1400" b="1">
                <a:solidFill>
                  <a:srgbClr val="0070C0"/>
                </a:solidFill>
                <a:latin typeface="Arial"/>
                <a:ea typeface="Arial"/>
                <a:cs typeface="Arial"/>
                <a:sym typeface="Arial"/>
              </a:endParaRPr>
            </a:p>
          </p:txBody>
        </p:sp>
        <p:grpSp>
          <p:nvGrpSpPr>
            <p:cNvPr id="1225" name="Google Shape;1225;p40"/>
            <p:cNvGrpSpPr/>
            <p:nvPr/>
          </p:nvGrpSpPr>
          <p:grpSpPr>
            <a:xfrm>
              <a:off x="5519357" y="1211746"/>
              <a:ext cx="652843" cy="630942"/>
              <a:chOff x="5519357" y="1211746"/>
              <a:chExt cx="652843" cy="630942"/>
            </a:xfrm>
          </p:grpSpPr>
          <p:sp>
            <p:nvSpPr>
              <p:cNvPr id="1226" name="Google Shape;1226;p40"/>
              <p:cNvSpPr/>
              <p:nvPr/>
            </p:nvSpPr>
            <p:spPr>
              <a:xfrm>
                <a:off x="5519357" y="1211746"/>
                <a:ext cx="652843" cy="630942"/>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rgbClr val="262626"/>
                  </a:solidFill>
                  <a:latin typeface="Arial"/>
                  <a:ea typeface="Arial"/>
                  <a:cs typeface="Arial"/>
                  <a:sym typeface="Arial"/>
                </a:endParaRPr>
              </a:p>
            </p:txBody>
          </p:sp>
          <p:sp>
            <p:nvSpPr>
              <p:cNvPr id="1227" name="Google Shape;1227;p40"/>
              <p:cNvSpPr/>
              <p:nvPr/>
            </p:nvSpPr>
            <p:spPr>
              <a:xfrm>
                <a:off x="5607593" y="1365049"/>
                <a:ext cx="476369" cy="324336"/>
              </a:xfrm>
              <a:custGeom>
                <a:avLst/>
                <a:gdLst/>
                <a:ahLst/>
                <a:cxnLst/>
                <a:rect l="l" t="t" r="r" b="b"/>
                <a:pathLst>
                  <a:path w="157" h="107" extrusionOk="0">
                    <a:moveTo>
                      <a:pt x="135" y="47"/>
                    </a:moveTo>
                    <a:cubicBezTo>
                      <a:pt x="136" y="44"/>
                      <a:pt x="137" y="40"/>
                      <a:pt x="137" y="37"/>
                    </a:cubicBezTo>
                    <a:cubicBezTo>
                      <a:pt x="137" y="17"/>
                      <a:pt x="120" y="0"/>
                      <a:pt x="100" y="0"/>
                    </a:cubicBezTo>
                    <a:cubicBezTo>
                      <a:pt x="76" y="0"/>
                      <a:pt x="73" y="18"/>
                      <a:pt x="73" y="18"/>
                    </a:cubicBezTo>
                    <a:cubicBezTo>
                      <a:pt x="73" y="18"/>
                      <a:pt x="63" y="6"/>
                      <a:pt x="46" y="8"/>
                    </a:cubicBezTo>
                    <a:cubicBezTo>
                      <a:pt x="30" y="11"/>
                      <a:pt x="20" y="25"/>
                      <a:pt x="20" y="40"/>
                    </a:cubicBezTo>
                    <a:cubicBezTo>
                      <a:pt x="20" y="42"/>
                      <a:pt x="20" y="45"/>
                      <a:pt x="21" y="47"/>
                    </a:cubicBezTo>
                    <a:cubicBezTo>
                      <a:pt x="9" y="51"/>
                      <a:pt x="0" y="63"/>
                      <a:pt x="0" y="76"/>
                    </a:cubicBezTo>
                    <a:cubicBezTo>
                      <a:pt x="0" y="93"/>
                      <a:pt x="14" y="107"/>
                      <a:pt x="31" y="107"/>
                    </a:cubicBezTo>
                    <a:cubicBezTo>
                      <a:pt x="126" y="107"/>
                      <a:pt x="126" y="107"/>
                      <a:pt x="126" y="107"/>
                    </a:cubicBezTo>
                    <a:cubicBezTo>
                      <a:pt x="143" y="107"/>
                      <a:pt x="157" y="93"/>
                      <a:pt x="157" y="76"/>
                    </a:cubicBezTo>
                    <a:cubicBezTo>
                      <a:pt x="157" y="62"/>
                      <a:pt x="148" y="51"/>
                      <a:pt x="135" y="47"/>
                    </a:cubicBezTo>
                    <a:close/>
                    <a:moveTo>
                      <a:pt x="120" y="101"/>
                    </a:moveTo>
                    <a:cubicBezTo>
                      <a:pt x="79" y="101"/>
                      <a:pt x="79" y="101"/>
                      <a:pt x="79" y="101"/>
                    </a:cubicBezTo>
                    <a:cubicBezTo>
                      <a:pt x="82" y="97"/>
                      <a:pt x="104" y="76"/>
                      <a:pt x="104" y="76"/>
                    </a:cubicBezTo>
                    <a:cubicBezTo>
                      <a:pt x="104" y="76"/>
                      <a:pt x="107" y="73"/>
                      <a:pt x="103" y="73"/>
                    </a:cubicBezTo>
                    <a:cubicBezTo>
                      <a:pt x="99" y="73"/>
                      <a:pt x="92" y="73"/>
                      <a:pt x="92" y="73"/>
                    </a:cubicBezTo>
                    <a:cubicBezTo>
                      <a:pt x="92" y="73"/>
                      <a:pt x="92" y="71"/>
                      <a:pt x="92" y="68"/>
                    </a:cubicBezTo>
                    <a:cubicBezTo>
                      <a:pt x="92" y="60"/>
                      <a:pt x="92" y="44"/>
                      <a:pt x="92" y="37"/>
                    </a:cubicBezTo>
                    <a:cubicBezTo>
                      <a:pt x="92" y="37"/>
                      <a:pt x="92" y="36"/>
                      <a:pt x="90" y="36"/>
                    </a:cubicBezTo>
                    <a:cubicBezTo>
                      <a:pt x="88" y="36"/>
                      <a:pt x="67" y="36"/>
                      <a:pt x="64" y="36"/>
                    </a:cubicBezTo>
                    <a:cubicBezTo>
                      <a:pt x="62" y="36"/>
                      <a:pt x="62" y="38"/>
                      <a:pt x="62" y="38"/>
                    </a:cubicBezTo>
                    <a:cubicBezTo>
                      <a:pt x="62" y="44"/>
                      <a:pt x="62" y="60"/>
                      <a:pt x="62" y="68"/>
                    </a:cubicBezTo>
                    <a:cubicBezTo>
                      <a:pt x="62" y="71"/>
                      <a:pt x="62" y="73"/>
                      <a:pt x="62" y="73"/>
                    </a:cubicBezTo>
                    <a:cubicBezTo>
                      <a:pt x="62" y="73"/>
                      <a:pt x="54" y="73"/>
                      <a:pt x="51" y="73"/>
                    </a:cubicBezTo>
                    <a:cubicBezTo>
                      <a:pt x="48" y="73"/>
                      <a:pt x="51" y="76"/>
                      <a:pt x="51" y="76"/>
                    </a:cubicBezTo>
                    <a:cubicBezTo>
                      <a:pt x="76" y="101"/>
                      <a:pt x="76" y="101"/>
                      <a:pt x="76" y="101"/>
                    </a:cubicBezTo>
                    <a:cubicBezTo>
                      <a:pt x="38" y="101"/>
                      <a:pt x="38" y="101"/>
                      <a:pt x="38" y="101"/>
                    </a:cubicBezTo>
                    <a:cubicBezTo>
                      <a:pt x="23" y="101"/>
                      <a:pt x="11" y="89"/>
                      <a:pt x="11" y="75"/>
                    </a:cubicBezTo>
                    <a:cubicBezTo>
                      <a:pt x="11" y="63"/>
                      <a:pt x="19" y="54"/>
                      <a:pt x="29" y="50"/>
                    </a:cubicBezTo>
                    <a:cubicBezTo>
                      <a:pt x="28" y="48"/>
                      <a:pt x="28" y="46"/>
                      <a:pt x="28" y="44"/>
                    </a:cubicBezTo>
                    <a:cubicBezTo>
                      <a:pt x="28" y="32"/>
                      <a:pt x="37" y="20"/>
                      <a:pt x="51" y="17"/>
                    </a:cubicBezTo>
                    <a:cubicBezTo>
                      <a:pt x="66" y="16"/>
                      <a:pt x="75" y="30"/>
                      <a:pt x="75" y="30"/>
                    </a:cubicBezTo>
                    <a:cubicBezTo>
                      <a:pt x="75" y="30"/>
                      <a:pt x="77" y="11"/>
                      <a:pt x="98" y="11"/>
                    </a:cubicBezTo>
                    <a:cubicBezTo>
                      <a:pt x="115" y="11"/>
                      <a:pt x="128" y="25"/>
                      <a:pt x="128" y="42"/>
                    </a:cubicBezTo>
                    <a:cubicBezTo>
                      <a:pt x="128" y="45"/>
                      <a:pt x="128" y="48"/>
                      <a:pt x="127" y="50"/>
                    </a:cubicBezTo>
                    <a:cubicBezTo>
                      <a:pt x="138" y="53"/>
                      <a:pt x="147" y="63"/>
                      <a:pt x="147" y="75"/>
                    </a:cubicBezTo>
                    <a:cubicBezTo>
                      <a:pt x="147" y="89"/>
                      <a:pt x="135" y="101"/>
                      <a:pt x="120" y="101"/>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rgbClr val="262626"/>
                  </a:solidFill>
                  <a:latin typeface="Arial"/>
                  <a:ea typeface="Arial"/>
                  <a:cs typeface="Arial"/>
                  <a:sym typeface="Arial"/>
                </a:endParaRPr>
              </a:p>
            </p:txBody>
          </p:sp>
        </p:grpSp>
      </p:grpSp>
      <p:grpSp>
        <p:nvGrpSpPr>
          <p:cNvPr id="1228" name="Google Shape;1228;p40"/>
          <p:cNvGrpSpPr/>
          <p:nvPr/>
        </p:nvGrpSpPr>
        <p:grpSpPr>
          <a:xfrm>
            <a:off x="3995837" y="3575650"/>
            <a:ext cx="4464595" cy="652284"/>
            <a:chOff x="5519357" y="3683662"/>
            <a:chExt cx="4464595" cy="652284"/>
          </a:xfrm>
        </p:grpSpPr>
        <p:sp>
          <p:nvSpPr>
            <p:cNvPr id="1229" name="Google Shape;1229;p40"/>
            <p:cNvSpPr/>
            <p:nvPr/>
          </p:nvSpPr>
          <p:spPr>
            <a:xfrm>
              <a:off x="6215443" y="3683662"/>
              <a:ext cx="376850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00B0F0"/>
                  </a:solidFill>
                  <a:latin typeface="Arial"/>
                  <a:ea typeface="Arial"/>
                  <a:cs typeface="Arial"/>
                  <a:sym typeface="Arial"/>
                </a:rPr>
                <a:t>Click here to add a title</a:t>
              </a:r>
              <a:endParaRPr sz="1400" b="1">
                <a:solidFill>
                  <a:srgbClr val="00B0F0"/>
                </a:solidFill>
                <a:latin typeface="Arial"/>
                <a:ea typeface="Arial"/>
                <a:cs typeface="Arial"/>
                <a:sym typeface="Arial"/>
              </a:endParaRPr>
            </a:p>
          </p:txBody>
        </p:sp>
        <p:grpSp>
          <p:nvGrpSpPr>
            <p:cNvPr id="1230" name="Google Shape;1230;p40"/>
            <p:cNvGrpSpPr/>
            <p:nvPr/>
          </p:nvGrpSpPr>
          <p:grpSpPr>
            <a:xfrm>
              <a:off x="5519357" y="3705004"/>
              <a:ext cx="652843" cy="630942"/>
              <a:chOff x="5519357" y="3705004"/>
              <a:chExt cx="652843" cy="630942"/>
            </a:xfrm>
          </p:grpSpPr>
          <p:sp>
            <p:nvSpPr>
              <p:cNvPr id="1231" name="Google Shape;1231;p40"/>
              <p:cNvSpPr/>
              <p:nvPr/>
            </p:nvSpPr>
            <p:spPr>
              <a:xfrm>
                <a:off x="5519357" y="3705004"/>
                <a:ext cx="652843" cy="630942"/>
              </a:xfrm>
              <a:prstGeom prst="roundRect">
                <a:avLst>
                  <a:gd name="adj" fmla="val 16667"/>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rgbClr val="262626"/>
                  </a:solidFill>
                  <a:latin typeface="Arial"/>
                  <a:ea typeface="Arial"/>
                  <a:cs typeface="Arial"/>
                  <a:sym typeface="Arial"/>
                </a:endParaRPr>
              </a:p>
            </p:txBody>
          </p:sp>
          <p:grpSp>
            <p:nvGrpSpPr>
              <p:cNvPr id="1232" name="Google Shape;1232;p40"/>
              <p:cNvGrpSpPr/>
              <p:nvPr/>
            </p:nvGrpSpPr>
            <p:grpSpPr>
              <a:xfrm>
                <a:off x="5678149" y="3810936"/>
                <a:ext cx="335260" cy="419077"/>
                <a:chOff x="6751638" y="2265363"/>
                <a:chExt cx="158750" cy="198438"/>
              </a:xfrm>
            </p:grpSpPr>
            <p:sp>
              <p:nvSpPr>
                <p:cNvPr id="1233" name="Google Shape;1233;p40"/>
                <p:cNvSpPr/>
                <p:nvPr/>
              </p:nvSpPr>
              <p:spPr>
                <a:xfrm>
                  <a:off x="6751638" y="2349501"/>
                  <a:ext cx="158750" cy="65088"/>
                </a:xfrm>
                <a:custGeom>
                  <a:avLst/>
                  <a:gdLst/>
                  <a:ahLst/>
                  <a:cxnLst/>
                  <a:rect l="l" t="t" r="r" b="b"/>
                  <a:pathLst>
                    <a:path w="98" h="40" extrusionOk="0">
                      <a:moveTo>
                        <a:pt x="49" y="15"/>
                      </a:moveTo>
                      <a:cubicBezTo>
                        <a:pt x="26" y="15"/>
                        <a:pt x="7" y="9"/>
                        <a:pt x="2" y="0"/>
                      </a:cubicBezTo>
                      <a:cubicBezTo>
                        <a:pt x="1" y="1"/>
                        <a:pt x="0" y="3"/>
                        <a:pt x="0" y="4"/>
                      </a:cubicBezTo>
                      <a:cubicBezTo>
                        <a:pt x="0" y="19"/>
                        <a:pt x="0" y="19"/>
                        <a:pt x="0" y="19"/>
                      </a:cubicBezTo>
                      <a:cubicBezTo>
                        <a:pt x="0" y="31"/>
                        <a:pt x="22" y="40"/>
                        <a:pt x="49" y="40"/>
                      </a:cubicBezTo>
                      <a:cubicBezTo>
                        <a:pt x="76" y="40"/>
                        <a:pt x="98" y="31"/>
                        <a:pt x="98" y="19"/>
                      </a:cubicBezTo>
                      <a:cubicBezTo>
                        <a:pt x="98" y="4"/>
                        <a:pt x="98" y="4"/>
                        <a:pt x="98" y="4"/>
                      </a:cubicBezTo>
                      <a:cubicBezTo>
                        <a:pt x="98" y="3"/>
                        <a:pt x="97" y="1"/>
                        <a:pt x="96" y="0"/>
                      </a:cubicBezTo>
                      <a:cubicBezTo>
                        <a:pt x="91" y="9"/>
                        <a:pt x="72" y="15"/>
                        <a:pt x="49" y="15"/>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rgbClr val="262626"/>
                    </a:solidFill>
                    <a:latin typeface="Arial"/>
                    <a:ea typeface="Arial"/>
                    <a:cs typeface="Arial"/>
                    <a:sym typeface="Arial"/>
                  </a:endParaRPr>
                </a:p>
              </p:txBody>
            </p:sp>
            <p:sp>
              <p:nvSpPr>
                <p:cNvPr id="1234" name="Google Shape;1234;p40"/>
                <p:cNvSpPr/>
                <p:nvPr/>
              </p:nvSpPr>
              <p:spPr>
                <a:xfrm>
                  <a:off x="6751638" y="2397126"/>
                  <a:ext cx="158750" cy="66675"/>
                </a:xfrm>
                <a:custGeom>
                  <a:avLst/>
                  <a:gdLst/>
                  <a:ahLst/>
                  <a:cxnLst/>
                  <a:rect l="l" t="t" r="r" b="b"/>
                  <a:pathLst>
                    <a:path w="98" h="41" extrusionOk="0">
                      <a:moveTo>
                        <a:pt x="49" y="16"/>
                      </a:moveTo>
                      <a:cubicBezTo>
                        <a:pt x="26" y="16"/>
                        <a:pt x="7" y="9"/>
                        <a:pt x="2" y="0"/>
                      </a:cubicBezTo>
                      <a:cubicBezTo>
                        <a:pt x="1" y="2"/>
                        <a:pt x="0" y="3"/>
                        <a:pt x="0" y="5"/>
                      </a:cubicBezTo>
                      <a:cubicBezTo>
                        <a:pt x="0" y="20"/>
                        <a:pt x="0" y="20"/>
                        <a:pt x="0" y="20"/>
                      </a:cubicBezTo>
                      <a:cubicBezTo>
                        <a:pt x="0" y="31"/>
                        <a:pt x="22" y="41"/>
                        <a:pt x="49" y="41"/>
                      </a:cubicBezTo>
                      <a:cubicBezTo>
                        <a:pt x="76" y="41"/>
                        <a:pt x="98" y="31"/>
                        <a:pt x="98" y="20"/>
                      </a:cubicBezTo>
                      <a:cubicBezTo>
                        <a:pt x="98" y="5"/>
                        <a:pt x="98" y="5"/>
                        <a:pt x="98" y="5"/>
                      </a:cubicBezTo>
                      <a:cubicBezTo>
                        <a:pt x="98" y="3"/>
                        <a:pt x="97" y="2"/>
                        <a:pt x="96" y="0"/>
                      </a:cubicBezTo>
                      <a:cubicBezTo>
                        <a:pt x="91" y="9"/>
                        <a:pt x="72" y="16"/>
                        <a:pt x="49" y="1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rgbClr val="262626"/>
                    </a:solidFill>
                    <a:latin typeface="Arial"/>
                    <a:ea typeface="Arial"/>
                    <a:cs typeface="Arial"/>
                    <a:sym typeface="Arial"/>
                  </a:endParaRPr>
                </a:p>
              </p:txBody>
            </p:sp>
            <p:sp>
              <p:nvSpPr>
                <p:cNvPr id="1235" name="Google Shape;1235;p40"/>
                <p:cNvSpPr/>
                <p:nvPr/>
              </p:nvSpPr>
              <p:spPr>
                <a:xfrm>
                  <a:off x="6751638" y="2300288"/>
                  <a:ext cx="158750" cy="65088"/>
                </a:xfrm>
                <a:custGeom>
                  <a:avLst/>
                  <a:gdLst/>
                  <a:ahLst/>
                  <a:cxnLst/>
                  <a:rect l="l" t="t" r="r" b="b"/>
                  <a:pathLst>
                    <a:path w="98" h="40" extrusionOk="0">
                      <a:moveTo>
                        <a:pt x="96" y="0"/>
                      </a:moveTo>
                      <a:cubicBezTo>
                        <a:pt x="95" y="8"/>
                        <a:pt x="75" y="15"/>
                        <a:pt x="49" y="15"/>
                      </a:cubicBezTo>
                      <a:cubicBezTo>
                        <a:pt x="23" y="15"/>
                        <a:pt x="3" y="8"/>
                        <a:pt x="2" y="0"/>
                      </a:cubicBezTo>
                      <a:cubicBezTo>
                        <a:pt x="1" y="1"/>
                        <a:pt x="0" y="3"/>
                        <a:pt x="0" y="5"/>
                      </a:cubicBezTo>
                      <a:cubicBezTo>
                        <a:pt x="0" y="19"/>
                        <a:pt x="0" y="19"/>
                        <a:pt x="0" y="19"/>
                      </a:cubicBezTo>
                      <a:cubicBezTo>
                        <a:pt x="0" y="31"/>
                        <a:pt x="22" y="40"/>
                        <a:pt x="49" y="40"/>
                      </a:cubicBezTo>
                      <a:cubicBezTo>
                        <a:pt x="76" y="40"/>
                        <a:pt x="98" y="31"/>
                        <a:pt x="98" y="19"/>
                      </a:cubicBezTo>
                      <a:cubicBezTo>
                        <a:pt x="98" y="5"/>
                        <a:pt x="98" y="5"/>
                        <a:pt x="98" y="5"/>
                      </a:cubicBezTo>
                      <a:cubicBezTo>
                        <a:pt x="98" y="3"/>
                        <a:pt x="97" y="1"/>
                        <a:pt x="96"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rgbClr val="262626"/>
                    </a:solidFill>
                    <a:latin typeface="Arial"/>
                    <a:ea typeface="Arial"/>
                    <a:cs typeface="Arial"/>
                    <a:sym typeface="Arial"/>
                  </a:endParaRPr>
                </a:p>
              </p:txBody>
            </p:sp>
            <p:sp>
              <p:nvSpPr>
                <p:cNvPr id="1236" name="Google Shape;1236;p40"/>
                <p:cNvSpPr/>
                <p:nvPr/>
              </p:nvSpPr>
              <p:spPr>
                <a:xfrm>
                  <a:off x="6754813" y="2265363"/>
                  <a:ext cx="152400" cy="50800"/>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rgbClr val="262626"/>
                    </a:solidFill>
                    <a:latin typeface="Arial"/>
                    <a:ea typeface="Arial"/>
                    <a:cs typeface="Arial"/>
                    <a:sym typeface="Arial"/>
                  </a:endParaRPr>
                </a:p>
              </p:txBody>
            </p:sp>
          </p:grpSp>
        </p:grpSp>
      </p:grpSp>
      <p:pic>
        <p:nvPicPr>
          <p:cNvPr id="1237" name="Google Shape;1237;p40"/>
          <p:cNvPicPr preferRelativeResize="0"/>
          <p:nvPr/>
        </p:nvPicPr>
        <p:blipFill rotWithShape="1">
          <a:blip r:embed="rId3">
            <a:alphaModFix/>
          </a:blip>
          <a:srcRect l="11590" r="4889"/>
          <a:stretch/>
        </p:blipFill>
        <p:spPr>
          <a:xfrm>
            <a:off x="971600" y="1139792"/>
            <a:ext cx="2628901" cy="3066800"/>
          </a:xfrm>
          <a:prstGeom prst="rect">
            <a:avLst/>
          </a:prstGeom>
          <a:noFill/>
          <a:ln>
            <a:noFill/>
          </a:ln>
        </p:spPr>
      </p:pic>
      <p:sp>
        <p:nvSpPr>
          <p:cNvPr id="1238" name="Google Shape;1238;p40"/>
          <p:cNvSpPr txBox="1"/>
          <p:nvPr/>
        </p:nvSpPr>
        <p:spPr>
          <a:xfrm>
            <a:off x="602335" y="115858"/>
            <a:ext cx="3481737" cy="461643"/>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400" b="0" i="0">
                <a:solidFill>
                  <a:schemeClr val="dk1"/>
                </a:solidFill>
                <a:latin typeface="Arial"/>
                <a:ea typeface="Arial"/>
                <a:cs typeface="Arial"/>
                <a:sym typeface="Arial"/>
              </a:rPr>
              <a:t>Enter the title text here</a:t>
            </a:r>
            <a:endParaRPr sz="2600" b="0" i="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38"/>
                                        </p:tgtEl>
                                        <p:attrNameLst>
                                          <p:attrName>style.visibility</p:attrName>
                                        </p:attrNameLst>
                                      </p:cBhvr>
                                      <p:to>
                                        <p:strVal val="visible"/>
                                      </p:to>
                                    </p:set>
                                    <p:animEffect transition="in" filter="fade">
                                      <p:cBhvr>
                                        <p:cTn id="7" dur="1000"/>
                                        <p:tgtEl>
                                          <p:spTgt spid="1238"/>
                                        </p:tgtEl>
                                      </p:cBhvr>
                                    </p:animEffect>
                                  </p:childTnLst>
                                </p:cTn>
                              </p:par>
                            </p:childTnLst>
                          </p:cTn>
                        </p:par>
                        <p:par>
                          <p:cTn id="8" fill="hold">
                            <p:stCondLst>
                              <p:cond delay="1000"/>
                            </p:stCondLst>
                            <p:childTnLst>
                              <p:par>
                                <p:cTn id="9" presetID="2" presetClass="entr" presetSubtype="4" fill="hold" nodeType="afterEffect">
                                  <p:stCondLst>
                                    <p:cond delay="0"/>
                                  </p:stCondLst>
                                  <p:childTnLst>
                                    <p:set>
                                      <p:cBhvr>
                                        <p:cTn id="10" dur="1" fill="hold">
                                          <p:stCondLst>
                                            <p:cond delay="0"/>
                                          </p:stCondLst>
                                        </p:cTn>
                                        <p:tgtEl>
                                          <p:spTgt spid="1237"/>
                                        </p:tgtEl>
                                        <p:attrNameLst>
                                          <p:attrName>style.visibility</p:attrName>
                                        </p:attrNameLst>
                                      </p:cBhvr>
                                      <p:to>
                                        <p:strVal val="visible"/>
                                      </p:to>
                                    </p:set>
                                    <p:anim calcmode="lin" valueType="num">
                                      <p:cBhvr additive="base">
                                        <p:cTn id="11" dur="500"/>
                                        <p:tgtEl>
                                          <p:spTgt spid="1237"/>
                                        </p:tgtEl>
                                        <p:attrNameLst>
                                          <p:attrName>ppt_y</p:attrName>
                                        </p:attrNameLst>
                                      </p:cBhvr>
                                      <p:tavLst>
                                        <p:tav tm="0">
                                          <p:val>
                                            <p:strVal val="#ppt_y+1"/>
                                          </p:val>
                                        </p:tav>
                                        <p:tav tm="100000">
                                          <p:val>
                                            <p:strVal val="#ppt_y"/>
                                          </p:val>
                                        </p:tav>
                                      </p:tavLst>
                                    </p:anim>
                                  </p:childTnLst>
                                </p:cTn>
                              </p:par>
                            </p:childTnLst>
                          </p:cTn>
                        </p:par>
                        <p:par>
                          <p:cTn id="12" fill="hold">
                            <p:stCondLst>
                              <p:cond delay="1500"/>
                            </p:stCondLst>
                            <p:childTnLst>
                              <p:par>
                                <p:cTn id="13" presetID="2" presetClass="entr" presetSubtype="2" fill="hold" nodeType="afterEffect">
                                  <p:stCondLst>
                                    <p:cond delay="0"/>
                                  </p:stCondLst>
                                  <p:childTnLst>
                                    <p:set>
                                      <p:cBhvr>
                                        <p:cTn id="14" dur="1" fill="hold">
                                          <p:stCondLst>
                                            <p:cond delay="0"/>
                                          </p:stCondLst>
                                        </p:cTn>
                                        <p:tgtEl>
                                          <p:spTgt spid="1223"/>
                                        </p:tgtEl>
                                        <p:attrNameLst>
                                          <p:attrName>style.visibility</p:attrName>
                                        </p:attrNameLst>
                                      </p:cBhvr>
                                      <p:to>
                                        <p:strVal val="visible"/>
                                      </p:to>
                                    </p:set>
                                    <p:anim calcmode="lin" valueType="num">
                                      <p:cBhvr additive="base">
                                        <p:cTn id="15" dur="500"/>
                                        <p:tgtEl>
                                          <p:spTgt spid="1223"/>
                                        </p:tgtEl>
                                        <p:attrNameLst>
                                          <p:attrName>ppt_x</p:attrName>
                                        </p:attrNameLst>
                                      </p:cBhvr>
                                      <p:tavLst>
                                        <p:tav tm="0">
                                          <p:val>
                                            <p:strVal val="#ppt_x+1"/>
                                          </p:val>
                                        </p:tav>
                                        <p:tav tm="100000">
                                          <p:val>
                                            <p:strVal val="#ppt_x"/>
                                          </p:val>
                                        </p:tav>
                                      </p:tavLst>
                                    </p:anim>
                                  </p:childTnLst>
                                </p:cTn>
                              </p:par>
                              <p:par>
                                <p:cTn id="16" presetID="2" presetClass="entr" presetSubtype="2" fill="hold" nodeType="withEffect">
                                  <p:stCondLst>
                                    <p:cond delay="250"/>
                                  </p:stCondLst>
                                  <p:childTnLst>
                                    <p:set>
                                      <p:cBhvr>
                                        <p:cTn id="17" dur="1" fill="hold">
                                          <p:stCondLst>
                                            <p:cond delay="0"/>
                                          </p:stCondLst>
                                        </p:cTn>
                                        <p:tgtEl>
                                          <p:spTgt spid="1218"/>
                                        </p:tgtEl>
                                        <p:attrNameLst>
                                          <p:attrName>style.visibility</p:attrName>
                                        </p:attrNameLst>
                                      </p:cBhvr>
                                      <p:to>
                                        <p:strVal val="visible"/>
                                      </p:to>
                                    </p:set>
                                    <p:anim calcmode="lin" valueType="num">
                                      <p:cBhvr additive="base">
                                        <p:cTn id="18" dur="500"/>
                                        <p:tgtEl>
                                          <p:spTgt spid="1218"/>
                                        </p:tgtEl>
                                        <p:attrNameLst>
                                          <p:attrName>ppt_x</p:attrName>
                                        </p:attrNameLst>
                                      </p:cBhvr>
                                      <p:tavLst>
                                        <p:tav tm="0">
                                          <p:val>
                                            <p:strVal val="#ppt_x+1"/>
                                          </p:val>
                                        </p:tav>
                                        <p:tav tm="100000">
                                          <p:val>
                                            <p:strVal val="#ppt_x"/>
                                          </p:val>
                                        </p:tav>
                                      </p:tavLst>
                                    </p:anim>
                                  </p:childTnLst>
                                </p:cTn>
                              </p:par>
                              <p:par>
                                <p:cTn id="19" presetID="2" presetClass="entr" presetSubtype="2" fill="hold" nodeType="withEffect">
                                  <p:stCondLst>
                                    <p:cond delay="500"/>
                                  </p:stCondLst>
                                  <p:childTnLst>
                                    <p:set>
                                      <p:cBhvr>
                                        <p:cTn id="20" dur="1" fill="hold">
                                          <p:stCondLst>
                                            <p:cond delay="0"/>
                                          </p:stCondLst>
                                        </p:cTn>
                                        <p:tgtEl>
                                          <p:spTgt spid="1213"/>
                                        </p:tgtEl>
                                        <p:attrNameLst>
                                          <p:attrName>style.visibility</p:attrName>
                                        </p:attrNameLst>
                                      </p:cBhvr>
                                      <p:to>
                                        <p:strVal val="visible"/>
                                      </p:to>
                                    </p:set>
                                    <p:anim calcmode="lin" valueType="num">
                                      <p:cBhvr additive="base">
                                        <p:cTn id="21" dur="500"/>
                                        <p:tgtEl>
                                          <p:spTgt spid="1213"/>
                                        </p:tgtEl>
                                        <p:attrNameLst>
                                          <p:attrName>ppt_x</p:attrName>
                                        </p:attrNameLst>
                                      </p:cBhvr>
                                      <p:tavLst>
                                        <p:tav tm="0">
                                          <p:val>
                                            <p:strVal val="#ppt_x+1"/>
                                          </p:val>
                                        </p:tav>
                                        <p:tav tm="100000">
                                          <p:val>
                                            <p:strVal val="#ppt_x"/>
                                          </p:val>
                                        </p:tav>
                                      </p:tavLst>
                                    </p:anim>
                                  </p:childTnLst>
                                </p:cTn>
                              </p:par>
                              <p:par>
                                <p:cTn id="22" presetID="2" presetClass="entr" presetSubtype="2" fill="hold" nodeType="withEffect">
                                  <p:stCondLst>
                                    <p:cond delay="750"/>
                                  </p:stCondLst>
                                  <p:childTnLst>
                                    <p:set>
                                      <p:cBhvr>
                                        <p:cTn id="23" dur="1" fill="hold">
                                          <p:stCondLst>
                                            <p:cond delay="0"/>
                                          </p:stCondLst>
                                        </p:cTn>
                                        <p:tgtEl>
                                          <p:spTgt spid="1228"/>
                                        </p:tgtEl>
                                        <p:attrNameLst>
                                          <p:attrName>style.visibility</p:attrName>
                                        </p:attrNameLst>
                                      </p:cBhvr>
                                      <p:to>
                                        <p:strVal val="visible"/>
                                      </p:to>
                                    </p:set>
                                    <p:anim calcmode="lin" valueType="num">
                                      <p:cBhvr additive="base">
                                        <p:cTn id="24" dur="500"/>
                                        <p:tgtEl>
                                          <p:spTgt spid="122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243"/>
        <p:cNvGrpSpPr/>
        <p:nvPr/>
      </p:nvGrpSpPr>
      <p:grpSpPr>
        <a:xfrm>
          <a:off x="0" y="0"/>
          <a:ext cx="0" cy="0"/>
          <a:chOff x="0" y="0"/>
          <a:chExt cx="0" cy="0"/>
        </a:xfrm>
      </p:grpSpPr>
      <p:sp>
        <p:nvSpPr>
          <p:cNvPr id="1244" name="Google Shape;1244;p41"/>
          <p:cNvSpPr/>
          <p:nvPr/>
        </p:nvSpPr>
        <p:spPr>
          <a:xfrm>
            <a:off x="-252536" y="843558"/>
            <a:ext cx="9396536" cy="3456384"/>
          </a:xfrm>
          <a:prstGeom prst="rect">
            <a:avLst/>
          </a:prstGeom>
          <a:solidFill>
            <a:schemeClr val="dk1">
              <a:alpha val="60784"/>
            </a:schemeClr>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1" i="0" u="none" strike="noStrike" cap="none">
              <a:solidFill>
                <a:schemeClr val="dk1"/>
              </a:solidFill>
              <a:latin typeface="Arial"/>
              <a:ea typeface="Arial"/>
              <a:cs typeface="Arial"/>
              <a:sym typeface="Arial"/>
            </a:endParaRPr>
          </a:p>
        </p:txBody>
      </p:sp>
      <p:pic>
        <p:nvPicPr>
          <p:cNvPr id="1245" name="Google Shape;1245;p41"/>
          <p:cNvPicPr preferRelativeResize="0"/>
          <p:nvPr/>
        </p:nvPicPr>
        <p:blipFill rotWithShape="1">
          <a:blip r:embed="rId3">
            <a:alphaModFix/>
          </a:blip>
          <a:srcRect/>
          <a:stretch/>
        </p:blipFill>
        <p:spPr>
          <a:xfrm>
            <a:off x="2339752" y="2509454"/>
            <a:ext cx="2338275" cy="1658488"/>
          </a:xfrm>
          <a:prstGeom prst="rect">
            <a:avLst/>
          </a:prstGeom>
          <a:noFill/>
          <a:ln>
            <a:noFill/>
          </a:ln>
        </p:spPr>
      </p:pic>
      <p:pic>
        <p:nvPicPr>
          <p:cNvPr id="1246" name="Google Shape;1246;p41"/>
          <p:cNvPicPr preferRelativeResize="0"/>
          <p:nvPr/>
        </p:nvPicPr>
        <p:blipFill rotWithShape="1">
          <a:blip r:embed="rId4">
            <a:alphaModFix/>
          </a:blip>
          <a:srcRect/>
          <a:stretch/>
        </p:blipFill>
        <p:spPr>
          <a:xfrm>
            <a:off x="5580112" y="417017"/>
            <a:ext cx="2697726" cy="4309466"/>
          </a:xfrm>
          <a:prstGeom prst="rect">
            <a:avLst/>
          </a:prstGeom>
          <a:noFill/>
          <a:ln>
            <a:noFill/>
          </a:ln>
        </p:spPr>
      </p:pic>
      <p:sp>
        <p:nvSpPr>
          <p:cNvPr id="1247" name="Google Shape;1247;p41"/>
          <p:cNvSpPr/>
          <p:nvPr/>
        </p:nvSpPr>
        <p:spPr>
          <a:xfrm>
            <a:off x="611560" y="987574"/>
            <a:ext cx="5688632" cy="623248"/>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US" sz="3600" b="0">
                <a:solidFill>
                  <a:schemeClr val="lt1"/>
                </a:solidFill>
                <a:latin typeface="Arial"/>
                <a:ea typeface="Arial"/>
                <a:cs typeface="Arial"/>
                <a:sym typeface="Arial"/>
              </a:rPr>
              <a:t>Thank you for watching ！</a:t>
            </a:r>
            <a:endParaRPr sz="3600" b="0">
              <a:solidFill>
                <a:schemeClr val="lt1"/>
              </a:solidFill>
              <a:latin typeface="Arial"/>
              <a:ea typeface="Arial"/>
              <a:cs typeface="Arial"/>
              <a:sym typeface="Arial"/>
            </a:endParaRPr>
          </a:p>
        </p:txBody>
      </p:sp>
      <p:sp>
        <p:nvSpPr>
          <p:cNvPr id="1248" name="Google Shape;1248;p41"/>
          <p:cNvSpPr/>
          <p:nvPr/>
        </p:nvSpPr>
        <p:spPr>
          <a:xfrm>
            <a:off x="1645442" y="1808287"/>
            <a:ext cx="3358606" cy="307777"/>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000" b="0" dirty="0">
                <a:solidFill>
                  <a:schemeClr val="lt1"/>
                </a:solidFill>
                <a:latin typeface="Arial"/>
                <a:ea typeface="Arial"/>
                <a:cs typeface="Arial"/>
                <a:sym typeface="Arial"/>
              </a:rPr>
              <a:t>Enterprise employees entering the flight attendant etiquette training work</a:t>
            </a:r>
            <a:endParaRPr sz="1500" b="0" dirty="0">
              <a:solidFill>
                <a:schemeClr val="lt1"/>
              </a:solidFill>
              <a:latin typeface="Arial"/>
              <a:ea typeface="Arial"/>
              <a:cs typeface="Arial"/>
              <a:sym typeface="Arial"/>
            </a:endParaRPr>
          </a:p>
        </p:txBody>
      </p:sp>
      <p:sp>
        <p:nvSpPr>
          <p:cNvPr id="1249" name="Google Shape;1249;p41"/>
          <p:cNvSpPr/>
          <p:nvPr/>
        </p:nvSpPr>
        <p:spPr>
          <a:xfrm>
            <a:off x="899592" y="2139702"/>
            <a:ext cx="282615" cy="283912"/>
          </a:xfrm>
          <a:custGeom>
            <a:avLst/>
            <a:gdLst/>
            <a:ahLst/>
            <a:cxnLst/>
            <a:rect l="l" t="t" r="r" b="b"/>
            <a:pathLst>
              <a:path w="490" h="490" extrusionOk="0">
                <a:moveTo>
                  <a:pt x="245" y="0"/>
                </a:moveTo>
                <a:cubicBezTo>
                  <a:pt x="380" y="0"/>
                  <a:pt x="490" y="110"/>
                  <a:pt x="490" y="245"/>
                </a:cubicBezTo>
                <a:cubicBezTo>
                  <a:pt x="490" y="381"/>
                  <a:pt x="380" y="490"/>
                  <a:pt x="245" y="490"/>
                </a:cubicBezTo>
                <a:cubicBezTo>
                  <a:pt x="110" y="490"/>
                  <a:pt x="0" y="381"/>
                  <a:pt x="0" y="245"/>
                </a:cubicBezTo>
                <a:cubicBezTo>
                  <a:pt x="0" y="110"/>
                  <a:pt x="110" y="0"/>
                  <a:pt x="245" y="0"/>
                </a:cubicBezTo>
                <a:close/>
                <a:moveTo>
                  <a:pt x="436" y="250"/>
                </a:moveTo>
                <a:cubicBezTo>
                  <a:pt x="435" y="254"/>
                  <a:pt x="431" y="256"/>
                  <a:pt x="427" y="256"/>
                </a:cubicBezTo>
                <a:lnTo>
                  <a:pt x="394" y="256"/>
                </a:lnTo>
                <a:cubicBezTo>
                  <a:pt x="391" y="256"/>
                  <a:pt x="388" y="255"/>
                  <a:pt x="386" y="253"/>
                </a:cubicBezTo>
                <a:lnTo>
                  <a:pt x="245" y="105"/>
                </a:lnTo>
                <a:lnTo>
                  <a:pt x="104" y="253"/>
                </a:lnTo>
                <a:cubicBezTo>
                  <a:pt x="102" y="255"/>
                  <a:pt x="99" y="256"/>
                  <a:pt x="96" y="256"/>
                </a:cubicBezTo>
                <a:lnTo>
                  <a:pt x="63" y="256"/>
                </a:lnTo>
                <a:cubicBezTo>
                  <a:pt x="59" y="256"/>
                  <a:pt x="55" y="254"/>
                  <a:pt x="54" y="250"/>
                </a:cubicBezTo>
                <a:cubicBezTo>
                  <a:pt x="52" y="246"/>
                  <a:pt x="53" y="242"/>
                  <a:pt x="56" y="239"/>
                </a:cubicBezTo>
                <a:lnTo>
                  <a:pt x="236" y="52"/>
                </a:lnTo>
                <a:cubicBezTo>
                  <a:pt x="238" y="49"/>
                  <a:pt x="242" y="48"/>
                  <a:pt x="245" y="48"/>
                </a:cubicBezTo>
                <a:cubicBezTo>
                  <a:pt x="248" y="48"/>
                  <a:pt x="252" y="49"/>
                  <a:pt x="254" y="52"/>
                </a:cubicBezTo>
                <a:lnTo>
                  <a:pt x="434" y="239"/>
                </a:lnTo>
                <a:cubicBezTo>
                  <a:pt x="437" y="242"/>
                  <a:pt x="438" y="246"/>
                  <a:pt x="436" y="250"/>
                </a:cubicBezTo>
                <a:close/>
                <a:moveTo>
                  <a:pt x="113" y="267"/>
                </a:moveTo>
                <a:lnTo>
                  <a:pt x="113" y="267"/>
                </a:lnTo>
                <a:lnTo>
                  <a:pt x="113" y="379"/>
                </a:lnTo>
                <a:cubicBezTo>
                  <a:pt x="113" y="389"/>
                  <a:pt x="120" y="398"/>
                  <a:pt x="129" y="398"/>
                </a:cubicBezTo>
                <a:lnTo>
                  <a:pt x="202" y="398"/>
                </a:lnTo>
                <a:lnTo>
                  <a:pt x="202" y="276"/>
                </a:lnTo>
                <a:cubicBezTo>
                  <a:pt x="202" y="266"/>
                  <a:pt x="211" y="257"/>
                  <a:pt x="221" y="257"/>
                </a:cubicBezTo>
                <a:lnTo>
                  <a:pt x="269" y="257"/>
                </a:lnTo>
                <a:cubicBezTo>
                  <a:pt x="279" y="257"/>
                  <a:pt x="288" y="266"/>
                  <a:pt x="288" y="276"/>
                </a:cubicBezTo>
                <a:lnTo>
                  <a:pt x="288" y="398"/>
                </a:lnTo>
                <a:lnTo>
                  <a:pt x="361" y="398"/>
                </a:lnTo>
                <a:cubicBezTo>
                  <a:pt x="370" y="398"/>
                  <a:pt x="377" y="389"/>
                  <a:pt x="377" y="379"/>
                </a:cubicBezTo>
                <a:lnTo>
                  <a:pt x="377" y="268"/>
                </a:lnTo>
                <a:lnTo>
                  <a:pt x="245" y="130"/>
                </a:lnTo>
                <a:lnTo>
                  <a:pt x="113" y="267"/>
                </a:lnTo>
                <a:close/>
              </a:path>
            </a:pathLst>
          </a:custGeom>
          <a:solidFill>
            <a:schemeClr val="lt1"/>
          </a:solidFill>
          <a:ln>
            <a:noFill/>
          </a:ln>
        </p:spPr>
        <p:txBody>
          <a:bodyPr spcFirstLastPara="1" wrap="square" lIns="68550" tIns="34275" rIns="68550" bIns="34275"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1250" name="Google Shape;1250;p41"/>
          <p:cNvSpPr txBox="1"/>
          <p:nvPr/>
        </p:nvSpPr>
        <p:spPr>
          <a:xfrm>
            <a:off x="1257020" y="2163973"/>
            <a:ext cx="7094892" cy="256575"/>
          </a:xfrm>
          <a:prstGeom prst="rect">
            <a:avLst/>
          </a:prstGeom>
          <a:noFill/>
          <a:ln>
            <a:noFill/>
          </a:ln>
        </p:spPr>
        <p:txBody>
          <a:bodyPr spcFirstLastPara="1" wrap="square" lIns="68550" tIns="34275" rIns="68550" bIns="34275" anchor="ctr" anchorCtr="0">
            <a:noAutofit/>
          </a:bodyPr>
          <a:lstStyle/>
          <a:p>
            <a:pPr marL="0" marR="0" lvl="0" indent="0" algn="l" rtl="0">
              <a:spcBef>
                <a:spcPts val="0"/>
              </a:spcBef>
              <a:spcAft>
                <a:spcPts val="0"/>
              </a:spcAft>
              <a:buClr>
                <a:schemeClr val="lt1"/>
              </a:buClr>
              <a:buSzPts val="1100"/>
              <a:buFont typeface="Arial"/>
              <a:buNone/>
            </a:pPr>
            <a:r>
              <a:rPr lang="en-US" sz="1100" b="0" dirty="0">
                <a:solidFill>
                  <a:schemeClr val="lt1"/>
                </a:solidFill>
                <a:latin typeface="Arial"/>
                <a:ea typeface="Arial"/>
                <a:cs typeface="Arial"/>
                <a:sym typeface="Arial"/>
              </a:rPr>
              <a:t>Department: Etiquette Department</a:t>
            </a:r>
            <a:r>
              <a:rPr lang="en-US" sz="1400" b="0" dirty="0">
                <a:solidFill>
                  <a:schemeClr val="lt1"/>
                </a:solidFill>
                <a:latin typeface="Arial"/>
                <a:ea typeface="Arial"/>
                <a:cs typeface="Arial"/>
                <a:sym typeface="Arial"/>
              </a:rPr>
              <a:t>        </a:t>
            </a:r>
            <a:r>
              <a:rPr lang="en-US" sz="1100" b="0" dirty="0">
                <a:solidFill>
                  <a:schemeClr val="lt1"/>
                </a:solidFill>
                <a:latin typeface="Arial"/>
                <a:ea typeface="Arial"/>
                <a:cs typeface="Arial"/>
                <a:sym typeface="Arial"/>
              </a:rPr>
              <a:t>Trainer: teacher </a:t>
            </a:r>
            <a:r>
              <a:rPr lang="en-US" sz="1100" b="0" dirty="0" err="1">
                <a:solidFill>
                  <a:schemeClr val="lt1"/>
                </a:solidFill>
                <a:latin typeface="Arial"/>
                <a:ea typeface="Arial"/>
                <a:cs typeface="Arial"/>
                <a:sym typeface="Arial"/>
              </a:rPr>
              <a:t>Bao</a:t>
            </a:r>
            <a:r>
              <a:rPr lang="en-US" sz="1400" b="0" dirty="0">
                <a:solidFill>
                  <a:schemeClr val="lt1"/>
                </a:solidFill>
                <a:latin typeface="Arial"/>
                <a:ea typeface="Arial"/>
                <a:cs typeface="Arial"/>
                <a:sym typeface="Arial"/>
              </a:rPr>
              <a:t>        </a:t>
            </a:r>
            <a:r>
              <a:rPr lang="en-US" sz="1100" b="0" dirty="0">
                <a:solidFill>
                  <a:schemeClr val="lt1"/>
                </a:solidFill>
                <a:latin typeface="Arial"/>
                <a:ea typeface="Arial"/>
                <a:cs typeface="Arial"/>
                <a:sym typeface="Arial"/>
              </a:rPr>
              <a:t>Time: January 2019</a:t>
            </a:r>
            <a:endParaRPr sz="1400" b="0" dirty="0">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44"/>
                                        </p:tgtEl>
                                        <p:attrNameLst>
                                          <p:attrName>style.visibility</p:attrName>
                                        </p:attrNameLst>
                                      </p:cBhvr>
                                      <p:to>
                                        <p:strVal val="visible"/>
                                      </p:to>
                                    </p:set>
                                    <p:animEffect transition="in" filter="fade">
                                      <p:cBhvr>
                                        <p:cTn id="7" dur="500"/>
                                        <p:tgtEl>
                                          <p:spTgt spid="124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45"/>
                                        </p:tgtEl>
                                        <p:attrNameLst>
                                          <p:attrName>style.visibility</p:attrName>
                                        </p:attrNameLst>
                                      </p:cBhvr>
                                      <p:to>
                                        <p:strVal val="visible"/>
                                      </p:to>
                                    </p:set>
                                    <p:animEffect transition="in" filter="fade">
                                      <p:cBhvr>
                                        <p:cTn id="11" dur="500"/>
                                        <p:tgtEl>
                                          <p:spTgt spid="124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46"/>
                                        </p:tgtEl>
                                        <p:attrNameLst>
                                          <p:attrName>style.visibility</p:attrName>
                                        </p:attrNameLst>
                                      </p:cBhvr>
                                      <p:to>
                                        <p:strVal val="visible"/>
                                      </p:to>
                                    </p:set>
                                    <p:animEffect transition="in" filter="fade">
                                      <p:cBhvr>
                                        <p:cTn id="15" dur="1000"/>
                                        <p:tgtEl>
                                          <p:spTgt spid="1246"/>
                                        </p:tgtEl>
                                      </p:cBhvr>
                                    </p:animEffect>
                                  </p:childTnLst>
                                </p:cTn>
                              </p:par>
                            </p:childTnLst>
                          </p:cTn>
                        </p:par>
                        <p:par>
                          <p:cTn id="16" fill="hold">
                            <p:stCondLst>
                              <p:cond delay="2000"/>
                            </p:stCondLst>
                            <p:childTnLst>
                              <p:par>
                                <p:cTn id="17" presetID="2" presetClass="entr" presetSubtype="2" fill="hold" nodeType="afterEffect">
                                  <p:stCondLst>
                                    <p:cond delay="0"/>
                                  </p:stCondLst>
                                  <p:childTnLst>
                                    <p:set>
                                      <p:cBhvr>
                                        <p:cTn id="18" dur="1" fill="hold">
                                          <p:stCondLst>
                                            <p:cond delay="0"/>
                                          </p:stCondLst>
                                        </p:cTn>
                                        <p:tgtEl>
                                          <p:spTgt spid="1247"/>
                                        </p:tgtEl>
                                        <p:attrNameLst>
                                          <p:attrName>style.visibility</p:attrName>
                                        </p:attrNameLst>
                                      </p:cBhvr>
                                      <p:to>
                                        <p:strVal val="visible"/>
                                      </p:to>
                                    </p:set>
                                    <p:anim calcmode="lin" valueType="num">
                                      <p:cBhvr additive="base">
                                        <p:cTn id="19" dur="500"/>
                                        <p:tgtEl>
                                          <p:spTgt spid="1247"/>
                                        </p:tgtEl>
                                        <p:attrNameLst>
                                          <p:attrName>ppt_x</p:attrName>
                                        </p:attrNameLst>
                                      </p:cBhvr>
                                      <p:tavLst>
                                        <p:tav tm="0">
                                          <p:val>
                                            <p:strVal val="#ppt_x+1"/>
                                          </p:val>
                                        </p:tav>
                                        <p:tav tm="100000">
                                          <p:val>
                                            <p:strVal val="#ppt_x"/>
                                          </p:val>
                                        </p:tav>
                                      </p:tavLst>
                                    </p:anim>
                                  </p:childTnLst>
                                </p:cTn>
                              </p:par>
                            </p:childTnLst>
                          </p:cTn>
                        </p:par>
                        <p:par>
                          <p:cTn id="20" fill="hold">
                            <p:stCondLst>
                              <p:cond delay="2500"/>
                            </p:stCondLst>
                            <p:childTnLst>
                              <p:par>
                                <p:cTn id="21" presetID="10" presetClass="entr" presetSubtype="0" fill="hold" nodeType="afterEffect">
                                  <p:stCondLst>
                                    <p:cond delay="0"/>
                                  </p:stCondLst>
                                  <p:childTnLst>
                                    <p:set>
                                      <p:cBhvr>
                                        <p:cTn id="22" dur="1" fill="hold">
                                          <p:stCondLst>
                                            <p:cond delay="0"/>
                                          </p:stCondLst>
                                        </p:cTn>
                                        <p:tgtEl>
                                          <p:spTgt spid="1248"/>
                                        </p:tgtEl>
                                        <p:attrNameLst>
                                          <p:attrName>style.visibility</p:attrName>
                                        </p:attrNameLst>
                                      </p:cBhvr>
                                      <p:to>
                                        <p:strVal val="visible"/>
                                      </p:to>
                                    </p:set>
                                    <p:animEffect transition="in" filter="fade">
                                      <p:cBhvr>
                                        <p:cTn id="23" dur="1000"/>
                                        <p:tgtEl>
                                          <p:spTgt spid="1248"/>
                                        </p:tgtEl>
                                      </p:cBhvr>
                                    </p:animEffect>
                                  </p:childTnLst>
                                </p:cTn>
                              </p:par>
                            </p:childTnLst>
                          </p:cTn>
                        </p:par>
                        <p:par>
                          <p:cTn id="24" fill="hold">
                            <p:stCondLst>
                              <p:cond delay="3500"/>
                            </p:stCondLst>
                            <p:childTnLst>
                              <p:par>
                                <p:cTn id="25" presetID="2" presetClass="entr" presetSubtype="8" fill="hold" nodeType="afterEffect">
                                  <p:stCondLst>
                                    <p:cond delay="0"/>
                                  </p:stCondLst>
                                  <p:childTnLst>
                                    <p:set>
                                      <p:cBhvr>
                                        <p:cTn id="26" dur="1" fill="hold">
                                          <p:stCondLst>
                                            <p:cond delay="0"/>
                                          </p:stCondLst>
                                        </p:cTn>
                                        <p:tgtEl>
                                          <p:spTgt spid="1249"/>
                                        </p:tgtEl>
                                        <p:attrNameLst>
                                          <p:attrName>style.visibility</p:attrName>
                                        </p:attrNameLst>
                                      </p:cBhvr>
                                      <p:to>
                                        <p:strVal val="visible"/>
                                      </p:to>
                                    </p:set>
                                    <p:anim calcmode="lin" valueType="num">
                                      <p:cBhvr additive="base">
                                        <p:cTn id="27" dur="500"/>
                                        <p:tgtEl>
                                          <p:spTgt spid="1249"/>
                                        </p:tgtEl>
                                        <p:attrNameLst>
                                          <p:attrName>ppt_x</p:attrName>
                                        </p:attrNameLst>
                                      </p:cBhvr>
                                      <p:tavLst>
                                        <p:tav tm="0">
                                          <p:val>
                                            <p:strVal val="#ppt_x-1"/>
                                          </p:val>
                                        </p:tav>
                                        <p:tav tm="100000">
                                          <p:val>
                                            <p:strVal val="#ppt_x"/>
                                          </p:val>
                                        </p:tav>
                                      </p:tavLst>
                                    </p:anim>
                                  </p:childTnLst>
                                </p:cTn>
                              </p:par>
                            </p:childTnLst>
                          </p:cTn>
                        </p:par>
                        <p:par>
                          <p:cTn id="28" fill="hold">
                            <p:stCondLst>
                              <p:cond delay="4000"/>
                            </p:stCondLst>
                            <p:childTnLst>
                              <p:par>
                                <p:cTn id="29" presetID="10" presetClass="entr" presetSubtype="0" fill="hold" nodeType="afterEffect">
                                  <p:stCondLst>
                                    <p:cond delay="0"/>
                                  </p:stCondLst>
                                  <p:childTnLst>
                                    <p:set>
                                      <p:cBhvr>
                                        <p:cTn id="30" dur="1" fill="hold">
                                          <p:stCondLst>
                                            <p:cond delay="0"/>
                                          </p:stCondLst>
                                        </p:cTn>
                                        <p:tgtEl>
                                          <p:spTgt spid="1250"/>
                                        </p:tgtEl>
                                        <p:attrNameLst>
                                          <p:attrName>style.visibility</p:attrName>
                                        </p:attrNameLst>
                                      </p:cBhvr>
                                      <p:to>
                                        <p:strVal val="visible"/>
                                      </p:to>
                                    </p:set>
                                    <p:animEffect transition="in" filter="fade">
                                      <p:cBhvr>
                                        <p:cTn id="31" dur="500"/>
                                        <p:tgtEl>
                                          <p:spTgt spid="12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5"/>
          <p:cNvSpPr txBox="1"/>
          <p:nvPr/>
        </p:nvSpPr>
        <p:spPr>
          <a:xfrm>
            <a:off x="583318" y="138718"/>
            <a:ext cx="3052578" cy="400087"/>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000" b="0" i="0">
                <a:solidFill>
                  <a:schemeClr val="dk1"/>
                </a:solidFill>
                <a:latin typeface="Arial"/>
                <a:ea typeface="Arial"/>
                <a:cs typeface="Arial"/>
                <a:sym typeface="Arial"/>
              </a:rPr>
              <a:t>Enter the title text here</a:t>
            </a:r>
            <a:endParaRPr sz="2000" b="0" i="0">
              <a:solidFill>
                <a:schemeClr val="dk1"/>
              </a:solidFill>
              <a:latin typeface="Arial"/>
              <a:ea typeface="Arial"/>
              <a:cs typeface="Arial"/>
              <a:sym typeface="Arial"/>
            </a:endParaRPr>
          </a:p>
        </p:txBody>
      </p:sp>
      <p:grpSp>
        <p:nvGrpSpPr>
          <p:cNvPr id="134" name="Google Shape;134;p5"/>
          <p:cNvGrpSpPr/>
          <p:nvPr/>
        </p:nvGrpSpPr>
        <p:grpSpPr>
          <a:xfrm>
            <a:off x="269830" y="1000699"/>
            <a:ext cx="4755062" cy="3431292"/>
            <a:chOff x="-403171" y="-397248"/>
            <a:chExt cx="5609982" cy="4046402"/>
          </a:xfrm>
        </p:grpSpPr>
        <p:sp>
          <p:nvSpPr>
            <p:cNvPr id="135" name="Google Shape;135;p5"/>
            <p:cNvSpPr/>
            <p:nvPr/>
          </p:nvSpPr>
          <p:spPr>
            <a:xfrm rot="1748642">
              <a:off x="0" y="0"/>
              <a:ext cx="2211234" cy="2230539"/>
            </a:xfrm>
            <a:custGeom>
              <a:avLst/>
              <a:gdLst/>
              <a:ahLst/>
              <a:cxnLst/>
              <a:rect l="l" t="t" r="r" b="b"/>
              <a:pathLst>
                <a:path w="2997604" h="3024336" extrusionOk="0">
                  <a:moveTo>
                    <a:pt x="2997604" y="1790780"/>
                  </a:moveTo>
                  <a:cubicBezTo>
                    <a:pt x="2867846" y="2492941"/>
                    <a:pt x="2252064" y="3024336"/>
                    <a:pt x="1512168" y="3024336"/>
                  </a:cubicBezTo>
                  <a:cubicBezTo>
                    <a:pt x="677021" y="3024336"/>
                    <a:pt x="0" y="2347315"/>
                    <a:pt x="0" y="1512168"/>
                  </a:cubicBezTo>
                  <a:cubicBezTo>
                    <a:pt x="0" y="677021"/>
                    <a:pt x="677021" y="0"/>
                    <a:pt x="1512168" y="0"/>
                  </a:cubicBezTo>
                  <a:cubicBezTo>
                    <a:pt x="1598138" y="0"/>
                    <a:pt x="1682432" y="7174"/>
                    <a:pt x="1764196" y="22675"/>
                  </a:cubicBezTo>
                </a:path>
              </a:pathLst>
            </a:custGeom>
            <a:noFill/>
            <a:ln w="25400" cap="flat" cmpd="sng">
              <a:solidFill>
                <a:srgbClr val="052E65"/>
              </a:solidFill>
              <a:prstDash val="dash"/>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136" name="Google Shape;136;p5"/>
            <p:cNvSpPr/>
            <p:nvPr/>
          </p:nvSpPr>
          <p:spPr>
            <a:xfrm rot="1813434">
              <a:off x="2076975" y="1504253"/>
              <a:ext cx="1591249" cy="760888"/>
            </a:xfrm>
            <a:custGeom>
              <a:avLst/>
              <a:gdLst/>
              <a:ahLst/>
              <a:cxnLst/>
              <a:rect l="l" t="t" r="r" b="b"/>
              <a:pathLst>
                <a:path w="2134918" h="1012045" extrusionOk="0">
                  <a:moveTo>
                    <a:pt x="0" y="1012045"/>
                  </a:moveTo>
                  <a:cubicBezTo>
                    <a:pt x="28964" y="447977"/>
                    <a:pt x="495896" y="0"/>
                    <a:pt x="1067459" y="0"/>
                  </a:cubicBezTo>
                  <a:cubicBezTo>
                    <a:pt x="1639022" y="0"/>
                    <a:pt x="2105955" y="447977"/>
                    <a:pt x="2134918" y="1012045"/>
                  </a:cubicBezTo>
                </a:path>
              </a:pathLst>
            </a:custGeom>
            <a:noFill/>
            <a:ln w="25400" cap="flat" cmpd="sng">
              <a:solidFill>
                <a:srgbClr val="052E65"/>
              </a:solidFill>
              <a:prstDash val="dash"/>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137" name="Google Shape;137;p5"/>
            <p:cNvSpPr/>
            <p:nvPr/>
          </p:nvSpPr>
          <p:spPr>
            <a:xfrm rot="-9051357" flipH="1">
              <a:off x="3158906" y="2877661"/>
              <a:ext cx="1121762" cy="532017"/>
            </a:xfrm>
            <a:custGeom>
              <a:avLst/>
              <a:gdLst/>
              <a:ahLst/>
              <a:cxnLst/>
              <a:rect l="l" t="t" r="r" b="b"/>
              <a:pathLst>
                <a:path w="2134918" h="1012045" extrusionOk="0">
                  <a:moveTo>
                    <a:pt x="0" y="1012045"/>
                  </a:moveTo>
                  <a:cubicBezTo>
                    <a:pt x="28964" y="447977"/>
                    <a:pt x="495896" y="0"/>
                    <a:pt x="1067459" y="0"/>
                  </a:cubicBezTo>
                  <a:cubicBezTo>
                    <a:pt x="1639022" y="0"/>
                    <a:pt x="2105955" y="447977"/>
                    <a:pt x="2134918" y="1012045"/>
                  </a:cubicBezTo>
                </a:path>
              </a:pathLst>
            </a:custGeom>
            <a:noFill/>
            <a:ln w="25400" cap="flat" cmpd="sng">
              <a:solidFill>
                <a:srgbClr val="052E65"/>
              </a:solidFill>
              <a:prstDash val="dash"/>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138" name="Google Shape;138;p5"/>
            <p:cNvSpPr/>
            <p:nvPr/>
          </p:nvSpPr>
          <p:spPr>
            <a:xfrm rot="1748642">
              <a:off x="4392985" y="3020842"/>
              <a:ext cx="773581" cy="366376"/>
            </a:xfrm>
            <a:custGeom>
              <a:avLst/>
              <a:gdLst/>
              <a:ahLst/>
              <a:cxnLst/>
              <a:rect l="l" t="t" r="r" b="b"/>
              <a:pathLst>
                <a:path w="2134918" h="1012045" extrusionOk="0">
                  <a:moveTo>
                    <a:pt x="0" y="1012045"/>
                  </a:moveTo>
                  <a:cubicBezTo>
                    <a:pt x="28964" y="447977"/>
                    <a:pt x="495896" y="0"/>
                    <a:pt x="1067459" y="0"/>
                  </a:cubicBezTo>
                  <a:cubicBezTo>
                    <a:pt x="1639022" y="0"/>
                    <a:pt x="2105955" y="447977"/>
                    <a:pt x="2134918" y="1012045"/>
                  </a:cubicBezTo>
                </a:path>
              </a:pathLst>
            </a:custGeom>
            <a:noFill/>
            <a:ln w="25400" cap="flat" cmpd="sng">
              <a:solidFill>
                <a:srgbClr val="052E65"/>
              </a:solidFill>
              <a:prstDash val="dash"/>
              <a:round/>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grpSp>
      <p:sp>
        <p:nvSpPr>
          <p:cNvPr id="139" name="Google Shape;139;p5"/>
          <p:cNvSpPr/>
          <p:nvPr/>
        </p:nvSpPr>
        <p:spPr>
          <a:xfrm>
            <a:off x="723420" y="1454215"/>
            <a:ext cx="1664817" cy="1665299"/>
          </a:xfrm>
          <a:prstGeom prst="ellipse">
            <a:avLst/>
          </a:prstGeom>
          <a:solidFill>
            <a:srgbClr val="0070C0"/>
          </a:solidFill>
          <a:ln>
            <a:noFill/>
          </a:ln>
        </p:spPr>
        <p:txBody>
          <a:bodyPr spcFirstLastPara="1" wrap="square" lIns="0" tIns="0" rIns="0" bIns="0" anchor="ctr" anchorCtr="0">
            <a:noAutofit/>
          </a:bodyPr>
          <a:lstStyle/>
          <a:p>
            <a:pPr marL="0" marR="0" lvl="0" indent="0" algn="ctr" rtl="0">
              <a:lnSpc>
                <a:spcPct val="130000"/>
              </a:lnSpc>
              <a:spcBef>
                <a:spcPts val="0"/>
              </a:spcBef>
              <a:spcAft>
                <a:spcPts val="0"/>
              </a:spcAft>
              <a:buNone/>
            </a:pPr>
            <a:r>
              <a:rPr lang="en-US" sz="5400" b="1">
                <a:solidFill>
                  <a:schemeClr val="lt1"/>
                </a:solidFill>
                <a:latin typeface="Arial"/>
                <a:ea typeface="Arial"/>
                <a:cs typeface="Arial"/>
                <a:sym typeface="Arial"/>
              </a:rPr>
              <a:t>04</a:t>
            </a:r>
            <a:endParaRPr/>
          </a:p>
        </p:txBody>
      </p:sp>
      <p:sp>
        <p:nvSpPr>
          <p:cNvPr id="140" name="Google Shape;140;p5"/>
          <p:cNvSpPr/>
          <p:nvPr/>
        </p:nvSpPr>
        <p:spPr>
          <a:xfrm>
            <a:off x="2256147" y="2674323"/>
            <a:ext cx="1178105" cy="1178446"/>
          </a:xfrm>
          <a:prstGeom prst="ellipse">
            <a:avLst/>
          </a:prstGeom>
          <a:solidFill>
            <a:srgbClr val="00B0F0"/>
          </a:solidFill>
          <a:ln>
            <a:noFill/>
          </a:ln>
        </p:spPr>
        <p:txBody>
          <a:bodyPr spcFirstLastPara="1" wrap="square" lIns="0" tIns="0" rIns="0" bIns="0" anchor="ctr" anchorCtr="0">
            <a:noAutofit/>
          </a:bodyPr>
          <a:lstStyle/>
          <a:p>
            <a:pPr marL="0" marR="0" lvl="0" indent="0" algn="ctr" rtl="0">
              <a:lnSpc>
                <a:spcPct val="130000"/>
              </a:lnSpc>
              <a:spcBef>
                <a:spcPts val="0"/>
              </a:spcBef>
              <a:spcAft>
                <a:spcPts val="0"/>
              </a:spcAft>
              <a:buNone/>
            </a:pPr>
            <a:r>
              <a:rPr lang="en-US" sz="4000" b="1">
                <a:solidFill>
                  <a:schemeClr val="lt1"/>
                </a:solidFill>
                <a:latin typeface="Arial"/>
                <a:ea typeface="Arial"/>
                <a:cs typeface="Arial"/>
                <a:sym typeface="Arial"/>
              </a:rPr>
              <a:t>03</a:t>
            </a:r>
            <a:endParaRPr/>
          </a:p>
        </p:txBody>
      </p:sp>
      <p:sp>
        <p:nvSpPr>
          <p:cNvPr id="141" name="Google Shape;141;p5"/>
          <p:cNvSpPr/>
          <p:nvPr/>
        </p:nvSpPr>
        <p:spPr>
          <a:xfrm flipH="1">
            <a:off x="3478282" y="3325444"/>
            <a:ext cx="840144" cy="840387"/>
          </a:xfrm>
          <a:prstGeom prst="ellipse">
            <a:avLst/>
          </a:prstGeom>
          <a:solidFill>
            <a:srgbClr val="0070C0"/>
          </a:solidFill>
          <a:ln>
            <a:noFill/>
          </a:ln>
        </p:spPr>
        <p:txBody>
          <a:bodyPr spcFirstLastPara="1" wrap="square" lIns="0" tIns="0" rIns="0" bIns="0" anchor="ctr" anchorCtr="0">
            <a:noAutofit/>
          </a:bodyPr>
          <a:lstStyle/>
          <a:p>
            <a:pPr marL="0" marR="0" lvl="0" indent="0" algn="ctr" rtl="0">
              <a:lnSpc>
                <a:spcPct val="130000"/>
              </a:lnSpc>
              <a:spcBef>
                <a:spcPts val="0"/>
              </a:spcBef>
              <a:spcAft>
                <a:spcPts val="0"/>
              </a:spcAft>
              <a:buNone/>
            </a:pPr>
            <a:r>
              <a:rPr lang="en-US" sz="2700" b="1">
                <a:solidFill>
                  <a:schemeClr val="lt1"/>
                </a:solidFill>
                <a:latin typeface="Arial"/>
                <a:ea typeface="Arial"/>
                <a:cs typeface="Arial"/>
                <a:sym typeface="Arial"/>
              </a:rPr>
              <a:t>02</a:t>
            </a:r>
            <a:endParaRPr sz="1500" b="1">
              <a:solidFill>
                <a:schemeClr val="lt1"/>
              </a:solidFill>
              <a:latin typeface="Arial"/>
              <a:ea typeface="Arial"/>
              <a:cs typeface="Arial"/>
              <a:sym typeface="Arial"/>
            </a:endParaRPr>
          </a:p>
        </p:txBody>
      </p:sp>
      <p:sp>
        <p:nvSpPr>
          <p:cNvPr id="142" name="Google Shape;142;p5"/>
          <p:cNvSpPr/>
          <p:nvPr/>
        </p:nvSpPr>
        <p:spPr>
          <a:xfrm>
            <a:off x="4279156" y="3943235"/>
            <a:ext cx="579532" cy="579700"/>
          </a:xfrm>
          <a:prstGeom prst="ellipse">
            <a:avLst/>
          </a:prstGeom>
          <a:solidFill>
            <a:srgbClr val="00B0F0"/>
          </a:solidFill>
          <a:ln>
            <a:noFill/>
          </a:ln>
        </p:spPr>
        <p:txBody>
          <a:bodyPr spcFirstLastPara="1" wrap="square" lIns="0" tIns="0" rIns="0" bIns="0" anchor="ctr" anchorCtr="0">
            <a:noAutofit/>
          </a:bodyPr>
          <a:lstStyle/>
          <a:p>
            <a:pPr marL="0" marR="0" lvl="0" indent="0" algn="ctr" rtl="0">
              <a:lnSpc>
                <a:spcPct val="130000"/>
              </a:lnSpc>
              <a:spcBef>
                <a:spcPts val="0"/>
              </a:spcBef>
              <a:spcAft>
                <a:spcPts val="0"/>
              </a:spcAft>
              <a:buNone/>
            </a:pPr>
            <a:r>
              <a:rPr lang="en-US" sz="2700" b="1">
                <a:solidFill>
                  <a:schemeClr val="lt1"/>
                </a:solidFill>
                <a:latin typeface="Arial"/>
                <a:ea typeface="Arial"/>
                <a:cs typeface="Arial"/>
                <a:sym typeface="Arial"/>
              </a:rPr>
              <a:t>01</a:t>
            </a:r>
            <a:endParaRPr/>
          </a:p>
        </p:txBody>
      </p:sp>
      <p:sp>
        <p:nvSpPr>
          <p:cNvPr id="143" name="Google Shape;143;p5"/>
          <p:cNvSpPr txBox="1"/>
          <p:nvPr/>
        </p:nvSpPr>
        <p:spPr>
          <a:xfrm>
            <a:off x="2395644" y="1059582"/>
            <a:ext cx="4199621" cy="789264"/>
          </a:xfrm>
          <a:prstGeom prst="rect">
            <a:avLst/>
          </a:prstGeom>
          <a:noFill/>
          <a:ln>
            <a:noFill/>
          </a:ln>
        </p:spPr>
        <p:txBody>
          <a:bodyPr spcFirstLastPara="1" wrap="square" lIns="68525" tIns="34250" rIns="68525" bIns="34250" anchor="t" anchorCtr="0">
            <a:spAutoFit/>
          </a:bodyPr>
          <a:lstStyle/>
          <a:p>
            <a:pPr marL="0" marR="0" lvl="0" indent="0" algn="just" rtl="0">
              <a:lnSpc>
                <a:spcPct val="130000"/>
              </a:lnSpc>
              <a:spcBef>
                <a:spcPts val="0"/>
              </a:spcBef>
              <a:spcAft>
                <a:spcPts val="0"/>
              </a:spcAft>
              <a:buNone/>
            </a:pPr>
            <a:r>
              <a:rPr lang="en-US" sz="1200" b="0">
                <a:solidFill>
                  <a:srgbClr val="262626"/>
                </a:solidFill>
                <a:latin typeface="Arial"/>
                <a:ea typeface="Arial"/>
                <a:cs typeface="Arial"/>
                <a:sym typeface="Arial"/>
              </a:rPr>
              <a:t>Enter text here Enter text here Enter text here</a:t>
            </a:r>
            <a:endParaRPr/>
          </a:p>
          <a:p>
            <a:pPr marL="0" marR="0" lvl="0" indent="0" algn="just" rtl="0">
              <a:lnSpc>
                <a:spcPct val="130000"/>
              </a:lnSpc>
              <a:spcBef>
                <a:spcPts val="0"/>
              </a:spcBef>
              <a:spcAft>
                <a:spcPts val="0"/>
              </a:spcAft>
              <a:buNone/>
            </a:pPr>
            <a:r>
              <a:rPr lang="en-US" sz="1200" b="0">
                <a:solidFill>
                  <a:srgbClr val="262626"/>
                </a:solidFill>
                <a:latin typeface="Arial"/>
                <a:ea typeface="Arial"/>
                <a:cs typeface="Arial"/>
                <a:sym typeface="Arial"/>
              </a:rPr>
              <a:t>Enter text here Enter text here Enter text here</a:t>
            </a:r>
            <a:endParaRPr/>
          </a:p>
          <a:p>
            <a:pPr marL="0" marR="0" lvl="0" indent="0" algn="just" rtl="0">
              <a:lnSpc>
                <a:spcPct val="130000"/>
              </a:lnSpc>
              <a:spcBef>
                <a:spcPts val="0"/>
              </a:spcBef>
              <a:spcAft>
                <a:spcPts val="0"/>
              </a:spcAft>
              <a:buNone/>
            </a:pPr>
            <a:r>
              <a:rPr lang="en-US" sz="1200" b="0">
                <a:solidFill>
                  <a:srgbClr val="262626"/>
                </a:solidFill>
                <a:latin typeface="Arial"/>
                <a:ea typeface="Arial"/>
                <a:cs typeface="Arial"/>
                <a:sym typeface="Arial"/>
              </a:rPr>
              <a:t>Enter text here Enter text here Enter text here</a:t>
            </a:r>
            <a:endParaRPr sz="1200" b="0">
              <a:solidFill>
                <a:srgbClr val="262626"/>
              </a:solidFill>
              <a:latin typeface="Arial"/>
              <a:ea typeface="Arial"/>
              <a:cs typeface="Arial"/>
              <a:sym typeface="Arial"/>
            </a:endParaRPr>
          </a:p>
        </p:txBody>
      </p:sp>
      <p:sp>
        <p:nvSpPr>
          <p:cNvPr id="144" name="Google Shape;144;p5"/>
          <p:cNvSpPr txBox="1"/>
          <p:nvPr/>
        </p:nvSpPr>
        <p:spPr>
          <a:xfrm>
            <a:off x="3328924" y="2191896"/>
            <a:ext cx="3934995" cy="525620"/>
          </a:xfrm>
          <a:prstGeom prst="rect">
            <a:avLst/>
          </a:prstGeom>
          <a:noFill/>
          <a:ln>
            <a:noFill/>
          </a:ln>
        </p:spPr>
        <p:txBody>
          <a:bodyPr spcFirstLastPara="1" wrap="square" lIns="68525" tIns="34250" rIns="68525" bIns="34250" anchor="t" anchorCtr="0">
            <a:spAutoFit/>
          </a:bodyPr>
          <a:lstStyle/>
          <a:p>
            <a:pPr marL="0" marR="0" lvl="0" indent="0" algn="just" rtl="0">
              <a:lnSpc>
                <a:spcPct val="130000"/>
              </a:lnSpc>
              <a:spcBef>
                <a:spcPts val="0"/>
              </a:spcBef>
              <a:spcAft>
                <a:spcPts val="0"/>
              </a:spcAft>
              <a:buNone/>
            </a:pPr>
            <a:r>
              <a:rPr lang="en-US" sz="1200" b="0">
                <a:solidFill>
                  <a:srgbClr val="262626"/>
                </a:solidFill>
                <a:latin typeface="Arial"/>
                <a:ea typeface="Arial"/>
                <a:cs typeface="Arial"/>
                <a:sym typeface="Arial"/>
              </a:rPr>
              <a:t>Enter text here Enter text here Enter text here</a:t>
            </a:r>
            <a:endParaRPr/>
          </a:p>
          <a:p>
            <a:pPr marL="0" marR="0" lvl="0" indent="0" algn="just" rtl="0">
              <a:lnSpc>
                <a:spcPct val="130000"/>
              </a:lnSpc>
              <a:spcBef>
                <a:spcPts val="0"/>
              </a:spcBef>
              <a:spcAft>
                <a:spcPts val="0"/>
              </a:spcAft>
              <a:buNone/>
            </a:pPr>
            <a:r>
              <a:rPr lang="en-US" sz="1200" b="0">
                <a:solidFill>
                  <a:srgbClr val="262626"/>
                </a:solidFill>
                <a:latin typeface="Arial"/>
                <a:ea typeface="Arial"/>
                <a:cs typeface="Arial"/>
                <a:sym typeface="Arial"/>
              </a:rPr>
              <a:t>Enter text here Enter text here Enter text here</a:t>
            </a:r>
            <a:endParaRPr sz="1200" b="0">
              <a:solidFill>
                <a:srgbClr val="262626"/>
              </a:solidFill>
              <a:latin typeface="Arial"/>
              <a:ea typeface="Arial"/>
              <a:cs typeface="Arial"/>
              <a:sym typeface="Arial"/>
            </a:endParaRPr>
          </a:p>
        </p:txBody>
      </p:sp>
      <p:sp>
        <p:nvSpPr>
          <p:cNvPr id="145" name="Google Shape;145;p5"/>
          <p:cNvSpPr txBox="1"/>
          <p:nvPr/>
        </p:nvSpPr>
        <p:spPr>
          <a:xfrm>
            <a:off x="4300526" y="3109785"/>
            <a:ext cx="3816742" cy="525620"/>
          </a:xfrm>
          <a:prstGeom prst="rect">
            <a:avLst/>
          </a:prstGeom>
          <a:noFill/>
          <a:ln>
            <a:noFill/>
          </a:ln>
        </p:spPr>
        <p:txBody>
          <a:bodyPr spcFirstLastPara="1" wrap="square" lIns="68525" tIns="34250" rIns="68525" bIns="34250" anchor="t" anchorCtr="0">
            <a:spAutoFit/>
          </a:bodyPr>
          <a:lstStyle/>
          <a:p>
            <a:pPr marL="0" marR="0" lvl="0" indent="0" algn="just" rtl="0">
              <a:lnSpc>
                <a:spcPct val="130000"/>
              </a:lnSpc>
              <a:spcBef>
                <a:spcPts val="0"/>
              </a:spcBef>
              <a:spcAft>
                <a:spcPts val="0"/>
              </a:spcAft>
              <a:buNone/>
            </a:pPr>
            <a:r>
              <a:rPr lang="en-US" sz="1200" b="0">
                <a:solidFill>
                  <a:srgbClr val="262626"/>
                </a:solidFill>
                <a:latin typeface="Arial"/>
                <a:ea typeface="Arial"/>
                <a:cs typeface="Arial"/>
                <a:sym typeface="Arial"/>
              </a:rPr>
              <a:t>Enter text here Enter text here Enter text here</a:t>
            </a:r>
            <a:endParaRPr/>
          </a:p>
          <a:p>
            <a:pPr marL="0" marR="0" lvl="0" indent="0" algn="just" rtl="0">
              <a:lnSpc>
                <a:spcPct val="130000"/>
              </a:lnSpc>
              <a:spcBef>
                <a:spcPts val="0"/>
              </a:spcBef>
              <a:spcAft>
                <a:spcPts val="0"/>
              </a:spcAft>
              <a:buNone/>
            </a:pPr>
            <a:r>
              <a:rPr lang="en-US" sz="1200" b="0">
                <a:solidFill>
                  <a:srgbClr val="262626"/>
                </a:solidFill>
                <a:latin typeface="Arial"/>
                <a:ea typeface="Arial"/>
                <a:cs typeface="Arial"/>
                <a:sym typeface="Arial"/>
              </a:rPr>
              <a:t>Enter text here Enter text here Enter text here</a:t>
            </a:r>
            <a:endParaRPr sz="1200" b="0">
              <a:solidFill>
                <a:srgbClr val="262626"/>
              </a:solidFill>
              <a:latin typeface="Arial"/>
              <a:ea typeface="Arial"/>
              <a:cs typeface="Arial"/>
              <a:sym typeface="Arial"/>
            </a:endParaRPr>
          </a:p>
        </p:txBody>
      </p:sp>
      <p:sp>
        <p:nvSpPr>
          <p:cNvPr id="146" name="Google Shape;146;p5"/>
          <p:cNvSpPr txBox="1"/>
          <p:nvPr/>
        </p:nvSpPr>
        <p:spPr>
          <a:xfrm>
            <a:off x="4986582" y="3919688"/>
            <a:ext cx="3848086" cy="525620"/>
          </a:xfrm>
          <a:prstGeom prst="rect">
            <a:avLst/>
          </a:prstGeom>
          <a:noFill/>
          <a:ln>
            <a:noFill/>
          </a:ln>
        </p:spPr>
        <p:txBody>
          <a:bodyPr spcFirstLastPara="1" wrap="square" lIns="68525" tIns="34250" rIns="68525" bIns="34250" anchor="t" anchorCtr="0">
            <a:spAutoFit/>
          </a:bodyPr>
          <a:lstStyle/>
          <a:p>
            <a:pPr marL="0" marR="0" lvl="0" indent="0" algn="just" rtl="0">
              <a:lnSpc>
                <a:spcPct val="130000"/>
              </a:lnSpc>
              <a:spcBef>
                <a:spcPts val="0"/>
              </a:spcBef>
              <a:spcAft>
                <a:spcPts val="0"/>
              </a:spcAft>
              <a:buNone/>
            </a:pPr>
            <a:r>
              <a:rPr lang="en-US" sz="1200" b="0">
                <a:solidFill>
                  <a:srgbClr val="262626"/>
                </a:solidFill>
                <a:latin typeface="Arial"/>
                <a:ea typeface="Arial"/>
                <a:cs typeface="Arial"/>
                <a:sym typeface="Arial"/>
              </a:rPr>
              <a:t>Enter text here Enter text here Enter text here</a:t>
            </a:r>
            <a:endParaRPr/>
          </a:p>
          <a:p>
            <a:pPr marL="0" marR="0" lvl="0" indent="0" algn="just" rtl="0">
              <a:lnSpc>
                <a:spcPct val="130000"/>
              </a:lnSpc>
              <a:spcBef>
                <a:spcPts val="0"/>
              </a:spcBef>
              <a:spcAft>
                <a:spcPts val="0"/>
              </a:spcAft>
              <a:buNone/>
            </a:pPr>
            <a:r>
              <a:rPr lang="en-US" sz="1200" b="0">
                <a:solidFill>
                  <a:srgbClr val="262626"/>
                </a:solidFill>
                <a:latin typeface="Arial"/>
                <a:ea typeface="Arial"/>
                <a:cs typeface="Arial"/>
                <a:sym typeface="Arial"/>
              </a:rPr>
              <a:t>Enter text here Enter text here Enter text here</a:t>
            </a:r>
            <a:endParaRPr sz="1200" b="0">
              <a:solidFill>
                <a:srgbClr val="262626"/>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3"/>
                                        </p:tgtEl>
                                        <p:attrNameLst>
                                          <p:attrName>style.visibility</p:attrName>
                                        </p:attrNameLst>
                                      </p:cBhvr>
                                      <p:to>
                                        <p:strVal val="visible"/>
                                      </p:to>
                                    </p:set>
                                    <p:animEffect transition="in" filter="fade">
                                      <p:cBhvr>
                                        <p:cTn id="7" dur="1000"/>
                                        <p:tgtEl>
                                          <p:spTgt spid="133"/>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34"/>
                                        </p:tgtEl>
                                        <p:attrNameLst>
                                          <p:attrName>style.visibility</p:attrName>
                                        </p:attrNameLst>
                                      </p:cBhvr>
                                      <p:to>
                                        <p:strVal val="visible"/>
                                      </p:to>
                                    </p:set>
                                    <p:animEffect transition="in" filter="fade">
                                      <p:cBhvr>
                                        <p:cTn id="11" dur="2750"/>
                                        <p:tgtEl>
                                          <p:spTgt spid="134"/>
                                        </p:tgtEl>
                                      </p:cBhvr>
                                    </p:animEffect>
                                  </p:childTnLst>
                                </p:cTn>
                              </p:par>
                              <p:par>
                                <p:cTn id="12" presetID="10" presetClass="entr" presetSubtype="0" fill="hold" nodeType="withEffect">
                                  <p:stCondLst>
                                    <p:cond delay="500"/>
                                  </p:stCondLst>
                                  <p:childTnLst>
                                    <p:set>
                                      <p:cBhvr>
                                        <p:cTn id="13" dur="1" fill="hold">
                                          <p:stCondLst>
                                            <p:cond delay="0"/>
                                          </p:stCondLst>
                                        </p:cTn>
                                        <p:tgtEl>
                                          <p:spTgt spid="142"/>
                                        </p:tgtEl>
                                        <p:attrNameLst>
                                          <p:attrName>style.visibility</p:attrName>
                                        </p:attrNameLst>
                                      </p:cBhvr>
                                      <p:to>
                                        <p:strVal val="visible"/>
                                      </p:to>
                                    </p:set>
                                    <p:animEffect transition="in" filter="fade">
                                      <p:cBhvr>
                                        <p:cTn id="14" dur="500"/>
                                        <p:tgtEl>
                                          <p:spTgt spid="142"/>
                                        </p:tgtEl>
                                      </p:cBhvr>
                                    </p:animEffect>
                                  </p:childTnLst>
                                </p:cTn>
                              </p:par>
                              <p:par>
                                <p:cTn id="15" presetID="10" presetClass="entr" presetSubtype="0" fill="hold" nodeType="withEffect">
                                  <p:stCondLst>
                                    <p:cond delay="1000"/>
                                  </p:stCondLst>
                                  <p:childTnLst>
                                    <p:set>
                                      <p:cBhvr>
                                        <p:cTn id="16" dur="1" fill="hold">
                                          <p:stCondLst>
                                            <p:cond delay="0"/>
                                          </p:stCondLst>
                                        </p:cTn>
                                        <p:tgtEl>
                                          <p:spTgt spid="141"/>
                                        </p:tgtEl>
                                        <p:attrNameLst>
                                          <p:attrName>style.visibility</p:attrName>
                                        </p:attrNameLst>
                                      </p:cBhvr>
                                      <p:to>
                                        <p:strVal val="visible"/>
                                      </p:to>
                                    </p:set>
                                    <p:animEffect transition="in" filter="fade">
                                      <p:cBhvr>
                                        <p:cTn id="17" dur="500"/>
                                        <p:tgtEl>
                                          <p:spTgt spid="141"/>
                                        </p:tgtEl>
                                      </p:cBhvr>
                                    </p:animEffect>
                                  </p:childTnLst>
                                </p:cTn>
                              </p:par>
                              <p:par>
                                <p:cTn id="18" presetID="10" presetClass="entr" presetSubtype="0" fill="hold" nodeType="withEffect">
                                  <p:stCondLst>
                                    <p:cond delay="1500"/>
                                  </p:stCondLst>
                                  <p:childTnLst>
                                    <p:set>
                                      <p:cBhvr>
                                        <p:cTn id="19" dur="1" fill="hold">
                                          <p:stCondLst>
                                            <p:cond delay="0"/>
                                          </p:stCondLst>
                                        </p:cTn>
                                        <p:tgtEl>
                                          <p:spTgt spid="140"/>
                                        </p:tgtEl>
                                        <p:attrNameLst>
                                          <p:attrName>style.visibility</p:attrName>
                                        </p:attrNameLst>
                                      </p:cBhvr>
                                      <p:to>
                                        <p:strVal val="visible"/>
                                      </p:to>
                                    </p:set>
                                    <p:animEffect transition="in" filter="fade">
                                      <p:cBhvr>
                                        <p:cTn id="20" dur="500"/>
                                        <p:tgtEl>
                                          <p:spTgt spid="140"/>
                                        </p:tgtEl>
                                      </p:cBhvr>
                                    </p:animEffect>
                                  </p:childTnLst>
                                </p:cTn>
                              </p:par>
                              <p:par>
                                <p:cTn id="21" presetID="10" presetClass="entr" presetSubtype="0" fill="hold" nodeType="withEffect">
                                  <p:stCondLst>
                                    <p:cond delay="2000"/>
                                  </p:stCondLst>
                                  <p:childTnLst>
                                    <p:set>
                                      <p:cBhvr>
                                        <p:cTn id="22" dur="1" fill="hold">
                                          <p:stCondLst>
                                            <p:cond delay="0"/>
                                          </p:stCondLst>
                                        </p:cTn>
                                        <p:tgtEl>
                                          <p:spTgt spid="139"/>
                                        </p:tgtEl>
                                        <p:attrNameLst>
                                          <p:attrName>style.visibility</p:attrName>
                                        </p:attrNameLst>
                                      </p:cBhvr>
                                      <p:to>
                                        <p:strVal val="visible"/>
                                      </p:to>
                                    </p:set>
                                    <p:animEffect transition="in" filter="fade">
                                      <p:cBhvr>
                                        <p:cTn id="23" dur="500"/>
                                        <p:tgtEl>
                                          <p:spTgt spid="139"/>
                                        </p:tgtEl>
                                      </p:cBhvr>
                                    </p:animEffect>
                                  </p:childTnLst>
                                </p:cTn>
                              </p:par>
                            </p:childTnLst>
                          </p:cTn>
                        </p:par>
                        <p:par>
                          <p:cTn id="24" fill="hold">
                            <p:stCondLst>
                              <p:cond delay="3750"/>
                            </p:stCondLst>
                            <p:childTnLst>
                              <p:par>
                                <p:cTn id="25" presetID="10" presetClass="entr" presetSubtype="0" fill="hold" nodeType="afterEffect">
                                  <p:stCondLst>
                                    <p:cond delay="0"/>
                                  </p:stCondLst>
                                  <p:childTnLst>
                                    <p:set>
                                      <p:cBhvr>
                                        <p:cTn id="26" dur="1" fill="hold">
                                          <p:stCondLst>
                                            <p:cond delay="0"/>
                                          </p:stCondLst>
                                        </p:cTn>
                                        <p:tgtEl>
                                          <p:spTgt spid="143"/>
                                        </p:tgtEl>
                                        <p:attrNameLst>
                                          <p:attrName>style.visibility</p:attrName>
                                        </p:attrNameLst>
                                      </p:cBhvr>
                                      <p:to>
                                        <p:strVal val="visible"/>
                                      </p:to>
                                    </p:set>
                                    <p:animEffect transition="in" filter="fade">
                                      <p:cBhvr>
                                        <p:cTn id="27" dur="500"/>
                                        <p:tgtEl>
                                          <p:spTgt spid="143"/>
                                        </p:tgtEl>
                                      </p:cBhvr>
                                    </p:animEffect>
                                  </p:childTnLst>
                                </p:cTn>
                              </p:par>
                              <p:par>
                                <p:cTn id="28" presetID="10" presetClass="entr" presetSubtype="0" fill="hold" nodeType="withEffect">
                                  <p:stCondLst>
                                    <p:cond delay="0"/>
                                  </p:stCondLst>
                                  <p:childTnLst>
                                    <p:set>
                                      <p:cBhvr>
                                        <p:cTn id="29" dur="1" fill="hold">
                                          <p:stCondLst>
                                            <p:cond delay="0"/>
                                          </p:stCondLst>
                                        </p:cTn>
                                        <p:tgtEl>
                                          <p:spTgt spid="144"/>
                                        </p:tgtEl>
                                        <p:attrNameLst>
                                          <p:attrName>style.visibility</p:attrName>
                                        </p:attrNameLst>
                                      </p:cBhvr>
                                      <p:to>
                                        <p:strVal val="visible"/>
                                      </p:to>
                                    </p:set>
                                    <p:animEffect transition="in" filter="fade">
                                      <p:cBhvr>
                                        <p:cTn id="30" dur="500"/>
                                        <p:tgtEl>
                                          <p:spTgt spid="144"/>
                                        </p:tgtEl>
                                      </p:cBhvr>
                                    </p:animEffect>
                                  </p:childTnLst>
                                </p:cTn>
                              </p:par>
                              <p:par>
                                <p:cTn id="31" presetID="10" presetClass="entr" presetSubtype="0" fill="hold" nodeType="withEffect">
                                  <p:stCondLst>
                                    <p:cond delay="0"/>
                                  </p:stCondLst>
                                  <p:childTnLst>
                                    <p:set>
                                      <p:cBhvr>
                                        <p:cTn id="32" dur="1" fill="hold">
                                          <p:stCondLst>
                                            <p:cond delay="0"/>
                                          </p:stCondLst>
                                        </p:cTn>
                                        <p:tgtEl>
                                          <p:spTgt spid="145"/>
                                        </p:tgtEl>
                                        <p:attrNameLst>
                                          <p:attrName>style.visibility</p:attrName>
                                        </p:attrNameLst>
                                      </p:cBhvr>
                                      <p:to>
                                        <p:strVal val="visible"/>
                                      </p:to>
                                    </p:set>
                                    <p:animEffect transition="in" filter="fade">
                                      <p:cBhvr>
                                        <p:cTn id="33" dur="500"/>
                                        <p:tgtEl>
                                          <p:spTgt spid="145"/>
                                        </p:tgtEl>
                                      </p:cBhvr>
                                    </p:animEffect>
                                  </p:childTnLst>
                                </p:cTn>
                              </p:par>
                              <p:par>
                                <p:cTn id="34" presetID="10" presetClass="entr" presetSubtype="0" fill="hold" nodeType="withEffect">
                                  <p:stCondLst>
                                    <p:cond delay="0"/>
                                  </p:stCondLst>
                                  <p:childTnLst>
                                    <p:set>
                                      <p:cBhvr>
                                        <p:cTn id="35" dur="1" fill="hold">
                                          <p:stCondLst>
                                            <p:cond delay="0"/>
                                          </p:stCondLst>
                                        </p:cTn>
                                        <p:tgtEl>
                                          <p:spTgt spid="146"/>
                                        </p:tgtEl>
                                        <p:attrNameLst>
                                          <p:attrName>style.visibility</p:attrName>
                                        </p:attrNameLst>
                                      </p:cBhvr>
                                      <p:to>
                                        <p:strVal val="visible"/>
                                      </p:to>
                                    </p:set>
                                    <p:animEffect transition="in" filter="fade">
                                      <p:cBhvr>
                                        <p:cTn id="36" dur="500"/>
                                        <p:tgtEl>
                                          <p:spTgt spid="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6"/>
          <p:cNvSpPr txBox="1"/>
          <p:nvPr/>
        </p:nvSpPr>
        <p:spPr>
          <a:xfrm>
            <a:off x="583318" y="138718"/>
            <a:ext cx="3772658" cy="492420"/>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600" b="0" i="0">
                <a:solidFill>
                  <a:schemeClr val="dk1"/>
                </a:solidFill>
                <a:latin typeface="Arial"/>
                <a:ea typeface="Arial"/>
                <a:cs typeface="Arial"/>
                <a:sym typeface="Arial"/>
              </a:rPr>
              <a:t>Enter the title text here</a:t>
            </a:r>
            <a:endParaRPr sz="2600" b="0" i="0">
              <a:solidFill>
                <a:schemeClr val="dk1"/>
              </a:solidFill>
              <a:latin typeface="Arial"/>
              <a:ea typeface="Arial"/>
              <a:cs typeface="Arial"/>
              <a:sym typeface="Arial"/>
            </a:endParaRPr>
          </a:p>
        </p:txBody>
      </p:sp>
      <p:sp>
        <p:nvSpPr>
          <p:cNvPr id="153" name="Google Shape;153;p6"/>
          <p:cNvSpPr/>
          <p:nvPr/>
        </p:nvSpPr>
        <p:spPr>
          <a:xfrm>
            <a:off x="1227658" y="962868"/>
            <a:ext cx="3767556" cy="3769837"/>
          </a:xfrm>
          <a:prstGeom prst="ellipse">
            <a:avLst/>
          </a:prstGeom>
          <a:noFill/>
          <a:ln w="9525" cap="flat" cmpd="sng">
            <a:solidFill>
              <a:srgbClr val="977201"/>
            </a:solidFill>
            <a:prstDash val="dash"/>
            <a:round/>
            <a:headEnd type="none" w="sm" len="sm"/>
            <a:tailEnd type="none" w="sm" len="sm"/>
          </a:ln>
        </p:spPr>
        <p:txBody>
          <a:bodyPr spcFirstLastPara="1" wrap="square" lIns="68525" tIns="34250" rIns="68525" bIns="34250" anchor="t" anchorCtr="0">
            <a:noAutofit/>
          </a:bodyPr>
          <a:lstStyle/>
          <a:p>
            <a:pPr marL="0" marR="0" lvl="0" indent="0" algn="l" rtl="0">
              <a:spcBef>
                <a:spcPts val="0"/>
              </a:spcBef>
              <a:spcAft>
                <a:spcPts val="0"/>
              </a:spcAft>
              <a:buClr>
                <a:schemeClr val="accent1"/>
              </a:buClr>
              <a:buSzPts val="1300"/>
              <a:buFont typeface="Arial"/>
              <a:buNone/>
            </a:pPr>
            <a:endParaRPr sz="1300" b="0">
              <a:solidFill>
                <a:schemeClr val="dk1"/>
              </a:solidFill>
              <a:latin typeface="Arial"/>
              <a:ea typeface="Arial"/>
              <a:cs typeface="Arial"/>
              <a:sym typeface="Arial"/>
            </a:endParaRPr>
          </a:p>
        </p:txBody>
      </p:sp>
      <p:sp>
        <p:nvSpPr>
          <p:cNvPr id="154" name="Google Shape;154;p6"/>
          <p:cNvSpPr/>
          <p:nvPr/>
        </p:nvSpPr>
        <p:spPr>
          <a:xfrm>
            <a:off x="4051539" y="1134279"/>
            <a:ext cx="439112" cy="439239"/>
          </a:xfrm>
          <a:prstGeom prst="ellipse">
            <a:avLst/>
          </a:prstGeom>
          <a:solidFill>
            <a:srgbClr val="00B0F0"/>
          </a:solidFill>
          <a:ln>
            <a:noFill/>
          </a:ln>
        </p:spPr>
        <p:txBody>
          <a:bodyPr spcFirstLastPara="1" wrap="square" lIns="68525" tIns="34250" rIns="68525" bIns="34250" anchor="t" anchorCtr="0">
            <a:noAutofit/>
          </a:bodyPr>
          <a:lstStyle/>
          <a:p>
            <a:pPr marL="0" marR="0" lvl="0" indent="0" algn="ctr" rtl="0">
              <a:spcBef>
                <a:spcPts val="0"/>
              </a:spcBef>
              <a:spcAft>
                <a:spcPts val="0"/>
              </a:spcAft>
              <a:buClr>
                <a:schemeClr val="lt1"/>
              </a:buClr>
              <a:buSzPts val="1800"/>
              <a:buFont typeface="Arial"/>
              <a:buNone/>
            </a:pPr>
            <a:r>
              <a:rPr lang="en-US" sz="1800" b="0">
                <a:solidFill>
                  <a:schemeClr val="lt1"/>
                </a:solidFill>
                <a:latin typeface="Arial"/>
                <a:ea typeface="Arial"/>
                <a:cs typeface="Arial"/>
                <a:sym typeface="Arial"/>
              </a:rPr>
              <a:t>1</a:t>
            </a:r>
            <a:endParaRPr sz="1800" b="0">
              <a:solidFill>
                <a:schemeClr val="lt1"/>
              </a:solidFill>
              <a:latin typeface="Arial"/>
              <a:ea typeface="Arial"/>
              <a:cs typeface="Arial"/>
              <a:sym typeface="Arial"/>
            </a:endParaRPr>
          </a:p>
        </p:txBody>
      </p:sp>
      <p:sp>
        <p:nvSpPr>
          <p:cNvPr id="155" name="Google Shape;155;p6"/>
          <p:cNvSpPr/>
          <p:nvPr/>
        </p:nvSpPr>
        <p:spPr>
          <a:xfrm>
            <a:off x="4051539" y="4122055"/>
            <a:ext cx="439112" cy="439239"/>
          </a:xfrm>
          <a:prstGeom prst="ellipse">
            <a:avLst/>
          </a:prstGeom>
          <a:solidFill>
            <a:srgbClr val="00B0F0"/>
          </a:solidFill>
          <a:ln>
            <a:noFill/>
          </a:ln>
        </p:spPr>
        <p:txBody>
          <a:bodyPr spcFirstLastPara="1" wrap="square" lIns="68525" tIns="34250" rIns="68525" bIns="34250" anchor="t" anchorCtr="0">
            <a:noAutofit/>
          </a:bodyPr>
          <a:lstStyle/>
          <a:p>
            <a:pPr marL="0" marR="0" lvl="0" indent="0" algn="ctr" rtl="0">
              <a:spcBef>
                <a:spcPts val="0"/>
              </a:spcBef>
              <a:spcAft>
                <a:spcPts val="0"/>
              </a:spcAft>
              <a:buClr>
                <a:schemeClr val="lt1"/>
              </a:buClr>
              <a:buSzPts val="1800"/>
              <a:buFont typeface="Arial"/>
              <a:buNone/>
            </a:pPr>
            <a:r>
              <a:rPr lang="en-US" sz="1800" b="0">
                <a:solidFill>
                  <a:schemeClr val="lt1"/>
                </a:solidFill>
                <a:latin typeface="Arial"/>
                <a:ea typeface="Arial"/>
                <a:cs typeface="Arial"/>
                <a:sym typeface="Arial"/>
              </a:rPr>
              <a:t>5</a:t>
            </a:r>
            <a:endParaRPr sz="1800" b="0">
              <a:solidFill>
                <a:schemeClr val="lt1"/>
              </a:solidFill>
              <a:latin typeface="Arial"/>
              <a:ea typeface="Arial"/>
              <a:cs typeface="Arial"/>
              <a:sym typeface="Arial"/>
            </a:endParaRPr>
          </a:p>
        </p:txBody>
      </p:sp>
      <p:sp>
        <p:nvSpPr>
          <p:cNvPr id="156" name="Google Shape;156;p6"/>
          <p:cNvSpPr/>
          <p:nvPr/>
        </p:nvSpPr>
        <p:spPr>
          <a:xfrm>
            <a:off x="4579902" y="3428082"/>
            <a:ext cx="440302" cy="439239"/>
          </a:xfrm>
          <a:prstGeom prst="ellipse">
            <a:avLst/>
          </a:prstGeom>
          <a:solidFill>
            <a:srgbClr val="00B0F0"/>
          </a:solidFill>
          <a:ln>
            <a:noFill/>
          </a:ln>
        </p:spPr>
        <p:txBody>
          <a:bodyPr spcFirstLastPara="1" wrap="square" lIns="68525" tIns="34250" rIns="68525" bIns="34250" anchor="t" anchorCtr="0">
            <a:noAutofit/>
          </a:bodyPr>
          <a:lstStyle/>
          <a:p>
            <a:pPr marL="0" marR="0" lvl="0" indent="0" algn="ctr" rtl="0">
              <a:spcBef>
                <a:spcPts val="0"/>
              </a:spcBef>
              <a:spcAft>
                <a:spcPts val="0"/>
              </a:spcAft>
              <a:buClr>
                <a:schemeClr val="lt1"/>
              </a:buClr>
              <a:buSzPts val="1800"/>
              <a:buFont typeface="Arial"/>
              <a:buNone/>
            </a:pPr>
            <a:r>
              <a:rPr lang="en-US" sz="1800" b="0">
                <a:solidFill>
                  <a:schemeClr val="lt1"/>
                </a:solidFill>
                <a:latin typeface="Arial"/>
                <a:ea typeface="Arial"/>
                <a:cs typeface="Arial"/>
                <a:sym typeface="Arial"/>
              </a:rPr>
              <a:t>4</a:t>
            </a:r>
            <a:endParaRPr sz="1800" b="0">
              <a:solidFill>
                <a:schemeClr val="lt1"/>
              </a:solidFill>
              <a:latin typeface="Arial"/>
              <a:ea typeface="Arial"/>
              <a:cs typeface="Arial"/>
              <a:sym typeface="Arial"/>
            </a:endParaRPr>
          </a:p>
        </p:txBody>
      </p:sp>
      <p:sp>
        <p:nvSpPr>
          <p:cNvPr id="157" name="Google Shape;157;p6"/>
          <p:cNvSpPr/>
          <p:nvPr/>
        </p:nvSpPr>
        <p:spPr>
          <a:xfrm>
            <a:off x="4579902" y="1828253"/>
            <a:ext cx="440302" cy="439239"/>
          </a:xfrm>
          <a:prstGeom prst="ellipse">
            <a:avLst/>
          </a:prstGeom>
          <a:solidFill>
            <a:srgbClr val="00B0F0"/>
          </a:solidFill>
          <a:ln>
            <a:noFill/>
          </a:ln>
        </p:spPr>
        <p:txBody>
          <a:bodyPr spcFirstLastPara="1" wrap="square" lIns="68525" tIns="34250" rIns="68525" bIns="34250" anchor="t" anchorCtr="0">
            <a:noAutofit/>
          </a:bodyPr>
          <a:lstStyle/>
          <a:p>
            <a:pPr marL="0" marR="0" lvl="0" indent="0" algn="ctr" rtl="0">
              <a:spcBef>
                <a:spcPts val="0"/>
              </a:spcBef>
              <a:spcAft>
                <a:spcPts val="0"/>
              </a:spcAft>
              <a:buClr>
                <a:schemeClr val="lt1"/>
              </a:buClr>
              <a:buSzPts val="1800"/>
              <a:buFont typeface="Arial"/>
              <a:buNone/>
            </a:pPr>
            <a:r>
              <a:rPr lang="en-US" sz="1800" b="0">
                <a:solidFill>
                  <a:schemeClr val="lt1"/>
                </a:solidFill>
                <a:latin typeface="Arial"/>
                <a:ea typeface="Arial"/>
                <a:cs typeface="Arial"/>
                <a:sym typeface="Arial"/>
              </a:rPr>
              <a:t>2</a:t>
            </a:r>
            <a:endParaRPr sz="1800" b="0">
              <a:solidFill>
                <a:schemeClr val="lt1"/>
              </a:solidFill>
              <a:latin typeface="Arial"/>
              <a:ea typeface="Arial"/>
              <a:cs typeface="Arial"/>
              <a:sym typeface="Arial"/>
            </a:endParaRPr>
          </a:p>
        </p:txBody>
      </p:sp>
      <p:sp>
        <p:nvSpPr>
          <p:cNvPr id="158" name="Google Shape;158;p6"/>
          <p:cNvSpPr/>
          <p:nvPr/>
        </p:nvSpPr>
        <p:spPr>
          <a:xfrm>
            <a:off x="4751263" y="2628167"/>
            <a:ext cx="439112" cy="439239"/>
          </a:xfrm>
          <a:prstGeom prst="ellipse">
            <a:avLst/>
          </a:prstGeom>
          <a:solidFill>
            <a:srgbClr val="00B0F0"/>
          </a:solidFill>
          <a:ln>
            <a:noFill/>
          </a:ln>
        </p:spPr>
        <p:txBody>
          <a:bodyPr spcFirstLastPara="1" wrap="square" lIns="68525" tIns="34250" rIns="68525" bIns="34250" anchor="t" anchorCtr="0">
            <a:noAutofit/>
          </a:bodyPr>
          <a:lstStyle/>
          <a:p>
            <a:pPr marL="0" marR="0" lvl="0" indent="0" algn="ctr" rtl="0">
              <a:spcBef>
                <a:spcPts val="0"/>
              </a:spcBef>
              <a:spcAft>
                <a:spcPts val="0"/>
              </a:spcAft>
              <a:buClr>
                <a:schemeClr val="lt1"/>
              </a:buClr>
              <a:buSzPts val="1800"/>
              <a:buFont typeface="Arial"/>
              <a:buNone/>
            </a:pPr>
            <a:r>
              <a:rPr lang="en-US" sz="1800" b="0">
                <a:solidFill>
                  <a:schemeClr val="lt1"/>
                </a:solidFill>
                <a:latin typeface="Arial"/>
                <a:ea typeface="Arial"/>
                <a:cs typeface="Arial"/>
                <a:sym typeface="Arial"/>
              </a:rPr>
              <a:t>3</a:t>
            </a:r>
            <a:endParaRPr sz="1800" b="0">
              <a:solidFill>
                <a:schemeClr val="lt1"/>
              </a:solidFill>
              <a:latin typeface="Arial"/>
              <a:ea typeface="Arial"/>
              <a:cs typeface="Arial"/>
              <a:sym typeface="Arial"/>
            </a:endParaRPr>
          </a:p>
        </p:txBody>
      </p:sp>
      <p:sp>
        <p:nvSpPr>
          <p:cNvPr id="159" name="Google Shape;159;p6"/>
          <p:cNvSpPr txBox="1"/>
          <p:nvPr/>
        </p:nvSpPr>
        <p:spPr>
          <a:xfrm>
            <a:off x="4751262" y="962868"/>
            <a:ext cx="2709642" cy="269268"/>
          </a:xfrm>
          <a:prstGeom prst="rect">
            <a:avLst/>
          </a:prstGeom>
          <a:noFill/>
          <a:ln>
            <a:noFill/>
          </a:ln>
        </p:spPr>
        <p:txBody>
          <a:bodyPr spcFirstLastPara="1" wrap="square" lIns="68525" tIns="34250" rIns="68525" bIns="34250" anchor="t" anchorCtr="0">
            <a:spAutoFit/>
          </a:bodyPr>
          <a:lstStyle/>
          <a:p>
            <a:pPr marL="0" marR="0" lvl="0" indent="0" algn="l" rtl="0">
              <a:spcBef>
                <a:spcPts val="0"/>
              </a:spcBef>
              <a:spcAft>
                <a:spcPts val="0"/>
              </a:spcAft>
              <a:buClr>
                <a:schemeClr val="dk1"/>
              </a:buClr>
              <a:buSzPts val="1300"/>
              <a:buFont typeface="Arial"/>
              <a:buNone/>
            </a:pPr>
            <a:r>
              <a:rPr lang="en-US" sz="1300" b="0">
                <a:solidFill>
                  <a:schemeClr val="dk1"/>
                </a:solidFill>
                <a:latin typeface="Arial"/>
                <a:ea typeface="Arial"/>
                <a:cs typeface="Arial"/>
                <a:sym typeface="Arial"/>
              </a:rPr>
              <a:t>Click here to add a title</a:t>
            </a:r>
            <a:endParaRPr sz="1300" b="0">
              <a:solidFill>
                <a:schemeClr val="dk1"/>
              </a:solidFill>
              <a:latin typeface="Arial"/>
              <a:ea typeface="Arial"/>
              <a:cs typeface="Arial"/>
              <a:sym typeface="Arial"/>
            </a:endParaRPr>
          </a:p>
        </p:txBody>
      </p:sp>
      <p:sp>
        <p:nvSpPr>
          <p:cNvPr id="160" name="Google Shape;160;p6"/>
          <p:cNvSpPr txBox="1"/>
          <p:nvPr/>
        </p:nvSpPr>
        <p:spPr>
          <a:xfrm>
            <a:off x="5129684" y="1750880"/>
            <a:ext cx="2710832" cy="269268"/>
          </a:xfrm>
          <a:prstGeom prst="rect">
            <a:avLst/>
          </a:prstGeom>
          <a:noFill/>
          <a:ln>
            <a:noFill/>
          </a:ln>
        </p:spPr>
        <p:txBody>
          <a:bodyPr spcFirstLastPara="1" wrap="square" lIns="68525" tIns="34250" rIns="68525" bIns="34250" anchor="t" anchorCtr="0">
            <a:spAutoFit/>
          </a:bodyPr>
          <a:lstStyle/>
          <a:p>
            <a:pPr marL="0" marR="0" lvl="0" indent="0" algn="l" rtl="0">
              <a:spcBef>
                <a:spcPts val="0"/>
              </a:spcBef>
              <a:spcAft>
                <a:spcPts val="0"/>
              </a:spcAft>
              <a:buClr>
                <a:schemeClr val="dk1"/>
              </a:buClr>
              <a:buSzPts val="1300"/>
              <a:buFont typeface="Arial"/>
              <a:buNone/>
            </a:pPr>
            <a:r>
              <a:rPr lang="en-US" sz="1300" b="0">
                <a:solidFill>
                  <a:schemeClr val="dk1"/>
                </a:solidFill>
                <a:latin typeface="Arial"/>
                <a:ea typeface="Arial"/>
                <a:cs typeface="Arial"/>
                <a:sym typeface="Arial"/>
              </a:rPr>
              <a:t>Click here to add a title</a:t>
            </a:r>
            <a:endParaRPr sz="1300" b="0">
              <a:solidFill>
                <a:schemeClr val="dk1"/>
              </a:solidFill>
              <a:latin typeface="Arial"/>
              <a:ea typeface="Arial"/>
              <a:cs typeface="Arial"/>
              <a:sym typeface="Arial"/>
            </a:endParaRPr>
          </a:p>
        </p:txBody>
      </p:sp>
      <p:sp>
        <p:nvSpPr>
          <p:cNvPr id="161" name="Google Shape;161;p6"/>
          <p:cNvSpPr txBox="1"/>
          <p:nvPr/>
        </p:nvSpPr>
        <p:spPr>
          <a:xfrm>
            <a:off x="5262965" y="2600789"/>
            <a:ext cx="2709642" cy="269268"/>
          </a:xfrm>
          <a:prstGeom prst="rect">
            <a:avLst/>
          </a:prstGeom>
          <a:noFill/>
          <a:ln>
            <a:noFill/>
          </a:ln>
        </p:spPr>
        <p:txBody>
          <a:bodyPr spcFirstLastPara="1" wrap="square" lIns="68525" tIns="34250" rIns="68525" bIns="34250" anchor="t" anchorCtr="0">
            <a:spAutoFit/>
          </a:bodyPr>
          <a:lstStyle/>
          <a:p>
            <a:pPr marL="0" marR="0" lvl="0" indent="0" algn="l" rtl="0">
              <a:spcBef>
                <a:spcPts val="0"/>
              </a:spcBef>
              <a:spcAft>
                <a:spcPts val="0"/>
              </a:spcAft>
              <a:buClr>
                <a:schemeClr val="dk1"/>
              </a:buClr>
              <a:buSzPts val="1300"/>
              <a:buFont typeface="Arial"/>
              <a:buNone/>
            </a:pPr>
            <a:r>
              <a:rPr lang="en-US" sz="1300" b="0">
                <a:solidFill>
                  <a:schemeClr val="dk1"/>
                </a:solidFill>
                <a:latin typeface="Arial"/>
                <a:ea typeface="Arial"/>
                <a:cs typeface="Arial"/>
                <a:sym typeface="Arial"/>
              </a:rPr>
              <a:t>Click here to add a title</a:t>
            </a:r>
            <a:endParaRPr sz="1300" b="0">
              <a:solidFill>
                <a:schemeClr val="dk1"/>
              </a:solidFill>
              <a:latin typeface="Arial"/>
              <a:ea typeface="Arial"/>
              <a:cs typeface="Arial"/>
              <a:sym typeface="Arial"/>
            </a:endParaRPr>
          </a:p>
        </p:txBody>
      </p:sp>
      <p:sp>
        <p:nvSpPr>
          <p:cNvPr id="162" name="Google Shape;162;p6"/>
          <p:cNvSpPr txBox="1"/>
          <p:nvPr/>
        </p:nvSpPr>
        <p:spPr>
          <a:xfrm>
            <a:off x="5068995" y="3460221"/>
            <a:ext cx="2709641" cy="269268"/>
          </a:xfrm>
          <a:prstGeom prst="rect">
            <a:avLst/>
          </a:prstGeom>
          <a:noFill/>
          <a:ln>
            <a:noFill/>
          </a:ln>
        </p:spPr>
        <p:txBody>
          <a:bodyPr spcFirstLastPara="1" wrap="square" lIns="68525" tIns="34250" rIns="68525" bIns="34250" anchor="t" anchorCtr="0">
            <a:spAutoFit/>
          </a:bodyPr>
          <a:lstStyle/>
          <a:p>
            <a:pPr marL="0" marR="0" lvl="0" indent="0" algn="l" rtl="0">
              <a:spcBef>
                <a:spcPts val="0"/>
              </a:spcBef>
              <a:spcAft>
                <a:spcPts val="0"/>
              </a:spcAft>
              <a:buClr>
                <a:schemeClr val="dk1"/>
              </a:buClr>
              <a:buSzPts val="1300"/>
              <a:buFont typeface="Arial"/>
              <a:buNone/>
            </a:pPr>
            <a:r>
              <a:rPr lang="en-US" sz="1300" b="0">
                <a:solidFill>
                  <a:schemeClr val="dk1"/>
                </a:solidFill>
                <a:latin typeface="Arial"/>
                <a:ea typeface="Arial"/>
                <a:cs typeface="Arial"/>
                <a:sym typeface="Arial"/>
              </a:rPr>
              <a:t>Click here to add a title</a:t>
            </a:r>
            <a:endParaRPr sz="1300" b="0">
              <a:solidFill>
                <a:schemeClr val="dk1"/>
              </a:solidFill>
              <a:latin typeface="Arial"/>
              <a:ea typeface="Arial"/>
              <a:cs typeface="Arial"/>
              <a:sym typeface="Arial"/>
            </a:endParaRPr>
          </a:p>
        </p:txBody>
      </p:sp>
      <p:sp>
        <p:nvSpPr>
          <p:cNvPr id="163" name="Google Shape;163;p6"/>
          <p:cNvSpPr txBox="1"/>
          <p:nvPr/>
        </p:nvSpPr>
        <p:spPr>
          <a:xfrm>
            <a:off x="4700093" y="4166099"/>
            <a:ext cx="2709641" cy="269268"/>
          </a:xfrm>
          <a:prstGeom prst="rect">
            <a:avLst/>
          </a:prstGeom>
          <a:noFill/>
          <a:ln>
            <a:noFill/>
          </a:ln>
        </p:spPr>
        <p:txBody>
          <a:bodyPr spcFirstLastPara="1" wrap="square" lIns="68525" tIns="34250" rIns="68525" bIns="34250" anchor="t" anchorCtr="0">
            <a:spAutoFit/>
          </a:bodyPr>
          <a:lstStyle/>
          <a:p>
            <a:pPr marL="0" marR="0" lvl="0" indent="0" algn="l" rtl="0">
              <a:spcBef>
                <a:spcPts val="0"/>
              </a:spcBef>
              <a:spcAft>
                <a:spcPts val="0"/>
              </a:spcAft>
              <a:buClr>
                <a:schemeClr val="dk1"/>
              </a:buClr>
              <a:buSzPts val="1300"/>
              <a:buFont typeface="Arial"/>
              <a:buNone/>
            </a:pPr>
            <a:r>
              <a:rPr lang="en-US" sz="1300" b="0">
                <a:solidFill>
                  <a:schemeClr val="dk1"/>
                </a:solidFill>
                <a:latin typeface="Arial"/>
                <a:ea typeface="Arial"/>
                <a:cs typeface="Arial"/>
                <a:sym typeface="Arial"/>
              </a:rPr>
              <a:t>Click here to add a title</a:t>
            </a:r>
            <a:endParaRPr sz="1300" b="0">
              <a:solidFill>
                <a:schemeClr val="dk1"/>
              </a:solidFill>
              <a:latin typeface="Arial"/>
              <a:ea typeface="Arial"/>
              <a:cs typeface="Arial"/>
              <a:sym typeface="Arial"/>
            </a:endParaRPr>
          </a:p>
        </p:txBody>
      </p:sp>
      <p:sp>
        <p:nvSpPr>
          <p:cNvPr id="164" name="Google Shape;164;p6"/>
          <p:cNvSpPr/>
          <p:nvPr/>
        </p:nvSpPr>
        <p:spPr>
          <a:xfrm>
            <a:off x="1145547" y="1167608"/>
            <a:ext cx="3337965" cy="3336550"/>
          </a:xfrm>
          <a:prstGeom prst="ellipse">
            <a:avLst/>
          </a:prstGeom>
          <a:solidFill>
            <a:schemeClr val="lt1"/>
          </a:solidFill>
          <a:ln>
            <a:noFill/>
          </a:ln>
        </p:spPr>
        <p:txBody>
          <a:bodyPr spcFirstLastPara="1" wrap="square" lIns="68525" tIns="34250" rIns="68525" bIns="34250" anchor="t" anchorCtr="0">
            <a:noAutofit/>
          </a:bodyPr>
          <a:lstStyle/>
          <a:p>
            <a:pPr marL="0" marR="0" lvl="0" indent="0" algn="l" rtl="0">
              <a:spcBef>
                <a:spcPts val="0"/>
              </a:spcBef>
              <a:spcAft>
                <a:spcPts val="0"/>
              </a:spcAft>
              <a:buClr>
                <a:schemeClr val="accent1"/>
              </a:buClr>
              <a:buSzPts val="1300"/>
              <a:buFont typeface="Arial"/>
              <a:buNone/>
            </a:pPr>
            <a:endParaRPr sz="1300" b="0">
              <a:solidFill>
                <a:schemeClr val="dk1"/>
              </a:solidFill>
              <a:latin typeface="Arial"/>
              <a:ea typeface="Arial"/>
              <a:cs typeface="Arial"/>
              <a:sym typeface="Arial"/>
            </a:endParaRPr>
          </a:p>
        </p:txBody>
      </p:sp>
      <p:sp>
        <p:nvSpPr>
          <p:cNvPr id="165" name="Google Shape;165;p6"/>
          <p:cNvSpPr/>
          <p:nvPr/>
        </p:nvSpPr>
        <p:spPr>
          <a:xfrm>
            <a:off x="1517119" y="962868"/>
            <a:ext cx="2881003" cy="3645663"/>
          </a:xfrm>
          <a:prstGeom prst="ellipse">
            <a:avLst/>
          </a:prstGeom>
          <a:blipFill rotWithShape="1">
            <a:blip r:embed="rId3">
              <a:alphaModFix/>
            </a:blip>
            <a:stretch>
              <a:fillRect/>
            </a:stretch>
          </a:blipFill>
          <a:ln>
            <a:noFill/>
          </a:ln>
        </p:spPr>
        <p:txBody>
          <a:bodyPr spcFirstLastPara="1" wrap="square" lIns="68525" tIns="34250" rIns="68525" bIns="34250" anchor="t" anchorCtr="0">
            <a:noAutofit/>
          </a:bodyPr>
          <a:lstStyle/>
          <a:p>
            <a:pPr marL="0" marR="0" lvl="0" indent="0" algn="l" rtl="0">
              <a:spcBef>
                <a:spcPts val="0"/>
              </a:spcBef>
              <a:spcAft>
                <a:spcPts val="0"/>
              </a:spcAft>
              <a:buClr>
                <a:schemeClr val="accent1"/>
              </a:buClr>
              <a:buSzPts val="1300"/>
              <a:buFont typeface="Arial"/>
              <a:buNone/>
            </a:pPr>
            <a:endParaRPr sz="1300" b="0">
              <a:solidFill>
                <a:schemeClr val="dk1"/>
              </a:solidFill>
              <a:latin typeface="Arial"/>
              <a:ea typeface="Arial"/>
              <a:cs typeface="Arial"/>
              <a:sym typeface="Arial"/>
            </a:endParaRPr>
          </a:p>
        </p:txBody>
      </p:sp>
      <p:sp>
        <p:nvSpPr>
          <p:cNvPr id="166" name="Google Shape;166;p6"/>
          <p:cNvSpPr/>
          <p:nvPr/>
        </p:nvSpPr>
        <p:spPr>
          <a:xfrm>
            <a:off x="1218137" y="3437605"/>
            <a:ext cx="813964" cy="814199"/>
          </a:xfrm>
          <a:prstGeom prst="ellipse">
            <a:avLst/>
          </a:prstGeom>
          <a:solidFill>
            <a:srgbClr val="0070C0"/>
          </a:solidFill>
          <a:ln>
            <a:noFill/>
          </a:ln>
        </p:spPr>
        <p:txBody>
          <a:bodyPr spcFirstLastPara="1" wrap="square" lIns="68525" tIns="34250" rIns="68525" bIns="34250" anchor="t" anchorCtr="0">
            <a:noAutofit/>
          </a:bodyPr>
          <a:lstStyle/>
          <a:p>
            <a:pPr marL="0" marR="0" lvl="0" indent="0" algn="l" rtl="0">
              <a:spcBef>
                <a:spcPts val="0"/>
              </a:spcBef>
              <a:spcAft>
                <a:spcPts val="0"/>
              </a:spcAft>
              <a:buClr>
                <a:schemeClr val="accent1"/>
              </a:buClr>
              <a:buSzPts val="1300"/>
              <a:buFont typeface="Arial"/>
              <a:buNone/>
            </a:pPr>
            <a:endParaRPr sz="1300" b="0">
              <a:solidFill>
                <a:schemeClr val="dk1"/>
              </a:solidFill>
              <a:latin typeface="Arial"/>
              <a:ea typeface="Arial"/>
              <a:cs typeface="Arial"/>
              <a:sym typeface="Arial"/>
            </a:endParaRPr>
          </a:p>
        </p:txBody>
      </p:sp>
      <p:sp>
        <p:nvSpPr>
          <p:cNvPr id="167" name="Google Shape;167;p6"/>
          <p:cNvSpPr txBox="1"/>
          <p:nvPr/>
        </p:nvSpPr>
        <p:spPr>
          <a:xfrm>
            <a:off x="1327138" y="3572242"/>
            <a:ext cx="580723" cy="561656"/>
          </a:xfrm>
          <a:prstGeom prst="rect">
            <a:avLst/>
          </a:prstGeom>
          <a:noFill/>
          <a:ln>
            <a:noFill/>
          </a:ln>
        </p:spPr>
        <p:txBody>
          <a:bodyPr spcFirstLastPara="1" wrap="square" lIns="68525" tIns="34250" rIns="68525" bIns="34250" anchor="t" anchorCtr="0">
            <a:spAutoFit/>
          </a:bodyPr>
          <a:lstStyle/>
          <a:p>
            <a:pPr marL="0" marR="0" lvl="0" indent="0" algn="ctr" rtl="0">
              <a:spcBef>
                <a:spcPts val="0"/>
              </a:spcBef>
              <a:spcAft>
                <a:spcPts val="0"/>
              </a:spcAft>
              <a:buClr>
                <a:schemeClr val="lt1"/>
              </a:buClr>
              <a:buSzPts val="1600"/>
              <a:buFont typeface="Arial"/>
              <a:buNone/>
            </a:pPr>
            <a:r>
              <a:rPr lang="en-US" sz="1600" b="0">
                <a:solidFill>
                  <a:schemeClr val="lt1"/>
                </a:solidFill>
                <a:latin typeface="Arial"/>
                <a:ea typeface="Arial"/>
                <a:cs typeface="Arial"/>
                <a:sym typeface="Arial"/>
              </a:rPr>
              <a:t>Add title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2"/>
                                        </p:tgtEl>
                                        <p:attrNameLst>
                                          <p:attrName>style.visibility</p:attrName>
                                        </p:attrNameLst>
                                      </p:cBhvr>
                                      <p:to>
                                        <p:strVal val="visible"/>
                                      </p:to>
                                    </p:set>
                                    <p:animEffect transition="in" filter="fade">
                                      <p:cBhvr>
                                        <p:cTn id="7" dur="1000"/>
                                        <p:tgtEl>
                                          <p:spTgt spid="152"/>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65"/>
                                        </p:tgtEl>
                                        <p:attrNameLst>
                                          <p:attrName>style.visibility</p:attrName>
                                        </p:attrNameLst>
                                      </p:cBhvr>
                                      <p:to>
                                        <p:strVal val="visible"/>
                                      </p:to>
                                    </p:set>
                                    <p:animEffect transition="in" filter="fade">
                                      <p:cBhvr>
                                        <p:cTn id="11" dur="1000"/>
                                        <p:tgtEl>
                                          <p:spTgt spid="165"/>
                                        </p:tgtEl>
                                      </p:cBhvr>
                                    </p:animEffect>
                                  </p:childTnLst>
                                </p:cTn>
                              </p:par>
                              <p:par>
                                <p:cTn id="12" presetID="10" presetClass="entr" presetSubtype="0" fill="hold" nodeType="withEffect">
                                  <p:stCondLst>
                                    <p:cond delay="0"/>
                                  </p:stCondLst>
                                  <p:childTnLst>
                                    <p:set>
                                      <p:cBhvr>
                                        <p:cTn id="13" dur="1" fill="hold">
                                          <p:stCondLst>
                                            <p:cond delay="0"/>
                                          </p:stCondLst>
                                        </p:cTn>
                                        <p:tgtEl>
                                          <p:spTgt spid="164"/>
                                        </p:tgtEl>
                                        <p:attrNameLst>
                                          <p:attrName>style.visibility</p:attrName>
                                        </p:attrNameLst>
                                      </p:cBhvr>
                                      <p:to>
                                        <p:strVal val="visible"/>
                                      </p:to>
                                    </p:set>
                                    <p:animEffect transition="in" filter="fade">
                                      <p:cBhvr>
                                        <p:cTn id="14" dur="1000"/>
                                        <p:tgtEl>
                                          <p:spTgt spid="164"/>
                                        </p:tgtEl>
                                      </p:cBhvr>
                                    </p:animEffect>
                                  </p:childTnLst>
                                </p:cTn>
                              </p:par>
                            </p:childTnLst>
                          </p:cTn>
                        </p:par>
                        <p:par>
                          <p:cTn id="15" fill="hold">
                            <p:stCondLst>
                              <p:cond delay="2000"/>
                            </p:stCondLst>
                            <p:childTnLst>
                              <p:par>
                                <p:cTn id="16" presetID="23" presetClass="entr" presetSubtype="16" fill="hold" nodeType="afterEffect">
                                  <p:stCondLst>
                                    <p:cond delay="0"/>
                                  </p:stCondLst>
                                  <p:childTnLst>
                                    <p:set>
                                      <p:cBhvr>
                                        <p:cTn id="17" dur="1" fill="hold">
                                          <p:stCondLst>
                                            <p:cond delay="0"/>
                                          </p:stCondLst>
                                        </p:cTn>
                                        <p:tgtEl>
                                          <p:spTgt spid="153"/>
                                        </p:tgtEl>
                                        <p:attrNameLst>
                                          <p:attrName>style.visibility</p:attrName>
                                        </p:attrNameLst>
                                      </p:cBhvr>
                                      <p:to>
                                        <p:strVal val="visible"/>
                                      </p:to>
                                    </p:set>
                                    <p:anim calcmode="lin" valueType="num">
                                      <p:cBhvr additive="base">
                                        <p:cTn id="18" dur="500"/>
                                        <p:tgtEl>
                                          <p:spTgt spid="153"/>
                                        </p:tgtEl>
                                        <p:attrNameLst>
                                          <p:attrName>ppt_w</p:attrName>
                                        </p:attrNameLst>
                                      </p:cBhvr>
                                      <p:tavLst>
                                        <p:tav tm="0">
                                          <p:val>
                                            <p:strVal val="0"/>
                                          </p:val>
                                        </p:tav>
                                        <p:tav tm="100000">
                                          <p:val>
                                            <p:strVal val="#ppt_w"/>
                                          </p:val>
                                        </p:tav>
                                      </p:tavLst>
                                    </p:anim>
                                    <p:anim calcmode="lin" valueType="num">
                                      <p:cBhvr additive="base">
                                        <p:cTn id="19" dur="500"/>
                                        <p:tgtEl>
                                          <p:spTgt spid="153"/>
                                        </p:tgtEl>
                                        <p:attrNameLst>
                                          <p:attrName>ppt_h</p:attrName>
                                        </p:attrNameLst>
                                      </p:cBhvr>
                                      <p:tavLst>
                                        <p:tav tm="0">
                                          <p:val>
                                            <p:strVal val="0"/>
                                          </p:val>
                                        </p:tav>
                                        <p:tav tm="100000">
                                          <p:val>
                                            <p:strVal val="#ppt_h"/>
                                          </p:val>
                                        </p:tav>
                                      </p:tavLst>
                                    </p:anim>
                                  </p:childTnLst>
                                </p:cTn>
                              </p:par>
                            </p:childTnLst>
                          </p:cTn>
                        </p:par>
                        <p:par>
                          <p:cTn id="20" fill="hold">
                            <p:stCondLst>
                              <p:cond delay="2500"/>
                            </p:stCondLst>
                            <p:childTnLst>
                              <p:par>
                                <p:cTn id="21" presetID="10" presetClass="entr" presetSubtype="0" fill="hold" nodeType="afterEffect">
                                  <p:stCondLst>
                                    <p:cond delay="0"/>
                                  </p:stCondLst>
                                  <p:childTnLst>
                                    <p:set>
                                      <p:cBhvr>
                                        <p:cTn id="22" dur="1" fill="hold">
                                          <p:stCondLst>
                                            <p:cond delay="0"/>
                                          </p:stCondLst>
                                        </p:cTn>
                                        <p:tgtEl>
                                          <p:spTgt spid="166"/>
                                        </p:tgtEl>
                                        <p:attrNameLst>
                                          <p:attrName>style.visibility</p:attrName>
                                        </p:attrNameLst>
                                      </p:cBhvr>
                                      <p:to>
                                        <p:strVal val="visible"/>
                                      </p:to>
                                    </p:set>
                                    <p:animEffect transition="in" filter="fade">
                                      <p:cBhvr>
                                        <p:cTn id="23" dur="1000"/>
                                        <p:tgtEl>
                                          <p:spTgt spid="166"/>
                                        </p:tgtEl>
                                      </p:cBhvr>
                                    </p:animEffect>
                                  </p:childTnLst>
                                </p:cTn>
                              </p:par>
                              <p:par>
                                <p:cTn id="24" presetID="10" presetClass="entr" presetSubtype="0" fill="hold" nodeType="withEffect">
                                  <p:stCondLst>
                                    <p:cond delay="0"/>
                                  </p:stCondLst>
                                  <p:childTnLst>
                                    <p:set>
                                      <p:cBhvr>
                                        <p:cTn id="25" dur="1" fill="hold">
                                          <p:stCondLst>
                                            <p:cond delay="0"/>
                                          </p:stCondLst>
                                        </p:cTn>
                                        <p:tgtEl>
                                          <p:spTgt spid="167"/>
                                        </p:tgtEl>
                                        <p:attrNameLst>
                                          <p:attrName>style.visibility</p:attrName>
                                        </p:attrNameLst>
                                      </p:cBhvr>
                                      <p:to>
                                        <p:strVal val="visible"/>
                                      </p:to>
                                    </p:set>
                                    <p:animEffect transition="in" filter="fade">
                                      <p:cBhvr>
                                        <p:cTn id="26" dur="1000"/>
                                        <p:tgtEl>
                                          <p:spTgt spid="167"/>
                                        </p:tgtEl>
                                      </p:cBhvr>
                                    </p:animEffect>
                                  </p:childTnLst>
                                </p:cTn>
                              </p:par>
                            </p:childTnLst>
                          </p:cTn>
                        </p:par>
                        <p:par>
                          <p:cTn id="27" fill="hold">
                            <p:stCondLst>
                              <p:cond delay="3500"/>
                            </p:stCondLst>
                            <p:childTnLst>
                              <p:par>
                                <p:cTn id="28" presetID="1" presetClass="entr" presetSubtype="0" fill="hold" nodeType="afterEffect">
                                  <p:stCondLst>
                                    <p:cond delay="0"/>
                                  </p:stCondLst>
                                  <p:childTnLst>
                                    <p:set>
                                      <p:cBhvr>
                                        <p:cTn id="29" dur="1" fill="hold">
                                          <p:stCondLst>
                                            <p:cond delay="0"/>
                                          </p:stCondLst>
                                        </p:cTn>
                                        <p:tgtEl>
                                          <p:spTgt spid="154"/>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57"/>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158"/>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156"/>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155"/>
                                        </p:tgtEl>
                                        <p:attrNameLst>
                                          <p:attrName>style.visibility</p:attrName>
                                        </p:attrNameLst>
                                      </p:cBhvr>
                                      <p:to>
                                        <p:strVal val="visible"/>
                                      </p:to>
                                    </p:set>
                                  </p:childTnLst>
                                </p:cTn>
                              </p:par>
                            </p:childTnLst>
                          </p:cTn>
                        </p:par>
                        <p:par>
                          <p:cTn id="38" fill="hold">
                            <p:stCondLst>
                              <p:cond delay="3501"/>
                            </p:stCondLst>
                            <p:childTnLst>
                              <p:par>
                                <p:cTn id="39" presetID="10" presetClass="entr" presetSubtype="0" fill="hold" nodeType="afterEffect">
                                  <p:stCondLst>
                                    <p:cond delay="0"/>
                                  </p:stCondLst>
                                  <p:childTnLst>
                                    <p:set>
                                      <p:cBhvr>
                                        <p:cTn id="40" dur="1" fill="hold">
                                          <p:stCondLst>
                                            <p:cond delay="0"/>
                                          </p:stCondLst>
                                        </p:cTn>
                                        <p:tgtEl>
                                          <p:spTgt spid="159"/>
                                        </p:tgtEl>
                                        <p:attrNameLst>
                                          <p:attrName>style.visibility</p:attrName>
                                        </p:attrNameLst>
                                      </p:cBhvr>
                                      <p:to>
                                        <p:strVal val="visible"/>
                                      </p:to>
                                    </p:set>
                                    <p:animEffect transition="in" filter="fade">
                                      <p:cBhvr>
                                        <p:cTn id="41" dur="500"/>
                                        <p:tgtEl>
                                          <p:spTgt spid="159"/>
                                        </p:tgtEl>
                                      </p:cBhvr>
                                    </p:animEffect>
                                  </p:childTnLst>
                                </p:cTn>
                              </p:par>
                              <p:par>
                                <p:cTn id="42" presetID="10" presetClass="entr" presetSubtype="0" fill="hold" nodeType="withEffect">
                                  <p:stCondLst>
                                    <p:cond delay="0"/>
                                  </p:stCondLst>
                                  <p:childTnLst>
                                    <p:set>
                                      <p:cBhvr>
                                        <p:cTn id="43" dur="1" fill="hold">
                                          <p:stCondLst>
                                            <p:cond delay="0"/>
                                          </p:stCondLst>
                                        </p:cTn>
                                        <p:tgtEl>
                                          <p:spTgt spid="160"/>
                                        </p:tgtEl>
                                        <p:attrNameLst>
                                          <p:attrName>style.visibility</p:attrName>
                                        </p:attrNameLst>
                                      </p:cBhvr>
                                      <p:to>
                                        <p:strVal val="visible"/>
                                      </p:to>
                                    </p:set>
                                    <p:animEffect transition="in" filter="fade">
                                      <p:cBhvr>
                                        <p:cTn id="44" dur="500"/>
                                        <p:tgtEl>
                                          <p:spTgt spid="160"/>
                                        </p:tgtEl>
                                      </p:cBhvr>
                                    </p:animEffect>
                                  </p:childTnLst>
                                </p:cTn>
                              </p:par>
                              <p:par>
                                <p:cTn id="45" presetID="10" presetClass="entr" presetSubtype="0" fill="hold" nodeType="withEffect">
                                  <p:stCondLst>
                                    <p:cond delay="0"/>
                                  </p:stCondLst>
                                  <p:childTnLst>
                                    <p:set>
                                      <p:cBhvr>
                                        <p:cTn id="46" dur="1" fill="hold">
                                          <p:stCondLst>
                                            <p:cond delay="0"/>
                                          </p:stCondLst>
                                        </p:cTn>
                                        <p:tgtEl>
                                          <p:spTgt spid="161"/>
                                        </p:tgtEl>
                                        <p:attrNameLst>
                                          <p:attrName>style.visibility</p:attrName>
                                        </p:attrNameLst>
                                      </p:cBhvr>
                                      <p:to>
                                        <p:strVal val="visible"/>
                                      </p:to>
                                    </p:set>
                                    <p:animEffect transition="in" filter="fade">
                                      <p:cBhvr>
                                        <p:cTn id="47" dur="500"/>
                                        <p:tgtEl>
                                          <p:spTgt spid="161"/>
                                        </p:tgtEl>
                                      </p:cBhvr>
                                    </p:animEffect>
                                  </p:childTnLst>
                                </p:cTn>
                              </p:par>
                              <p:par>
                                <p:cTn id="48" presetID="10" presetClass="entr" presetSubtype="0" fill="hold" nodeType="withEffect">
                                  <p:stCondLst>
                                    <p:cond delay="0"/>
                                  </p:stCondLst>
                                  <p:childTnLst>
                                    <p:set>
                                      <p:cBhvr>
                                        <p:cTn id="49" dur="1" fill="hold">
                                          <p:stCondLst>
                                            <p:cond delay="0"/>
                                          </p:stCondLst>
                                        </p:cTn>
                                        <p:tgtEl>
                                          <p:spTgt spid="162"/>
                                        </p:tgtEl>
                                        <p:attrNameLst>
                                          <p:attrName>style.visibility</p:attrName>
                                        </p:attrNameLst>
                                      </p:cBhvr>
                                      <p:to>
                                        <p:strVal val="visible"/>
                                      </p:to>
                                    </p:set>
                                    <p:animEffect transition="in" filter="fade">
                                      <p:cBhvr>
                                        <p:cTn id="50" dur="500"/>
                                        <p:tgtEl>
                                          <p:spTgt spid="162"/>
                                        </p:tgtEl>
                                      </p:cBhvr>
                                    </p:animEffect>
                                  </p:childTnLst>
                                </p:cTn>
                              </p:par>
                              <p:par>
                                <p:cTn id="51" presetID="10" presetClass="entr" presetSubtype="0" fill="hold" nodeType="withEffect">
                                  <p:stCondLst>
                                    <p:cond delay="0"/>
                                  </p:stCondLst>
                                  <p:childTnLst>
                                    <p:set>
                                      <p:cBhvr>
                                        <p:cTn id="52" dur="1" fill="hold">
                                          <p:stCondLst>
                                            <p:cond delay="0"/>
                                          </p:stCondLst>
                                        </p:cTn>
                                        <p:tgtEl>
                                          <p:spTgt spid="163"/>
                                        </p:tgtEl>
                                        <p:attrNameLst>
                                          <p:attrName>style.visibility</p:attrName>
                                        </p:attrNameLst>
                                      </p:cBhvr>
                                      <p:to>
                                        <p:strVal val="visible"/>
                                      </p:to>
                                    </p:set>
                                    <p:animEffect transition="in" filter="fade">
                                      <p:cBhvr>
                                        <p:cTn id="53" dur="500"/>
                                        <p:tgtEl>
                                          <p:spTgt spid="1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7"/>
          <p:cNvSpPr/>
          <p:nvPr/>
        </p:nvSpPr>
        <p:spPr>
          <a:xfrm>
            <a:off x="4139952" y="3921886"/>
            <a:ext cx="998281" cy="439048"/>
          </a:xfrm>
          <a:prstGeom prst="ellipse">
            <a:avLst/>
          </a:prstGeom>
          <a:solidFill>
            <a:srgbClr val="7FB3F8"/>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174" name="Google Shape;174;p7"/>
          <p:cNvSpPr/>
          <p:nvPr/>
        </p:nvSpPr>
        <p:spPr>
          <a:xfrm>
            <a:off x="4206505" y="3498805"/>
            <a:ext cx="865177" cy="373590"/>
          </a:xfrm>
          <a:prstGeom prst="ellipse">
            <a:avLst/>
          </a:prstGeom>
          <a:solidFill>
            <a:srgbClr val="7FB3F8"/>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175" name="Google Shape;175;p7"/>
          <p:cNvSpPr/>
          <p:nvPr/>
        </p:nvSpPr>
        <p:spPr>
          <a:xfrm>
            <a:off x="4265494" y="3115635"/>
            <a:ext cx="747198" cy="325694"/>
          </a:xfrm>
          <a:prstGeom prst="ellipse">
            <a:avLst/>
          </a:prstGeom>
          <a:solidFill>
            <a:srgbClr val="7FB3F8"/>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176" name="Google Shape;176;p7"/>
          <p:cNvSpPr/>
          <p:nvPr/>
        </p:nvSpPr>
        <p:spPr>
          <a:xfrm>
            <a:off x="4339608" y="2781958"/>
            <a:ext cx="598969" cy="269815"/>
          </a:xfrm>
          <a:prstGeom prst="ellipse">
            <a:avLst/>
          </a:prstGeom>
          <a:solidFill>
            <a:srgbClr val="7FB3F8"/>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177" name="Google Shape;177;p7"/>
          <p:cNvSpPr/>
          <p:nvPr/>
        </p:nvSpPr>
        <p:spPr>
          <a:xfrm>
            <a:off x="4389524" y="2505758"/>
            <a:ext cx="499141" cy="220322"/>
          </a:xfrm>
          <a:prstGeom prst="ellipse">
            <a:avLst/>
          </a:prstGeom>
          <a:solidFill>
            <a:srgbClr val="7FB3F8"/>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178" name="Google Shape;178;p7"/>
          <p:cNvSpPr/>
          <p:nvPr/>
        </p:nvSpPr>
        <p:spPr>
          <a:xfrm>
            <a:off x="4439436" y="2295015"/>
            <a:ext cx="390237" cy="170830"/>
          </a:xfrm>
          <a:prstGeom prst="ellipse">
            <a:avLst/>
          </a:prstGeom>
          <a:solidFill>
            <a:srgbClr val="7FB3F8"/>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179" name="Google Shape;179;p7"/>
          <p:cNvSpPr/>
          <p:nvPr/>
        </p:nvSpPr>
        <p:spPr>
          <a:xfrm>
            <a:off x="4489351" y="2098641"/>
            <a:ext cx="299484" cy="130916"/>
          </a:xfrm>
          <a:prstGeom prst="ellipse">
            <a:avLst/>
          </a:prstGeom>
          <a:solidFill>
            <a:srgbClr val="FFFFF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180" name="Google Shape;180;p7"/>
          <p:cNvSpPr/>
          <p:nvPr/>
        </p:nvSpPr>
        <p:spPr>
          <a:xfrm>
            <a:off x="4555903" y="1635646"/>
            <a:ext cx="166380" cy="81424"/>
          </a:xfrm>
          <a:prstGeom prst="ellipse">
            <a:avLst/>
          </a:prstGeom>
          <a:solidFill>
            <a:srgbClr val="FFFFF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181" name="Google Shape;181;p7"/>
          <p:cNvSpPr/>
          <p:nvPr/>
        </p:nvSpPr>
        <p:spPr>
          <a:xfrm>
            <a:off x="4530189" y="1766562"/>
            <a:ext cx="216294" cy="97389"/>
          </a:xfrm>
          <a:prstGeom prst="ellipse">
            <a:avLst/>
          </a:prstGeom>
          <a:solidFill>
            <a:srgbClr val="FFFFF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182" name="Google Shape;182;p7"/>
          <p:cNvSpPr/>
          <p:nvPr/>
        </p:nvSpPr>
        <p:spPr>
          <a:xfrm>
            <a:off x="4513552" y="1927812"/>
            <a:ext cx="249570" cy="106968"/>
          </a:xfrm>
          <a:prstGeom prst="ellipse">
            <a:avLst/>
          </a:prstGeom>
          <a:solidFill>
            <a:srgbClr val="FFFFF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183" name="Google Shape;183;p7"/>
          <p:cNvSpPr/>
          <p:nvPr/>
        </p:nvSpPr>
        <p:spPr>
          <a:xfrm>
            <a:off x="7247640" y="3932902"/>
            <a:ext cx="996768" cy="439048"/>
          </a:xfrm>
          <a:prstGeom prst="ellipse">
            <a:avLst/>
          </a:prstGeom>
          <a:solidFill>
            <a:srgbClr val="00B0F0"/>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184" name="Google Shape;184;p7"/>
          <p:cNvSpPr/>
          <p:nvPr/>
        </p:nvSpPr>
        <p:spPr>
          <a:xfrm>
            <a:off x="7314192" y="3509819"/>
            <a:ext cx="863664" cy="373590"/>
          </a:xfrm>
          <a:prstGeom prst="ellipse">
            <a:avLst/>
          </a:prstGeom>
          <a:solidFill>
            <a:srgbClr val="00B0F0"/>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185" name="Google Shape;185;p7"/>
          <p:cNvSpPr/>
          <p:nvPr/>
        </p:nvSpPr>
        <p:spPr>
          <a:xfrm>
            <a:off x="7371669" y="3126650"/>
            <a:ext cx="748710" cy="325694"/>
          </a:xfrm>
          <a:prstGeom prst="ellipse">
            <a:avLst/>
          </a:prstGeom>
          <a:solidFill>
            <a:srgbClr val="00B0F0"/>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186" name="Google Shape;186;p7"/>
          <p:cNvSpPr/>
          <p:nvPr/>
        </p:nvSpPr>
        <p:spPr>
          <a:xfrm>
            <a:off x="7447296" y="2792974"/>
            <a:ext cx="597456" cy="269815"/>
          </a:xfrm>
          <a:prstGeom prst="ellipse">
            <a:avLst/>
          </a:prstGeom>
          <a:solidFill>
            <a:srgbClr val="00B0F0"/>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187" name="Google Shape;187;p7"/>
          <p:cNvSpPr/>
          <p:nvPr/>
        </p:nvSpPr>
        <p:spPr>
          <a:xfrm>
            <a:off x="7495699" y="2516773"/>
            <a:ext cx="499141" cy="220322"/>
          </a:xfrm>
          <a:prstGeom prst="ellipse">
            <a:avLst/>
          </a:prstGeom>
          <a:solidFill>
            <a:srgbClr val="00B0F0"/>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188" name="Google Shape;188;p7"/>
          <p:cNvSpPr/>
          <p:nvPr/>
        </p:nvSpPr>
        <p:spPr>
          <a:xfrm>
            <a:off x="7554688" y="2306031"/>
            <a:ext cx="390237" cy="170830"/>
          </a:xfrm>
          <a:prstGeom prst="ellipse">
            <a:avLst/>
          </a:prstGeom>
          <a:solidFill>
            <a:srgbClr val="00B0F0"/>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189" name="Google Shape;189;p7"/>
          <p:cNvSpPr/>
          <p:nvPr/>
        </p:nvSpPr>
        <p:spPr>
          <a:xfrm>
            <a:off x="7595526" y="2109656"/>
            <a:ext cx="299484" cy="130916"/>
          </a:xfrm>
          <a:prstGeom prst="ellipse">
            <a:avLst/>
          </a:prstGeom>
          <a:solidFill>
            <a:srgbClr val="00B0F0"/>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190" name="Google Shape;190;p7"/>
          <p:cNvSpPr/>
          <p:nvPr/>
        </p:nvSpPr>
        <p:spPr>
          <a:xfrm>
            <a:off x="7662079" y="1646660"/>
            <a:ext cx="175455" cy="81424"/>
          </a:xfrm>
          <a:prstGeom prst="ellipse">
            <a:avLst/>
          </a:prstGeom>
          <a:solidFill>
            <a:srgbClr val="FFFFF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191" name="Google Shape;191;p7"/>
          <p:cNvSpPr/>
          <p:nvPr/>
        </p:nvSpPr>
        <p:spPr>
          <a:xfrm>
            <a:off x="7637878" y="1777577"/>
            <a:ext cx="223857" cy="97389"/>
          </a:xfrm>
          <a:prstGeom prst="ellipse">
            <a:avLst/>
          </a:prstGeom>
          <a:solidFill>
            <a:srgbClr val="FFFFF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192" name="Google Shape;192;p7"/>
          <p:cNvSpPr/>
          <p:nvPr/>
        </p:nvSpPr>
        <p:spPr>
          <a:xfrm>
            <a:off x="7621240" y="1938827"/>
            <a:ext cx="249570" cy="106968"/>
          </a:xfrm>
          <a:prstGeom prst="ellipse">
            <a:avLst/>
          </a:prstGeom>
          <a:solidFill>
            <a:srgbClr val="00B0F0"/>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193" name="Google Shape;193;p7"/>
          <p:cNvSpPr/>
          <p:nvPr/>
        </p:nvSpPr>
        <p:spPr>
          <a:xfrm>
            <a:off x="5652120" y="3921886"/>
            <a:ext cx="998281" cy="439048"/>
          </a:xfrm>
          <a:prstGeom prst="ellipse">
            <a:avLst/>
          </a:prstGeom>
          <a:solidFill>
            <a:srgbClr val="0070C0"/>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194" name="Google Shape;194;p7"/>
          <p:cNvSpPr/>
          <p:nvPr/>
        </p:nvSpPr>
        <p:spPr>
          <a:xfrm>
            <a:off x="5718673" y="3498805"/>
            <a:ext cx="865177" cy="373590"/>
          </a:xfrm>
          <a:prstGeom prst="ellipse">
            <a:avLst/>
          </a:prstGeom>
          <a:solidFill>
            <a:srgbClr val="0070C0"/>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195" name="Google Shape;195;p7"/>
          <p:cNvSpPr/>
          <p:nvPr/>
        </p:nvSpPr>
        <p:spPr>
          <a:xfrm>
            <a:off x="5776149" y="3115635"/>
            <a:ext cx="748710" cy="325694"/>
          </a:xfrm>
          <a:prstGeom prst="ellipse">
            <a:avLst/>
          </a:prstGeom>
          <a:solidFill>
            <a:srgbClr val="0070C0"/>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196" name="Google Shape;196;p7"/>
          <p:cNvSpPr/>
          <p:nvPr/>
        </p:nvSpPr>
        <p:spPr>
          <a:xfrm>
            <a:off x="5851776" y="2781958"/>
            <a:ext cx="598969" cy="269815"/>
          </a:xfrm>
          <a:prstGeom prst="ellipse">
            <a:avLst/>
          </a:prstGeom>
          <a:solidFill>
            <a:srgbClr val="FFFFF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197" name="Google Shape;197;p7"/>
          <p:cNvSpPr/>
          <p:nvPr/>
        </p:nvSpPr>
        <p:spPr>
          <a:xfrm>
            <a:off x="5901691" y="2505758"/>
            <a:ext cx="499141" cy="220322"/>
          </a:xfrm>
          <a:prstGeom prst="ellipse">
            <a:avLst/>
          </a:prstGeom>
          <a:solidFill>
            <a:srgbClr val="FFFFF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198" name="Google Shape;198;p7"/>
          <p:cNvSpPr/>
          <p:nvPr/>
        </p:nvSpPr>
        <p:spPr>
          <a:xfrm>
            <a:off x="5951605" y="2295015"/>
            <a:ext cx="390237" cy="170830"/>
          </a:xfrm>
          <a:prstGeom prst="ellipse">
            <a:avLst/>
          </a:prstGeom>
          <a:solidFill>
            <a:srgbClr val="FFFFF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199" name="Google Shape;199;p7"/>
          <p:cNvSpPr/>
          <p:nvPr/>
        </p:nvSpPr>
        <p:spPr>
          <a:xfrm>
            <a:off x="6001518" y="2098641"/>
            <a:ext cx="299484" cy="130916"/>
          </a:xfrm>
          <a:prstGeom prst="ellipse">
            <a:avLst/>
          </a:prstGeom>
          <a:solidFill>
            <a:srgbClr val="FFFFF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00" name="Google Shape;200;p7"/>
          <p:cNvSpPr/>
          <p:nvPr/>
        </p:nvSpPr>
        <p:spPr>
          <a:xfrm>
            <a:off x="6068070" y="1635646"/>
            <a:ext cx="166380" cy="81424"/>
          </a:xfrm>
          <a:prstGeom prst="ellipse">
            <a:avLst/>
          </a:prstGeom>
          <a:solidFill>
            <a:srgbClr val="FFFFF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01" name="Google Shape;201;p7"/>
          <p:cNvSpPr/>
          <p:nvPr/>
        </p:nvSpPr>
        <p:spPr>
          <a:xfrm>
            <a:off x="6042357" y="1766562"/>
            <a:ext cx="216294" cy="97389"/>
          </a:xfrm>
          <a:prstGeom prst="ellipse">
            <a:avLst/>
          </a:prstGeom>
          <a:solidFill>
            <a:srgbClr val="FFFFF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02" name="Google Shape;202;p7"/>
          <p:cNvSpPr/>
          <p:nvPr/>
        </p:nvSpPr>
        <p:spPr>
          <a:xfrm>
            <a:off x="6025720" y="1927812"/>
            <a:ext cx="249570" cy="106968"/>
          </a:xfrm>
          <a:prstGeom prst="ellipse">
            <a:avLst/>
          </a:prstGeom>
          <a:solidFill>
            <a:srgbClr val="FFFFF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grpSp>
        <p:nvGrpSpPr>
          <p:cNvPr id="203" name="Google Shape;203;p7"/>
          <p:cNvGrpSpPr/>
          <p:nvPr/>
        </p:nvGrpSpPr>
        <p:grpSpPr>
          <a:xfrm>
            <a:off x="7496624" y="3091791"/>
            <a:ext cx="563351" cy="1072356"/>
            <a:chOff x="7508876" y="2216150"/>
            <a:chExt cx="674687" cy="1284288"/>
          </a:xfrm>
        </p:grpSpPr>
        <p:sp>
          <p:nvSpPr>
            <p:cNvPr id="204" name="Google Shape;204;p7"/>
            <p:cNvSpPr/>
            <p:nvPr/>
          </p:nvSpPr>
          <p:spPr>
            <a:xfrm>
              <a:off x="7842250" y="3368675"/>
              <a:ext cx="122237" cy="131763"/>
            </a:xfrm>
            <a:custGeom>
              <a:avLst/>
              <a:gdLst/>
              <a:ahLst/>
              <a:cxnLst/>
              <a:rect l="l" t="t" r="r" b="b"/>
              <a:pathLst>
                <a:path w="14" h="15" extrusionOk="0">
                  <a:moveTo>
                    <a:pt x="2" y="4"/>
                  </a:moveTo>
                  <a:cubicBezTo>
                    <a:pt x="2" y="4"/>
                    <a:pt x="0" y="8"/>
                    <a:pt x="0" y="10"/>
                  </a:cubicBezTo>
                  <a:cubicBezTo>
                    <a:pt x="1" y="13"/>
                    <a:pt x="3" y="13"/>
                    <a:pt x="5" y="12"/>
                  </a:cubicBezTo>
                  <a:cubicBezTo>
                    <a:pt x="5" y="12"/>
                    <a:pt x="5" y="14"/>
                    <a:pt x="6" y="15"/>
                  </a:cubicBezTo>
                  <a:cubicBezTo>
                    <a:pt x="7" y="15"/>
                    <a:pt x="12" y="14"/>
                    <a:pt x="12" y="12"/>
                  </a:cubicBezTo>
                  <a:cubicBezTo>
                    <a:pt x="13" y="10"/>
                    <a:pt x="13" y="6"/>
                    <a:pt x="13" y="6"/>
                  </a:cubicBezTo>
                  <a:cubicBezTo>
                    <a:pt x="14" y="5"/>
                    <a:pt x="14" y="4"/>
                    <a:pt x="14" y="4"/>
                  </a:cubicBezTo>
                  <a:cubicBezTo>
                    <a:pt x="14" y="4"/>
                    <a:pt x="14" y="3"/>
                    <a:pt x="14" y="0"/>
                  </a:cubicBezTo>
                  <a:cubicBezTo>
                    <a:pt x="14" y="0"/>
                    <a:pt x="5" y="3"/>
                    <a:pt x="2" y="4"/>
                  </a:cubicBezTo>
                  <a:close/>
                </a:path>
              </a:pathLst>
            </a:custGeom>
            <a:solidFill>
              <a:srgbClr val="000000"/>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05" name="Google Shape;205;p7"/>
            <p:cNvSpPr/>
            <p:nvPr/>
          </p:nvSpPr>
          <p:spPr>
            <a:xfrm>
              <a:off x="7797800" y="3033713"/>
              <a:ext cx="122237" cy="412750"/>
            </a:xfrm>
            <a:custGeom>
              <a:avLst/>
              <a:gdLst/>
              <a:ahLst/>
              <a:cxnLst/>
              <a:rect l="l" t="t" r="r" b="b"/>
              <a:pathLst>
                <a:path w="14" h="47" extrusionOk="0">
                  <a:moveTo>
                    <a:pt x="6" y="46"/>
                  </a:moveTo>
                  <a:cubicBezTo>
                    <a:pt x="6" y="45"/>
                    <a:pt x="7" y="43"/>
                    <a:pt x="7" y="41"/>
                  </a:cubicBezTo>
                  <a:cubicBezTo>
                    <a:pt x="8" y="39"/>
                    <a:pt x="9" y="36"/>
                    <a:pt x="9" y="35"/>
                  </a:cubicBezTo>
                  <a:cubicBezTo>
                    <a:pt x="8" y="35"/>
                    <a:pt x="4" y="23"/>
                    <a:pt x="3" y="21"/>
                  </a:cubicBezTo>
                  <a:cubicBezTo>
                    <a:pt x="3" y="18"/>
                    <a:pt x="2" y="15"/>
                    <a:pt x="2" y="11"/>
                  </a:cubicBezTo>
                  <a:cubicBezTo>
                    <a:pt x="1" y="8"/>
                    <a:pt x="0" y="3"/>
                    <a:pt x="0" y="2"/>
                  </a:cubicBezTo>
                  <a:cubicBezTo>
                    <a:pt x="0" y="0"/>
                    <a:pt x="10" y="2"/>
                    <a:pt x="10" y="2"/>
                  </a:cubicBezTo>
                  <a:cubicBezTo>
                    <a:pt x="10" y="2"/>
                    <a:pt x="10" y="10"/>
                    <a:pt x="10" y="11"/>
                  </a:cubicBezTo>
                  <a:cubicBezTo>
                    <a:pt x="10" y="11"/>
                    <a:pt x="10" y="13"/>
                    <a:pt x="10" y="14"/>
                  </a:cubicBezTo>
                  <a:cubicBezTo>
                    <a:pt x="10" y="14"/>
                    <a:pt x="11" y="18"/>
                    <a:pt x="12" y="26"/>
                  </a:cubicBezTo>
                  <a:cubicBezTo>
                    <a:pt x="12" y="33"/>
                    <a:pt x="13" y="33"/>
                    <a:pt x="13" y="33"/>
                  </a:cubicBezTo>
                  <a:cubicBezTo>
                    <a:pt x="14" y="39"/>
                    <a:pt x="14" y="39"/>
                    <a:pt x="14" y="39"/>
                  </a:cubicBezTo>
                  <a:cubicBezTo>
                    <a:pt x="11" y="46"/>
                    <a:pt x="11" y="46"/>
                    <a:pt x="11" y="46"/>
                  </a:cubicBezTo>
                  <a:cubicBezTo>
                    <a:pt x="11" y="46"/>
                    <a:pt x="8" y="47"/>
                    <a:pt x="6" y="46"/>
                  </a:cubicBezTo>
                  <a:close/>
                </a:path>
              </a:pathLst>
            </a:custGeom>
            <a:solidFill>
              <a:srgbClr val="F2C279"/>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06" name="Google Shape;206;p7"/>
            <p:cNvSpPr/>
            <p:nvPr/>
          </p:nvSpPr>
          <p:spPr>
            <a:xfrm>
              <a:off x="7797800" y="3033713"/>
              <a:ext cx="122237" cy="404813"/>
            </a:xfrm>
            <a:custGeom>
              <a:avLst/>
              <a:gdLst/>
              <a:ahLst/>
              <a:cxnLst/>
              <a:rect l="l" t="t" r="r" b="b"/>
              <a:pathLst>
                <a:path w="14" h="46" extrusionOk="0">
                  <a:moveTo>
                    <a:pt x="12" y="26"/>
                  </a:moveTo>
                  <a:cubicBezTo>
                    <a:pt x="11" y="18"/>
                    <a:pt x="10" y="14"/>
                    <a:pt x="10" y="14"/>
                  </a:cubicBezTo>
                  <a:cubicBezTo>
                    <a:pt x="10" y="13"/>
                    <a:pt x="10" y="11"/>
                    <a:pt x="10" y="11"/>
                  </a:cubicBezTo>
                  <a:cubicBezTo>
                    <a:pt x="10" y="10"/>
                    <a:pt x="10" y="2"/>
                    <a:pt x="10" y="2"/>
                  </a:cubicBezTo>
                  <a:cubicBezTo>
                    <a:pt x="10" y="2"/>
                    <a:pt x="0" y="0"/>
                    <a:pt x="0" y="2"/>
                  </a:cubicBezTo>
                  <a:cubicBezTo>
                    <a:pt x="0" y="3"/>
                    <a:pt x="1" y="6"/>
                    <a:pt x="1" y="9"/>
                  </a:cubicBezTo>
                  <a:cubicBezTo>
                    <a:pt x="3" y="11"/>
                    <a:pt x="4" y="14"/>
                    <a:pt x="4" y="14"/>
                  </a:cubicBezTo>
                  <a:cubicBezTo>
                    <a:pt x="5" y="14"/>
                    <a:pt x="7" y="12"/>
                    <a:pt x="7" y="12"/>
                  </a:cubicBezTo>
                  <a:cubicBezTo>
                    <a:pt x="7" y="12"/>
                    <a:pt x="9" y="21"/>
                    <a:pt x="10" y="26"/>
                  </a:cubicBezTo>
                  <a:cubicBezTo>
                    <a:pt x="10" y="29"/>
                    <a:pt x="9" y="31"/>
                    <a:pt x="7" y="32"/>
                  </a:cubicBezTo>
                  <a:cubicBezTo>
                    <a:pt x="8" y="34"/>
                    <a:pt x="9" y="35"/>
                    <a:pt x="9" y="35"/>
                  </a:cubicBezTo>
                  <a:cubicBezTo>
                    <a:pt x="9" y="36"/>
                    <a:pt x="9" y="37"/>
                    <a:pt x="8" y="38"/>
                  </a:cubicBezTo>
                  <a:cubicBezTo>
                    <a:pt x="10" y="38"/>
                    <a:pt x="11" y="37"/>
                    <a:pt x="11" y="38"/>
                  </a:cubicBezTo>
                  <a:cubicBezTo>
                    <a:pt x="11" y="40"/>
                    <a:pt x="10" y="44"/>
                    <a:pt x="9" y="46"/>
                  </a:cubicBezTo>
                  <a:cubicBezTo>
                    <a:pt x="10" y="46"/>
                    <a:pt x="11" y="46"/>
                    <a:pt x="11" y="46"/>
                  </a:cubicBezTo>
                  <a:cubicBezTo>
                    <a:pt x="14" y="39"/>
                    <a:pt x="14" y="39"/>
                    <a:pt x="14" y="39"/>
                  </a:cubicBezTo>
                  <a:cubicBezTo>
                    <a:pt x="13" y="33"/>
                    <a:pt x="13" y="33"/>
                    <a:pt x="13" y="33"/>
                  </a:cubicBezTo>
                  <a:cubicBezTo>
                    <a:pt x="13" y="33"/>
                    <a:pt x="12" y="33"/>
                    <a:pt x="12" y="26"/>
                  </a:cubicBezTo>
                  <a:close/>
                </a:path>
              </a:pathLst>
            </a:custGeom>
            <a:solidFill>
              <a:srgbClr val="EBB273"/>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07" name="Google Shape;207;p7"/>
            <p:cNvSpPr/>
            <p:nvPr/>
          </p:nvSpPr>
          <p:spPr>
            <a:xfrm>
              <a:off x="7508876" y="2568575"/>
              <a:ext cx="341312" cy="184150"/>
            </a:xfrm>
            <a:custGeom>
              <a:avLst/>
              <a:gdLst/>
              <a:ahLst/>
              <a:cxnLst/>
              <a:rect l="l" t="t" r="r" b="b"/>
              <a:pathLst>
                <a:path w="39" h="21" extrusionOk="0">
                  <a:moveTo>
                    <a:pt x="2" y="18"/>
                  </a:moveTo>
                  <a:cubicBezTo>
                    <a:pt x="6" y="21"/>
                    <a:pt x="6" y="21"/>
                    <a:pt x="6" y="21"/>
                  </a:cubicBezTo>
                  <a:cubicBezTo>
                    <a:pt x="6" y="21"/>
                    <a:pt x="7" y="21"/>
                    <a:pt x="10" y="21"/>
                  </a:cubicBezTo>
                  <a:cubicBezTo>
                    <a:pt x="10" y="21"/>
                    <a:pt x="14" y="21"/>
                    <a:pt x="15" y="21"/>
                  </a:cubicBezTo>
                  <a:cubicBezTo>
                    <a:pt x="16" y="20"/>
                    <a:pt x="16" y="20"/>
                    <a:pt x="16" y="20"/>
                  </a:cubicBezTo>
                  <a:cubicBezTo>
                    <a:pt x="16" y="20"/>
                    <a:pt x="18" y="20"/>
                    <a:pt x="23" y="19"/>
                  </a:cubicBezTo>
                  <a:cubicBezTo>
                    <a:pt x="28" y="18"/>
                    <a:pt x="36" y="13"/>
                    <a:pt x="37" y="13"/>
                  </a:cubicBezTo>
                  <a:cubicBezTo>
                    <a:pt x="39" y="13"/>
                    <a:pt x="37" y="1"/>
                    <a:pt x="35" y="0"/>
                  </a:cubicBezTo>
                  <a:cubicBezTo>
                    <a:pt x="35" y="0"/>
                    <a:pt x="33" y="8"/>
                    <a:pt x="32" y="9"/>
                  </a:cubicBezTo>
                  <a:cubicBezTo>
                    <a:pt x="32" y="9"/>
                    <a:pt x="27" y="12"/>
                    <a:pt x="24" y="14"/>
                  </a:cubicBezTo>
                  <a:cubicBezTo>
                    <a:pt x="21" y="16"/>
                    <a:pt x="15" y="17"/>
                    <a:pt x="14" y="17"/>
                  </a:cubicBezTo>
                  <a:cubicBezTo>
                    <a:pt x="13" y="17"/>
                    <a:pt x="9" y="18"/>
                    <a:pt x="8" y="18"/>
                  </a:cubicBezTo>
                  <a:cubicBezTo>
                    <a:pt x="7" y="18"/>
                    <a:pt x="3" y="17"/>
                    <a:pt x="2" y="17"/>
                  </a:cubicBezTo>
                  <a:cubicBezTo>
                    <a:pt x="0" y="18"/>
                    <a:pt x="1" y="18"/>
                    <a:pt x="2" y="18"/>
                  </a:cubicBezTo>
                  <a:close/>
                </a:path>
              </a:pathLst>
            </a:custGeom>
            <a:solidFill>
              <a:srgbClr val="F2C279"/>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08" name="Google Shape;208;p7"/>
            <p:cNvSpPr/>
            <p:nvPr/>
          </p:nvSpPr>
          <p:spPr>
            <a:xfrm>
              <a:off x="7631113" y="2568575"/>
              <a:ext cx="219075" cy="184150"/>
            </a:xfrm>
            <a:custGeom>
              <a:avLst/>
              <a:gdLst/>
              <a:ahLst/>
              <a:cxnLst/>
              <a:rect l="l" t="t" r="r" b="b"/>
              <a:pathLst>
                <a:path w="25" h="21" extrusionOk="0">
                  <a:moveTo>
                    <a:pt x="21" y="0"/>
                  </a:moveTo>
                  <a:cubicBezTo>
                    <a:pt x="21" y="0"/>
                    <a:pt x="21" y="0"/>
                    <a:pt x="21" y="0"/>
                  </a:cubicBezTo>
                  <a:cubicBezTo>
                    <a:pt x="21" y="0"/>
                    <a:pt x="20" y="1"/>
                    <a:pt x="20" y="2"/>
                  </a:cubicBezTo>
                  <a:cubicBezTo>
                    <a:pt x="21" y="4"/>
                    <a:pt x="21" y="6"/>
                    <a:pt x="21" y="7"/>
                  </a:cubicBezTo>
                  <a:cubicBezTo>
                    <a:pt x="20" y="9"/>
                    <a:pt x="21" y="12"/>
                    <a:pt x="20" y="12"/>
                  </a:cubicBezTo>
                  <a:cubicBezTo>
                    <a:pt x="19" y="13"/>
                    <a:pt x="11" y="18"/>
                    <a:pt x="7" y="18"/>
                  </a:cubicBezTo>
                  <a:cubicBezTo>
                    <a:pt x="7" y="18"/>
                    <a:pt x="5" y="18"/>
                    <a:pt x="4" y="18"/>
                  </a:cubicBezTo>
                  <a:cubicBezTo>
                    <a:pt x="3" y="19"/>
                    <a:pt x="2" y="20"/>
                    <a:pt x="0" y="21"/>
                  </a:cubicBezTo>
                  <a:cubicBezTo>
                    <a:pt x="1" y="21"/>
                    <a:pt x="1" y="21"/>
                    <a:pt x="1" y="21"/>
                  </a:cubicBezTo>
                  <a:cubicBezTo>
                    <a:pt x="2" y="20"/>
                    <a:pt x="2" y="20"/>
                    <a:pt x="2" y="20"/>
                  </a:cubicBezTo>
                  <a:cubicBezTo>
                    <a:pt x="2" y="20"/>
                    <a:pt x="4" y="20"/>
                    <a:pt x="9" y="19"/>
                  </a:cubicBezTo>
                  <a:cubicBezTo>
                    <a:pt x="14" y="18"/>
                    <a:pt x="22" y="13"/>
                    <a:pt x="23" y="13"/>
                  </a:cubicBezTo>
                  <a:cubicBezTo>
                    <a:pt x="25" y="13"/>
                    <a:pt x="23" y="3"/>
                    <a:pt x="21" y="0"/>
                  </a:cubicBezTo>
                  <a:close/>
                </a:path>
              </a:pathLst>
            </a:custGeom>
            <a:solidFill>
              <a:srgbClr val="EBB273"/>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09" name="Google Shape;209;p7"/>
            <p:cNvSpPr/>
            <p:nvPr/>
          </p:nvSpPr>
          <p:spPr>
            <a:xfrm>
              <a:off x="7894638" y="2990850"/>
              <a:ext cx="122237" cy="482600"/>
            </a:xfrm>
            <a:custGeom>
              <a:avLst/>
              <a:gdLst/>
              <a:ahLst/>
              <a:cxnLst/>
              <a:rect l="l" t="t" r="r" b="b"/>
              <a:pathLst>
                <a:path w="14" h="55" extrusionOk="0">
                  <a:moveTo>
                    <a:pt x="0" y="52"/>
                  </a:moveTo>
                  <a:cubicBezTo>
                    <a:pt x="0" y="52"/>
                    <a:pt x="0" y="48"/>
                    <a:pt x="1" y="47"/>
                  </a:cubicBezTo>
                  <a:cubicBezTo>
                    <a:pt x="1" y="45"/>
                    <a:pt x="2" y="40"/>
                    <a:pt x="3" y="39"/>
                  </a:cubicBezTo>
                  <a:cubicBezTo>
                    <a:pt x="3" y="39"/>
                    <a:pt x="5" y="24"/>
                    <a:pt x="6" y="16"/>
                  </a:cubicBezTo>
                  <a:cubicBezTo>
                    <a:pt x="6" y="16"/>
                    <a:pt x="2" y="13"/>
                    <a:pt x="3" y="7"/>
                  </a:cubicBezTo>
                  <a:cubicBezTo>
                    <a:pt x="3" y="2"/>
                    <a:pt x="6" y="0"/>
                    <a:pt x="6" y="1"/>
                  </a:cubicBezTo>
                  <a:cubicBezTo>
                    <a:pt x="7" y="1"/>
                    <a:pt x="12" y="6"/>
                    <a:pt x="12" y="6"/>
                  </a:cubicBezTo>
                  <a:cubicBezTo>
                    <a:pt x="12" y="6"/>
                    <a:pt x="13" y="12"/>
                    <a:pt x="13" y="12"/>
                  </a:cubicBezTo>
                  <a:cubicBezTo>
                    <a:pt x="12" y="13"/>
                    <a:pt x="14" y="20"/>
                    <a:pt x="13" y="24"/>
                  </a:cubicBezTo>
                  <a:cubicBezTo>
                    <a:pt x="13" y="28"/>
                    <a:pt x="9" y="34"/>
                    <a:pt x="8" y="38"/>
                  </a:cubicBezTo>
                  <a:cubicBezTo>
                    <a:pt x="8" y="38"/>
                    <a:pt x="8" y="43"/>
                    <a:pt x="8" y="43"/>
                  </a:cubicBezTo>
                  <a:cubicBezTo>
                    <a:pt x="8" y="44"/>
                    <a:pt x="7" y="47"/>
                    <a:pt x="7" y="48"/>
                  </a:cubicBezTo>
                  <a:cubicBezTo>
                    <a:pt x="7" y="48"/>
                    <a:pt x="6" y="51"/>
                    <a:pt x="6" y="52"/>
                  </a:cubicBezTo>
                  <a:cubicBezTo>
                    <a:pt x="5" y="52"/>
                    <a:pt x="2" y="55"/>
                    <a:pt x="0" y="52"/>
                  </a:cubicBezTo>
                  <a:close/>
                </a:path>
              </a:pathLst>
            </a:custGeom>
            <a:solidFill>
              <a:srgbClr val="F2C279"/>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10" name="Google Shape;210;p7"/>
            <p:cNvSpPr/>
            <p:nvPr/>
          </p:nvSpPr>
          <p:spPr>
            <a:xfrm>
              <a:off x="7902575" y="2990850"/>
              <a:ext cx="114300" cy="473075"/>
            </a:xfrm>
            <a:custGeom>
              <a:avLst/>
              <a:gdLst/>
              <a:ahLst/>
              <a:cxnLst/>
              <a:rect l="l" t="t" r="r" b="b"/>
              <a:pathLst>
                <a:path w="13" h="54" extrusionOk="0">
                  <a:moveTo>
                    <a:pt x="12" y="12"/>
                  </a:moveTo>
                  <a:cubicBezTo>
                    <a:pt x="12" y="12"/>
                    <a:pt x="11" y="6"/>
                    <a:pt x="11" y="6"/>
                  </a:cubicBezTo>
                  <a:cubicBezTo>
                    <a:pt x="11" y="6"/>
                    <a:pt x="6" y="1"/>
                    <a:pt x="5" y="1"/>
                  </a:cubicBezTo>
                  <a:cubicBezTo>
                    <a:pt x="5" y="0"/>
                    <a:pt x="2" y="2"/>
                    <a:pt x="2" y="7"/>
                  </a:cubicBezTo>
                  <a:cubicBezTo>
                    <a:pt x="1" y="13"/>
                    <a:pt x="5" y="16"/>
                    <a:pt x="5" y="16"/>
                  </a:cubicBezTo>
                  <a:cubicBezTo>
                    <a:pt x="4" y="17"/>
                    <a:pt x="4" y="17"/>
                    <a:pt x="4" y="18"/>
                  </a:cubicBezTo>
                  <a:cubicBezTo>
                    <a:pt x="5" y="19"/>
                    <a:pt x="7" y="19"/>
                    <a:pt x="9" y="18"/>
                  </a:cubicBezTo>
                  <a:cubicBezTo>
                    <a:pt x="9" y="18"/>
                    <a:pt x="10" y="16"/>
                    <a:pt x="10" y="17"/>
                  </a:cubicBezTo>
                  <a:cubicBezTo>
                    <a:pt x="10" y="18"/>
                    <a:pt x="12" y="23"/>
                    <a:pt x="9" y="27"/>
                  </a:cubicBezTo>
                  <a:cubicBezTo>
                    <a:pt x="7" y="31"/>
                    <a:pt x="5" y="40"/>
                    <a:pt x="5" y="41"/>
                  </a:cubicBezTo>
                  <a:cubicBezTo>
                    <a:pt x="4" y="41"/>
                    <a:pt x="3" y="41"/>
                    <a:pt x="4" y="38"/>
                  </a:cubicBezTo>
                  <a:cubicBezTo>
                    <a:pt x="5" y="35"/>
                    <a:pt x="5" y="27"/>
                    <a:pt x="5" y="27"/>
                  </a:cubicBezTo>
                  <a:cubicBezTo>
                    <a:pt x="5" y="27"/>
                    <a:pt x="4" y="35"/>
                    <a:pt x="3" y="37"/>
                  </a:cubicBezTo>
                  <a:cubicBezTo>
                    <a:pt x="2" y="38"/>
                    <a:pt x="2" y="39"/>
                    <a:pt x="2" y="39"/>
                  </a:cubicBezTo>
                  <a:cubicBezTo>
                    <a:pt x="2" y="39"/>
                    <a:pt x="2" y="40"/>
                    <a:pt x="2" y="40"/>
                  </a:cubicBezTo>
                  <a:cubicBezTo>
                    <a:pt x="2" y="42"/>
                    <a:pt x="2" y="46"/>
                    <a:pt x="1" y="48"/>
                  </a:cubicBezTo>
                  <a:cubicBezTo>
                    <a:pt x="0" y="49"/>
                    <a:pt x="0" y="52"/>
                    <a:pt x="0" y="53"/>
                  </a:cubicBezTo>
                  <a:cubicBezTo>
                    <a:pt x="1" y="54"/>
                    <a:pt x="4" y="52"/>
                    <a:pt x="5" y="52"/>
                  </a:cubicBezTo>
                  <a:cubicBezTo>
                    <a:pt x="5" y="51"/>
                    <a:pt x="6" y="48"/>
                    <a:pt x="6" y="48"/>
                  </a:cubicBezTo>
                  <a:cubicBezTo>
                    <a:pt x="6" y="47"/>
                    <a:pt x="7" y="44"/>
                    <a:pt x="7" y="43"/>
                  </a:cubicBezTo>
                  <a:cubicBezTo>
                    <a:pt x="7" y="43"/>
                    <a:pt x="7" y="38"/>
                    <a:pt x="7" y="38"/>
                  </a:cubicBezTo>
                  <a:cubicBezTo>
                    <a:pt x="8" y="34"/>
                    <a:pt x="12" y="28"/>
                    <a:pt x="12" y="24"/>
                  </a:cubicBezTo>
                  <a:cubicBezTo>
                    <a:pt x="13" y="20"/>
                    <a:pt x="11" y="13"/>
                    <a:pt x="12" y="12"/>
                  </a:cubicBezTo>
                  <a:close/>
                </a:path>
              </a:pathLst>
            </a:custGeom>
            <a:solidFill>
              <a:srgbClr val="EBB273"/>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11" name="Google Shape;211;p7"/>
            <p:cNvSpPr/>
            <p:nvPr/>
          </p:nvSpPr>
          <p:spPr>
            <a:xfrm>
              <a:off x="7780338" y="2613025"/>
              <a:ext cx="263525" cy="465138"/>
            </a:xfrm>
            <a:custGeom>
              <a:avLst/>
              <a:gdLst/>
              <a:ahLst/>
              <a:cxnLst/>
              <a:rect l="l" t="t" r="r" b="b"/>
              <a:pathLst>
                <a:path w="30" h="53" extrusionOk="0">
                  <a:moveTo>
                    <a:pt x="2" y="51"/>
                  </a:moveTo>
                  <a:cubicBezTo>
                    <a:pt x="2" y="51"/>
                    <a:pt x="23" y="53"/>
                    <a:pt x="27" y="51"/>
                  </a:cubicBezTo>
                  <a:cubicBezTo>
                    <a:pt x="27" y="51"/>
                    <a:pt x="27" y="40"/>
                    <a:pt x="28" y="38"/>
                  </a:cubicBezTo>
                  <a:cubicBezTo>
                    <a:pt x="28" y="36"/>
                    <a:pt x="29" y="26"/>
                    <a:pt x="30" y="25"/>
                  </a:cubicBezTo>
                  <a:cubicBezTo>
                    <a:pt x="30" y="23"/>
                    <a:pt x="30" y="18"/>
                    <a:pt x="29" y="16"/>
                  </a:cubicBezTo>
                  <a:cubicBezTo>
                    <a:pt x="28" y="15"/>
                    <a:pt x="27" y="14"/>
                    <a:pt x="26" y="10"/>
                  </a:cubicBezTo>
                  <a:cubicBezTo>
                    <a:pt x="26" y="9"/>
                    <a:pt x="25" y="6"/>
                    <a:pt x="25" y="6"/>
                  </a:cubicBezTo>
                  <a:cubicBezTo>
                    <a:pt x="25" y="6"/>
                    <a:pt x="25" y="4"/>
                    <a:pt x="25" y="3"/>
                  </a:cubicBezTo>
                  <a:cubicBezTo>
                    <a:pt x="25" y="3"/>
                    <a:pt x="17" y="0"/>
                    <a:pt x="10" y="1"/>
                  </a:cubicBezTo>
                  <a:cubicBezTo>
                    <a:pt x="5" y="2"/>
                    <a:pt x="5" y="2"/>
                    <a:pt x="5" y="2"/>
                  </a:cubicBezTo>
                  <a:cubicBezTo>
                    <a:pt x="5" y="2"/>
                    <a:pt x="5" y="10"/>
                    <a:pt x="4" y="12"/>
                  </a:cubicBezTo>
                  <a:cubicBezTo>
                    <a:pt x="2" y="14"/>
                    <a:pt x="0" y="23"/>
                    <a:pt x="2" y="51"/>
                  </a:cubicBezTo>
                  <a:close/>
                </a:path>
              </a:pathLst>
            </a:custGeom>
            <a:solidFill>
              <a:srgbClr val="262423"/>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12" name="Google Shape;212;p7"/>
            <p:cNvSpPr/>
            <p:nvPr/>
          </p:nvSpPr>
          <p:spPr>
            <a:xfrm>
              <a:off x="7842250" y="2954338"/>
              <a:ext cx="0" cy="9525"/>
            </a:xfrm>
            <a:custGeom>
              <a:avLst/>
              <a:gdLst/>
              <a:ahLst/>
              <a:cxnLst/>
              <a:rect l="l" t="t" r="r" b="b"/>
              <a:pathLst>
                <a:path w="120000" h="1" extrusionOk="0">
                  <a:moveTo>
                    <a:pt x="0" y="0"/>
                  </a:moveTo>
                  <a:cubicBezTo>
                    <a:pt x="0" y="0"/>
                    <a:pt x="0" y="1"/>
                    <a:pt x="0" y="1"/>
                  </a:cubicBezTo>
                  <a:cubicBezTo>
                    <a:pt x="0" y="1"/>
                    <a:pt x="0" y="1"/>
                    <a:pt x="0" y="0"/>
                  </a:cubicBezTo>
                  <a:close/>
                </a:path>
              </a:pathLst>
            </a:custGeom>
            <a:solidFill>
              <a:srgbClr val="000000"/>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13" name="Google Shape;213;p7"/>
            <p:cNvSpPr/>
            <p:nvPr/>
          </p:nvSpPr>
          <p:spPr>
            <a:xfrm>
              <a:off x="7842250" y="2963863"/>
              <a:ext cx="0" cy="0"/>
            </a:xfrm>
            <a:custGeom>
              <a:avLst/>
              <a:gdLst/>
              <a:ahLst/>
              <a:cxnLst/>
              <a:rect l="l" t="t" r="r" b="b"/>
              <a:pathLst>
                <a:path w="120000" h="120000" extrusionOk="0">
                  <a:moveTo>
                    <a:pt x="0" y="0"/>
                  </a:moveTo>
                  <a:cubicBezTo>
                    <a:pt x="0" y="0"/>
                    <a:pt x="0" y="0"/>
                    <a:pt x="0" y="0"/>
                  </a:cubicBezTo>
                  <a:cubicBezTo>
                    <a:pt x="0" y="0"/>
                    <a:pt x="0" y="0"/>
                    <a:pt x="0" y="0"/>
                  </a:cubicBezTo>
                  <a:close/>
                </a:path>
              </a:pathLst>
            </a:custGeom>
            <a:solidFill>
              <a:srgbClr val="000000"/>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14" name="Google Shape;214;p7"/>
            <p:cNvSpPr/>
            <p:nvPr/>
          </p:nvSpPr>
          <p:spPr>
            <a:xfrm>
              <a:off x="7832725" y="2630488"/>
              <a:ext cx="211137" cy="438150"/>
            </a:xfrm>
            <a:custGeom>
              <a:avLst/>
              <a:gdLst/>
              <a:ahLst/>
              <a:cxnLst/>
              <a:rect l="l" t="t" r="r" b="b"/>
              <a:pathLst>
                <a:path w="24" h="50" extrusionOk="0">
                  <a:moveTo>
                    <a:pt x="15" y="50"/>
                  </a:moveTo>
                  <a:cubicBezTo>
                    <a:pt x="17" y="50"/>
                    <a:pt x="20" y="50"/>
                    <a:pt x="21" y="49"/>
                  </a:cubicBezTo>
                  <a:cubicBezTo>
                    <a:pt x="21" y="49"/>
                    <a:pt x="21" y="38"/>
                    <a:pt x="22" y="36"/>
                  </a:cubicBezTo>
                  <a:cubicBezTo>
                    <a:pt x="22" y="34"/>
                    <a:pt x="23" y="24"/>
                    <a:pt x="24" y="23"/>
                  </a:cubicBezTo>
                  <a:cubicBezTo>
                    <a:pt x="24" y="21"/>
                    <a:pt x="24" y="16"/>
                    <a:pt x="23" y="14"/>
                  </a:cubicBezTo>
                  <a:cubicBezTo>
                    <a:pt x="22" y="13"/>
                    <a:pt x="21" y="12"/>
                    <a:pt x="20" y="8"/>
                  </a:cubicBezTo>
                  <a:cubicBezTo>
                    <a:pt x="20" y="7"/>
                    <a:pt x="19" y="4"/>
                    <a:pt x="19" y="4"/>
                  </a:cubicBezTo>
                  <a:cubicBezTo>
                    <a:pt x="19" y="4"/>
                    <a:pt x="19" y="2"/>
                    <a:pt x="19" y="1"/>
                  </a:cubicBezTo>
                  <a:cubicBezTo>
                    <a:pt x="19" y="1"/>
                    <a:pt x="17" y="0"/>
                    <a:pt x="15" y="0"/>
                  </a:cubicBezTo>
                  <a:cubicBezTo>
                    <a:pt x="15" y="0"/>
                    <a:pt x="15" y="0"/>
                    <a:pt x="15" y="0"/>
                  </a:cubicBezTo>
                  <a:cubicBezTo>
                    <a:pt x="13" y="1"/>
                    <a:pt x="13" y="4"/>
                    <a:pt x="13" y="4"/>
                  </a:cubicBezTo>
                  <a:cubicBezTo>
                    <a:pt x="7" y="4"/>
                    <a:pt x="3" y="6"/>
                    <a:pt x="3" y="6"/>
                  </a:cubicBezTo>
                  <a:cubicBezTo>
                    <a:pt x="7" y="5"/>
                    <a:pt x="14" y="6"/>
                    <a:pt x="14" y="6"/>
                  </a:cubicBezTo>
                  <a:cubicBezTo>
                    <a:pt x="15" y="9"/>
                    <a:pt x="15" y="9"/>
                    <a:pt x="15" y="9"/>
                  </a:cubicBezTo>
                  <a:cubicBezTo>
                    <a:pt x="12" y="9"/>
                    <a:pt x="7" y="10"/>
                    <a:pt x="7" y="10"/>
                  </a:cubicBezTo>
                  <a:cubicBezTo>
                    <a:pt x="11" y="10"/>
                    <a:pt x="16" y="11"/>
                    <a:pt x="15" y="11"/>
                  </a:cubicBezTo>
                  <a:cubicBezTo>
                    <a:pt x="14" y="12"/>
                    <a:pt x="17" y="15"/>
                    <a:pt x="17" y="15"/>
                  </a:cubicBezTo>
                  <a:cubicBezTo>
                    <a:pt x="13" y="13"/>
                    <a:pt x="10" y="14"/>
                    <a:pt x="10" y="14"/>
                  </a:cubicBezTo>
                  <a:cubicBezTo>
                    <a:pt x="14" y="14"/>
                    <a:pt x="15" y="19"/>
                    <a:pt x="15" y="19"/>
                  </a:cubicBezTo>
                  <a:cubicBezTo>
                    <a:pt x="7" y="16"/>
                    <a:pt x="0" y="19"/>
                    <a:pt x="0" y="19"/>
                  </a:cubicBezTo>
                  <a:cubicBezTo>
                    <a:pt x="12" y="17"/>
                    <a:pt x="17" y="21"/>
                    <a:pt x="17" y="21"/>
                  </a:cubicBezTo>
                  <a:cubicBezTo>
                    <a:pt x="14" y="21"/>
                    <a:pt x="7" y="23"/>
                    <a:pt x="7" y="23"/>
                  </a:cubicBezTo>
                  <a:cubicBezTo>
                    <a:pt x="12" y="22"/>
                    <a:pt x="15" y="23"/>
                    <a:pt x="15" y="23"/>
                  </a:cubicBezTo>
                  <a:cubicBezTo>
                    <a:pt x="15" y="23"/>
                    <a:pt x="16" y="27"/>
                    <a:pt x="15" y="29"/>
                  </a:cubicBezTo>
                  <a:cubicBezTo>
                    <a:pt x="14" y="31"/>
                    <a:pt x="3" y="32"/>
                    <a:pt x="3" y="32"/>
                  </a:cubicBezTo>
                  <a:cubicBezTo>
                    <a:pt x="12" y="31"/>
                    <a:pt x="14" y="31"/>
                    <a:pt x="15" y="33"/>
                  </a:cubicBezTo>
                  <a:cubicBezTo>
                    <a:pt x="17" y="35"/>
                    <a:pt x="12" y="36"/>
                    <a:pt x="12" y="36"/>
                  </a:cubicBezTo>
                  <a:cubicBezTo>
                    <a:pt x="6" y="36"/>
                    <a:pt x="3" y="37"/>
                    <a:pt x="1" y="37"/>
                  </a:cubicBezTo>
                  <a:cubicBezTo>
                    <a:pt x="5" y="37"/>
                    <a:pt x="14" y="38"/>
                    <a:pt x="14" y="38"/>
                  </a:cubicBezTo>
                  <a:cubicBezTo>
                    <a:pt x="12" y="39"/>
                    <a:pt x="6" y="41"/>
                    <a:pt x="6" y="41"/>
                  </a:cubicBezTo>
                  <a:cubicBezTo>
                    <a:pt x="12" y="40"/>
                    <a:pt x="17" y="38"/>
                    <a:pt x="17" y="38"/>
                  </a:cubicBezTo>
                  <a:cubicBezTo>
                    <a:pt x="17" y="42"/>
                    <a:pt x="17" y="42"/>
                    <a:pt x="17" y="42"/>
                  </a:cubicBezTo>
                  <a:cubicBezTo>
                    <a:pt x="15" y="44"/>
                    <a:pt x="0" y="47"/>
                    <a:pt x="0" y="47"/>
                  </a:cubicBezTo>
                  <a:cubicBezTo>
                    <a:pt x="3" y="46"/>
                    <a:pt x="15" y="45"/>
                    <a:pt x="15" y="45"/>
                  </a:cubicBezTo>
                  <a:cubicBezTo>
                    <a:pt x="14" y="46"/>
                    <a:pt x="14" y="49"/>
                    <a:pt x="15" y="50"/>
                  </a:cubicBezTo>
                  <a:close/>
                </a:path>
              </a:pathLst>
            </a:custGeom>
            <a:solidFill>
              <a:srgbClr val="000000"/>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15" name="Google Shape;215;p7"/>
            <p:cNvSpPr/>
            <p:nvPr/>
          </p:nvSpPr>
          <p:spPr>
            <a:xfrm>
              <a:off x="7859713" y="2322513"/>
              <a:ext cx="122237" cy="211138"/>
            </a:xfrm>
            <a:custGeom>
              <a:avLst/>
              <a:gdLst/>
              <a:ahLst/>
              <a:cxnLst/>
              <a:rect l="l" t="t" r="r" b="b"/>
              <a:pathLst>
                <a:path w="14" h="24" extrusionOk="0">
                  <a:moveTo>
                    <a:pt x="2" y="24"/>
                  </a:moveTo>
                  <a:cubicBezTo>
                    <a:pt x="2" y="24"/>
                    <a:pt x="11" y="14"/>
                    <a:pt x="12" y="13"/>
                  </a:cubicBezTo>
                  <a:cubicBezTo>
                    <a:pt x="12" y="13"/>
                    <a:pt x="14" y="8"/>
                    <a:pt x="14" y="8"/>
                  </a:cubicBezTo>
                  <a:cubicBezTo>
                    <a:pt x="10" y="0"/>
                    <a:pt x="10" y="0"/>
                    <a:pt x="10" y="0"/>
                  </a:cubicBezTo>
                  <a:cubicBezTo>
                    <a:pt x="4" y="6"/>
                    <a:pt x="4" y="6"/>
                    <a:pt x="4" y="6"/>
                  </a:cubicBezTo>
                  <a:cubicBezTo>
                    <a:pt x="4" y="6"/>
                    <a:pt x="4" y="11"/>
                    <a:pt x="3" y="11"/>
                  </a:cubicBezTo>
                  <a:cubicBezTo>
                    <a:pt x="3" y="12"/>
                    <a:pt x="0" y="17"/>
                    <a:pt x="0" y="18"/>
                  </a:cubicBezTo>
                  <a:cubicBezTo>
                    <a:pt x="1" y="19"/>
                    <a:pt x="2" y="24"/>
                    <a:pt x="2" y="24"/>
                  </a:cubicBezTo>
                  <a:close/>
                </a:path>
              </a:pathLst>
            </a:custGeom>
            <a:solidFill>
              <a:srgbClr val="EBB273"/>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16" name="Google Shape;216;p7"/>
            <p:cNvSpPr/>
            <p:nvPr/>
          </p:nvSpPr>
          <p:spPr>
            <a:xfrm>
              <a:off x="7991475" y="2462213"/>
              <a:ext cx="192087" cy="334963"/>
            </a:xfrm>
            <a:custGeom>
              <a:avLst/>
              <a:gdLst/>
              <a:ahLst/>
              <a:cxnLst/>
              <a:rect l="l" t="t" r="r" b="b"/>
              <a:pathLst>
                <a:path w="22" h="38" extrusionOk="0">
                  <a:moveTo>
                    <a:pt x="4" y="8"/>
                  </a:moveTo>
                  <a:cubicBezTo>
                    <a:pt x="4" y="8"/>
                    <a:pt x="14" y="15"/>
                    <a:pt x="15" y="17"/>
                  </a:cubicBezTo>
                  <a:cubicBezTo>
                    <a:pt x="16" y="19"/>
                    <a:pt x="16" y="19"/>
                    <a:pt x="16" y="19"/>
                  </a:cubicBezTo>
                  <a:cubicBezTo>
                    <a:pt x="16" y="19"/>
                    <a:pt x="10" y="31"/>
                    <a:pt x="8" y="33"/>
                  </a:cubicBezTo>
                  <a:cubicBezTo>
                    <a:pt x="8" y="33"/>
                    <a:pt x="5" y="34"/>
                    <a:pt x="4" y="32"/>
                  </a:cubicBezTo>
                  <a:cubicBezTo>
                    <a:pt x="4" y="32"/>
                    <a:pt x="4" y="31"/>
                    <a:pt x="4" y="30"/>
                  </a:cubicBezTo>
                  <a:cubicBezTo>
                    <a:pt x="3" y="30"/>
                    <a:pt x="2" y="29"/>
                    <a:pt x="1" y="29"/>
                  </a:cubicBezTo>
                  <a:cubicBezTo>
                    <a:pt x="0" y="29"/>
                    <a:pt x="1" y="30"/>
                    <a:pt x="1" y="30"/>
                  </a:cubicBezTo>
                  <a:cubicBezTo>
                    <a:pt x="2" y="31"/>
                    <a:pt x="3" y="31"/>
                    <a:pt x="3" y="31"/>
                  </a:cubicBezTo>
                  <a:cubicBezTo>
                    <a:pt x="3" y="31"/>
                    <a:pt x="1" y="31"/>
                    <a:pt x="0" y="31"/>
                  </a:cubicBezTo>
                  <a:cubicBezTo>
                    <a:pt x="0" y="32"/>
                    <a:pt x="0" y="33"/>
                    <a:pt x="1" y="33"/>
                  </a:cubicBezTo>
                  <a:cubicBezTo>
                    <a:pt x="1" y="33"/>
                    <a:pt x="3" y="33"/>
                    <a:pt x="4" y="33"/>
                  </a:cubicBezTo>
                  <a:cubicBezTo>
                    <a:pt x="4" y="33"/>
                    <a:pt x="1" y="34"/>
                    <a:pt x="1" y="34"/>
                  </a:cubicBezTo>
                  <a:cubicBezTo>
                    <a:pt x="1" y="34"/>
                    <a:pt x="1" y="35"/>
                    <a:pt x="2" y="35"/>
                  </a:cubicBezTo>
                  <a:cubicBezTo>
                    <a:pt x="4" y="35"/>
                    <a:pt x="4" y="35"/>
                    <a:pt x="4" y="35"/>
                  </a:cubicBezTo>
                  <a:cubicBezTo>
                    <a:pt x="4" y="35"/>
                    <a:pt x="2" y="35"/>
                    <a:pt x="2" y="36"/>
                  </a:cubicBezTo>
                  <a:cubicBezTo>
                    <a:pt x="2" y="37"/>
                    <a:pt x="3" y="37"/>
                    <a:pt x="3" y="37"/>
                  </a:cubicBezTo>
                  <a:cubicBezTo>
                    <a:pt x="4" y="37"/>
                    <a:pt x="5" y="37"/>
                    <a:pt x="5" y="37"/>
                  </a:cubicBezTo>
                  <a:cubicBezTo>
                    <a:pt x="5" y="37"/>
                    <a:pt x="6" y="38"/>
                    <a:pt x="9" y="37"/>
                  </a:cubicBezTo>
                  <a:cubicBezTo>
                    <a:pt x="11" y="37"/>
                    <a:pt x="11" y="36"/>
                    <a:pt x="11" y="36"/>
                  </a:cubicBezTo>
                  <a:cubicBezTo>
                    <a:pt x="11" y="35"/>
                    <a:pt x="22" y="22"/>
                    <a:pt x="22" y="18"/>
                  </a:cubicBezTo>
                  <a:cubicBezTo>
                    <a:pt x="22" y="15"/>
                    <a:pt x="15" y="8"/>
                    <a:pt x="14" y="7"/>
                  </a:cubicBezTo>
                  <a:cubicBezTo>
                    <a:pt x="14" y="6"/>
                    <a:pt x="12" y="2"/>
                    <a:pt x="10" y="1"/>
                  </a:cubicBezTo>
                  <a:cubicBezTo>
                    <a:pt x="8" y="0"/>
                    <a:pt x="4" y="4"/>
                    <a:pt x="4" y="8"/>
                  </a:cubicBezTo>
                  <a:close/>
                </a:path>
              </a:pathLst>
            </a:custGeom>
            <a:solidFill>
              <a:srgbClr val="F2C279"/>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17" name="Google Shape;217;p7"/>
            <p:cNvSpPr/>
            <p:nvPr/>
          </p:nvSpPr>
          <p:spPr>
            <a:xfrm>
              <a:off x="7842250" y="2366963"/>
              <a:ext cx="25400" cy="42863"/>
            </a:xfrm>
            <a:custGeom>
              <a:avLst/>
              <a:gdLst/>
              <a:ahLst/>
              <a:cxnLst/>
              <a:rect l="l" t="t" r="r" b="b"/>
              <a:pathLst>
                <a:path w="3" h="5" extrusionOk="0">
                  <a:moveTo>
                    <a:pt x="0" y="1"/>
                  </a:moveTo>
                  <a:cubicBezTo>
                    <a:pt x="0" y="1"/>
                    <a:pt x="1" y="2"/>
                    <a:pt x="3" y="5"/>
                  </a:cubicBezTo>
                  <a:cubicBezTo>
                    <a:pt x="3" y="2"/>
                    <a:pt x="3" y="2"/>
                    <a:pt x="3" y="2"/>
                  </a:cubicBezTo>
                  <a:cubicBezTo>
                    <a:pt x="2" y="0"/>
                    <a:pt x="2" y="0"/>
                    <a:pt x="2" y="0"/>
                  </a:cubicBezTo>
                  <a:cubicBezTo>
                    <a:pt x="1" y="0"/>
                    <a:pt x="1" y="0"/>
                    <a:pt x="1" y="0"/>
                  </a:cubicBezTo>
                  <a:lnTo>
                    <a:pt x="0" y="1"/>
                  </a:lnTo>
                  <a:close/>
                </a:path>
              </a:pathLst>
            </a:custGeom>
            <a:solidFill>
              <a:srgbClr val="262423"/>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18" name="Google Shape;218;p7"/>
            <p:cNvSpPr/>
            <p:nvPr/>
          </p:nvSpPr>
          <p:spPr>
            <a:xfrm>
              <a:off x="7894638" y="2322513"/>
              <a:ext cx="87312" cy="104775"/>
            </a:xfrm>
            <a:custGeom>
              <a:avLst/>
              <a:gdLst/>
              <a:ahLst/>
              <a:cxnLst/>
              <a:rect l="l" t="t" r="r" b="b"/>
              <a:pathLst>
                <a:path w="10" h="12" extrusionOk="0">
                  <a:moveTo>
                    <a:pt x="10" y="8"/>
                  </a:moveTo>
                  <a:cubicBezTo>
                    <a:pt x="6" y="0"/>
                    <a:pt x="6" y="0"/>
                    <a:pt x="6" y="0"/>
                  </a:cubicBezTo>
                  <a:cubicBezTo>
                    <a:pt x="0" y="6"/>
                    <a:pt x="0" y="6"/>
                    <a:pt x="0" y="6"/>
                  </a:cubicBezTo>
                  <a:cubicBezTo>
                    <a:pt x="0" y="6"/>
                    <a:pt x="0" y="9"/>
                    <a:pt x="0" y="10"/>
                  </a:cubicBezTo>
                  <a:cubicBezTo>
                    <a:pt x="1" y="9"/>
                    <a:pt x="1" y="9"/>
                    <a:pt x="1" y="9"/>
                  </a:cubicBezTo>
                  <a:cubicBezTo>
                    <a:pt x="1" y="9"/>
                    <a:pt x="2" y="12"/>
                    <a:pt x="7" y="12"/>
                  </a:cubicBezTo>
                  <a:cubicBezTo>
                    <a:pt x="7" y="12"/>
                    <a:pt x="8" y="11"/>
                    <a:pt x="9" y="11"/>
                  </a:cubicBezTo>
                  <a:cubicBezTo>
                    <a:pt x="9" y="9"/>
                    <a:pt x="10" y="8"/>
                    <a:pt x="10" y="8"/>
                  </a:cubicBezTo>
                  <a:close/>
                </a:path>
              </a:pathLst>
            </a:custGeom>
            <a:solidFill>
              <a:srgbClr val="D69B60"/>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19" name="Google Shape;219;p7"/>
            <p:cNvSpPr/>
            <p:nvPr/>
          </p:nvSpPr>
          <p:spPr>
            <a:xfrm>
              <a:off x="7859713" y="2436813"/>
              <a:ext cx="34925" cy="96838"/>
            </a:xfrm>
            <a:custGeom>
              <a:avLst/>
              <a:gdLst/>
              <a:ahLst/>
              <a:cxnLst/>
              <a:rect l="l" t="t" r="r" b="b"/>
              <a:pathLst>
                <a:path w="4" h="11" extrusionOk="0">
                  <a:moveTo>
                    <a:pt x="4" y="9"/>
                  </a:moveTo>
                  <a:cubicBezTo>
                    <a:pt x="4" y="7"/>
                    <a:pt x="3" y="6"/>
                    <a:pt x="4" y="4"/>
                  </a:cubicBezTo>
                  <a:cubicBezTo>
                    <a:pt x="4" y="2"/>
                    <a:pt x="3" y="1"/>
                    <a:pt x="3" y="0"/>
                  </a:cubicBezTo>
                  <a:cubicBezTo>
                    <a:pt x="2" y="1"/>
                    <a:pt x="0" y="4"/>
                    <a:pt x="0" y="5"/>
                  </a:cubicBezTo>
                  <a:cubicBezTo>
                    <a:pt x="1" y="6"/>
                    <a:pt x="2" y="11"/>
                    <a:pt x="2" y="11"/>
                  </a:cubicBezTo>
                  <a:cubicBezTo>
                    <a:pt x="2" y="11"/>
                    <a:pt x="3" y="10"/>
                    <a:pt x="4" y="9"/>
                  </a:cubicBezTo>
                  <a:close/>
                </a:path>
              </a:pathLst>
            </a:custGeom>
            <a:solidFill>
              <a:srgbClr val="D69B60"/>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20" name="Google Shape;220;p7"/>
            <p:cNvSpPr/>
            <p:nvPr/>
          </p:nvSpPr>
          <p:spPr>
            <a:xfrm>
              <a:off x="7797800" y="2401888"/>
              <a:ext cx="306387" cy="246063"/>
            </a:xfrm>
            <a:custGeom>
              <a:avLst/>
              <a:gdLst/>
              <a:ahLst/>
              <a:cxnLst/>
              <a:rect l="l" t="t" r="r" b="b"/>
              <a:pathLst>
                <a:path w="35" h="28" extrusionOk="0">
                  <a:moveTo>
                    <a:pt x="1" y="11"/>
                  </a:moveTo>
                  <a:cubicBezTo>
                    <a:pt x="2" y="9"/>
                    <a:pt x="3" y="6"/>
                    <a:pt x="5" y="6"/>
                  </a:cubicBezTo>
                  <a:cubicBezTo>
                    <a:pt x="6" y="5"/>
                    <a:pt x="9" y="3"/>
                    <a:pt x="10" y="3"/>
                  </a:cubicBezTo>
                  <a:cubicBezTo>
                    <a:pt x="10" y="2"/>
                    <a:pt x="11" y="3"/>
                    <a:pt x="11" y="3"/>
                  </a:cubicBezTo>
                  <a:cubicBezTo>
                    <a:pt x="11" y="3"/>
                    <a:pt x="9" y="7"/>
                    <a:pt x="9" y="9"/>
                  </a:cubicBezTo>
                  <a:cubicBezTo>
                    <a:pt x="9" y="11"/>
                    <a:pt x="9" y="13"/>
                    <a:pt x="9" y="14"/>
                  </a:cubicBezTo>
                  <a:cubicBezTo>
                    <a:pt x="9" y="14"/>
                    <a:pt x="12" y="11"/>
                    <a:pt x="12" y="9"/>
                  </a:cubicBezTo>
                  <a:cubicBezTo>
                    <a:pt x="13" y="7"/>
                    <a:pt x="15" y="6"/>
                    <a:pt x="15" y="4"/>
                  </a:cubicBezTo>
                  <a:cubicBezTo>
                    <a:pt x="16" y="3"/>
                    <a:pt x="16" y="2"/>
                    <a:pt x="16" y="2"/>
                  </a:cubicBezTo>
                  <a:cubicBezTo>
                    <a:pt x="16" y="2"/>
                    <a:pt x="18" y="1"/>
                    <a:pt x="19" y="0"/>
                  </a:cubicBezTo>
                  <a:cubicBezTo>
                    <a:pt x="19" y="0"/>
                    <a:pt x="20" y="1"/>
                    <a:pt x="21" y="2"/>
                  </a:cubicBezTo>
                  <a:cubicBezTo>
                    <a:pt x="23" y="2"/>
                    <a:pt x="24" y="3"/>
                    <a:pt x="25" y="3"/>
                  </a:cubicBezTo>
                  <a:cubicBezTo>
                    <a:pt x="25" y="3"/>
                    <a:pt x="31" y="4"/>
                    <a:pt x="32" y="6"/>
                  </a:cubicBezTo>
                  <a:cubicBezTo>
                    <a:pt x="33" y="8"/>
                    <a:pt x="35" y="10"/>
                    <a:pt x="35" y="12"/>
                  </a:cubicBezTo>
                  <a:cubicBezTo>
                    <a:pt x="35" y="12"/>
                    <a:pt x="29" y="16"/>
                    <a:pt x="29" y="17"/>
                  </a:cubicBezTo>
                  <a:cubicBezTo>
                    <a:pt x="30" y="18"/>
                    <a:pt x="30" y="18"/>
                    <a:pt x="30" y="18"/>
                  </a:cubicBezTo>
                  <a:cubicBezTo>
                    <a:pt x="30" y="18"/>
                    <a:pt x="29" y="18"/>
                    <a:pt x="28" y="17"/>
                  </a:cubicBezTo>
                  <a:cubicBezTo>
                    <a:pt x="27" y="17"/>
                    <a:pt x="27" y="17"/>
                    <a:pt x="27" y="18"/>
                  </a:cubicBezTo>
                  <a:cubicBezTo>
                    <a:pt x="26" y="18"/>
                    <a:pt x="25" y="23"/>
                    <a:pt x="25" y="23"/>
                  </a:cubicBezTo>
                  <a:cubicBezTo>
                    <a:pt x="25" y="24"/>
                    <a:pt x="24" y="27"/>
                    <a:pt x="23" y="27"/>
                  </a:cubicBezTo>
                  <a:cubicBezTo>
                    <a:pt x="23" y="27"/>
                    <a:pt x="4" y="28"/>
                    <a:pt x="3" y="26"/>
                  </a:cubicBezTo>
                  <a:cubicBezTo>
                    <a:pt x="3" y="26"/>
                    <a:pt x="3" y="23"/>
                    <a:pt x="2" y="21"/>
                  </a:cubicBezTo>
                  <a:cubicBezTo>
                    <a:pt x="2" y="20"/>
                    <a:pt x="0" y="19"/>
                    <a:pt x="0" y="17"/>
                  </a:cubicBezTo>
                  <a:cubicBezTo>
                    <a:pt x="1" y="15"/>
                    <a:pt x="1" y="12"/>
                    <a:pt x="1" y="11"/>
                  </a:cubicBezTo>
                  <a:close/>
                </a:path>
              </a:pathLst>
            </a:custGeom>
            <a:solidFill>
              <a:srgbClr val="F5F7FC"/>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21" name="Google Shape;221;p7"/>
            <p:cNvSpPr/>
            <p:nvPr/>
          </p:nvSpPr>
          <p:spPr>
            <a:xfrm>
              <a:off x="7788275" y="2216150"/>
              <a:ext cx="246062" cy="317500"/>
            </a:xfrm>
            <a:custGeom>
              <a:avLst/>
              <a:gdLst/>
              <a:ahLst/>
              <a:cxnLst/>
              <a:rect l="l" t="t" r="r" b="b"/>
              <a:pathLst>
                <a:path w="28" h="36" extrusionOk="0">
                  <a:moveTo>
                    <a:pt x="24" y="19"/>
                  </a:moveTo>
                  <a:cubicBezTo>
                    <a:pt x="23" y="18"/>
                    <a:pt x="22" y="14"/>
                    <a:pt x="22" y="13"/>
                  </a:cubicBezTo>
                  <a:cubicBezTo>
                    <a:pt x="22" y="12"/>
                    <a:pt x="20" y="6"/>
                    <a:pt x="20" y="5"/>
                  </a:cubicBezTo>
                  <a:cubicBezTo>
                    <a:pt x="18" y="1"/>
                    <a:pt x="12" y="0"/>
                    <a:pt x="12" y="0"/>
                  </a:cubicBezTo>
                  <a:cubicBezTo>
                    <a:pt x="10" y="0"/>
                    <a:pt x="7" y="1"/>
                    <a:pt x="5" y="4"/>
                  </a:cubicBezTo>
                  <a:cubicBezTo>
                    <a:pt x="0" y="5"/>
                    <a:pt x="3" y="10"/>
                    <a:pt x="3" y="11"/>
                  </a:cubicBezTo>
                  <a:cubicBezTo>
                    <a:pt x="3" y="12"/>
                    <a:pt x="4" y="12"/>
                    <a:pt x="4" y="14"/>
                  </a:cubicBezTo>
                  <a:cubicBezTo>
                    <a:pt x="3" y="16"/>
                    <a:pt x="6" y="15"/>
                    <a:pt x="6" y="16"/>
                  </a:cubicBezTo>
                  <a:cubicBezTo>
                    <a:pt x="6" y="17"/>
                    <a:pt x="5" y="19"/>
                    <a:pt x="6" y="19"/>
                  </a:cubicBezTo>
                  <a:cubicBezTo>
                    <a:pt x="7" y="20"/>
                    <a:pt x="7" y="21"/>
                    <a:pt x="7" y="21"/>
                  </a:cubicBezTo>
                  <a:cubicBezTo>
                    <a:pt x="7" y="20"/>
                    <a:pt x="7" y="20"/>
                    <a:pt x="7" y="19"/>
                  </a:cubicBezTo>
                  <a:cubicBezTo>
                    <a:pt x="6" y="19"/>
                    <a:pt x="6" y="17"/>
                    <a:pt x="7" y="17"/>
                  </a:cubicBezTo>
                  <a:cubicBezTo>
                    <a:pt x="7" y="16"/>
                    <a:pt x="6" y="11"/>
                    <a:pt x="6" y="11"/>
                  </a:cubicBezTo>
                  <a:cubicBezTo>
                    <a:pt x="6" y="13"/>
                    <a:pt x="6" y="13"/>
                    <a:pt x="6" y="13"/>
                  </a:cubicBezTo>
                  <a:cubicBezTo>
                    <a:pt x="8" y="16"/>
                    <a:pt x="8" y="16"/>
                    <a:pt x="8" y="16"/>
                  </a:cubicBezTo>
                  <a:cubicBezTo>
                    <a:pt x="7" y="18"/>
                    <a:pt x="7" y="18"/>
                    <a:pt x="7" y="18"/>
                  </a:cubicBezTo>
                  <a:cubicBezTo>
                    <a:pt x="6" y="22"/>
                    <a:pt x="6" y="22"/>
                    <a:pt x="7" y="23"/>
                  </a:cubicBezTo>
                  <a:cubicBezTo>
                    <a:pt x="8" y="24"/>
                    <a:pt x="6" y="26"/>
                    <a:pt x="6" y="26"/>
                  </a:cubicBezTo>
                  <a:cubicBezTo>
                    <a:pt x="9" y="24"/>
                    <a:pt x="12" y="23"/>
                    <a:pt x="12" y="23"/>
                  </a:cubicBezTo>
                  <a:cubicBezTo>
                    <a:pt x="12" y="22"/>
                    <a:pt x="11" y="21"/>
                    <a:pt x="11" y="21"/>
                  </a:cubicBezTo>
                  <a:cubicBezTo>
                    <a:pt x="18" y="14"/>
                    <a:pt x="18" y="14"/>
                    <a:pt x="18" y="14"/>
                  </a:cubicBezTo>
                  <a:cubicBezTo>
                    <a:pt x="18" y="14"/>
                    <a:pt x="19" y="17"/>
                    <a:pt x="19" y="18"/>
                  </a:cubicBezTo>
                  <a:cubicBezTo>
                    <a:pt x="18" y="19"/>
                    <a:pt x="19" y="21"/>
                    <a:pt x="19" y="22"/>
                  </a:cubicBezTo>
                  <a:cubicBezTo>
                    <a:pt x="19" y="22"/>
                    <a:pt x="20" y="23"/>
                    <a:pt x="21" y="24"/>
                  </a:cubicBezTo>
                  <a:cubicBezTo>
                    <a:pt x="22" y="24"/>
                    <a:pt x="21" y="25"/>
                    <a:pt x="21" y="25"/>
                  </a:cubicBezTo>
                  <a:cubicBezTo>
                    <a:pt x="22" y="25"/>
                    <a:pt x="22" y="24"/>
                    <a:pt x="22" y="24"/>
                  </a:cubicBezTo>
                  <a:cubicBezTo>
                    <a:pt x="22" y="24"/>
                    <a:pt x="22" y="24"/>
                    <a:pt x="22" y="24"/>
                  </a:cubicBezTo>
                  <a:cubicBezTo>
                    <a:pt x="23" y="25"/>
                    <a:pt x="23" y="26"/>
                    <a:pt x="22" y="27"/>
                  </a:cubicBezTo>
                  <a:cubicBezTo>
                    <a:pt x="22" y="28"/>
                    <a:pt x="22" y="29"/>
                    <a:pt x="22" y="29"/>
                  </a:cubicBezTo>
                  <a:cubicBezTo>
                    <a:pt x="22" y="29"/>
                    <a:pt x="22" y="29"/>
                    <a:pt x="22" y="29"/>
                  </a:cubicBezTo>
                  <a:cubicBezTo>
                    <a:pt x="22" y="29"/>
                    <a:pt x="22" y="29"/>
                    <a:pt x="22" y="29"/>
                  </a:cubicBezTo>
                  <a:cubicBezTo>
                    <a:pt x="22" y="29"/>
                    <a:pt x="23" y="28"/>
                    <a:pt x="23" y="28"/>
                  </a:cubicBezTo>
                  <a:cubicBezTo>
                    <a:pt x="22" y="29"/>
                    <a:pt x="23" y="32"/>
                    <a:pt x="23" y="34"/>
                  </a:cubicBezTo>
                  <a:cubicBezTo>
                    <a:pt x="23" y="36"/>
                    <a:pt x="21" y="34"/>
                    <a:pt x="21" y="34"/>
                  </a:cubicBezTo>
                  <a:cubicBezTo>
                    <a:pt x="22" y="36"/>
                    <a:pt x="23" y="35"/>
                    <a:pt x="24" y="34"/>
                  </a:cubicBezTo>
                  <a:cubicBezTo>
                    <a:pt x="25" y="34"/>
                    <a:pt x="24" y="32"/>
                    <a:pt x="25" y="29"/>
                  </a:cubicBezTo>
                  <a:cubicBezTo>
                    <a:pt x="25" y="27"/>
                    <a:pt x="27" y="25"/>
                    <a:pt x="27" y="25"/>
                  </a:cubicBezTo>
                  <a:cubicBezTo>
                    <a:pt x="27" y="24"/>
                    <a:pt x="28" y="25"/>
                    <a:pt x="28" y="25"/>
                  </a:cubicBezTo>
                  <a:cubicBezTo>
                    <a:pt x="28" y="24"/>
                    <a:pt x="25" y="19"/>
                    <a:pt x="24" y="19"/>
                  </a:cubicBezTo>
                  <a:close/>
                </a:path>
              </a:pathLst>
            </a:custGeom>
            <a:solidFill>
              <a:srgbClr val="262423"/>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22" name="Google Shape;222;p7"/>
            <p:cNvSpPr/>
            <p:nvPr/>
          </p:nvSpPr>
          <p:spPr>
            <a:xfrm>
              <a:off x="7981950" y="2471738"/>
              <a:ext cx="1587" cy="1588"/>
            </a:xfrm>
            <a:prstGeom prst="rect">
              <a:avLst/>
            </a:prstGeom>
            <a:solidFill>
              <a:srgbClr val="262423"/>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23" name="Google Shape;223;p7"/>
            <p:cNvSpPr/>
            <p:nvPr/>
          </p:nvSpPr>
          <p:spPr>
            <a:xfrm>
              <a:off x="7832725" y="2270125"/>
              <a:ext cx="131762" cy="149225"/>
            </a:xfrm>
            <a:custGeom>
              <a:avLst/>
              <a:gdLst/>
              <a:ahLst/>
              <a:cxnLst/>
              <a:rect l="l" t="t" r="r" b="b"/>
              <a:pathLst>
                <a:path w="15" h="17" extrusionOk="0">
                  <a:moveTo>
                    <a:pt x="7" y="17"/>
                  </a:moveTo>
                  <a:cubicBezTo>
                    <a:pt x="7" y="16"/>
                    <a:pt x="12" y="13"/>
                    <a:pt x="12" y="11"/>
                  </a:cubicBezTo>
                  <a:cubicBezTo>
                    <a:pt x="13" y="9"/>
                    <a:pt x="13" y="8"/>
                    <a:pt x="13" y="8"/>
                  </a:cubicBezTo>
                  <a:cubicBezTo>
                    <a:pt x="13" y="8"/>
                    <a:pt x="14" y="8"/>
                    <a:pt x="14" y="7"/>
                  </a:cubicBezTo>
                  <a:cubicBezTo>
                    <a:pt x="15" y="6"/>
                    <a:pt x="15" y="3"/>
                    <a:pt x="14" y="2"/>
                  </a:cubicBezTo>
                  <a:cubicBezTo>
                    <a:pt x="13" y="1"/>
                    <a:pt x="13" y="2"/>
                    <a:pt x="13" y="3"/>
                  </a:cubicBezTo>
                  <a:cubicBezTo>
                    <a:pt x="12" y="3"/>
                    <a:pt x="11" y="5"/>
                    <a:pt x="11" y="5"/>
                  </a:cubicBezTo>
                  <a:cubicBezTo>
                    <a:pt x="11" y="6"/>
                    <a:pt x="11" y="6"/>
                    <a:pt x="11" y="6"/>
                  </a:cubicBezTo>
                  <a:cubicBezTo>
                    <a:pt x="11" y="6"/>
                    <a:pt x="11" y="5"/>
                    <a:pt x="9" y="3"/>
                  </a:cubicBezTo>
                  <a:cubicBezTo>
                    <a:pt x="9" y="3"/>
                    <a:pt x="7" y="1"/>
                    <a:pt x="6" y="1"/>
                  </a:cubicBezTo>
                  <a:cubicBezTo>
                    <a:pt x="5" y="0"/>
                    <a:pt x="2" y="1"/>
                    <a:pt x="2" y="1"/>
                  </a:cubicBezTo>
                  <a:cubicBezTo>
                    <a:pt x="2" y="1"/>
                    <a:pt x="0" y="1"/>
                    <a:pt x="0" y="2"/>
                  </a:cubicBezTo>
                  <a:cubicBezTo>
                    <a:pt x="0" y="2"/>
                    <a:pt x="0" y="6"/>
                    <a:pt x="0" y="7"/>
                  </a:cubicBezTo>
                  <a:cubicBezTo>
                    <a:pt x="0" y="7"/>
                    <a:pt x="1" y="9"/>
                    <a:pt x="1" y="9"/>
                  </a:cubicBezTo>
                  <a:cubicBezTo>
                    <a:pt x="1" y="9"/>
                    <a:pt x="1" y="11"/>
                    <a:pt x="1" y="11"/>
                  </a:cubicBezTo>
                  <a:cubicBezTo>
                    <a:pt x="2" y="12"/>
                    <a:pt x="4" y="14"/>
                    <a:pt x="4" y="14"/>
                  </a:cubicBezTo>
                  <a:cubicBezTo>
                    <a:pt x="4" y="15"/>
                    <a:pt x="5" y="15"/>
                    <a:pt x="5" y="16"/>
                  </a:cubicBezTo>
                  <a:cubicBezTo>
                    <a:pt x="5" y="16"/>
                    <a:pt x="6" y="17"/>
                    <a:pt x="7" y="17"/>
                  </a:cubicBezTo>
                  <a:close/>
                </a:path>
              </a:pathLst>
            </a:custGeom>
            <a:solidFill>
              <a:srgbClr val="F2C279"/>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24" name="Google Shape;224;p7"/>
            <p:cNvSpPr/>
            <p:nvPr/>
          </p:nvSpPr>
          <p:spPr>
            <a:xfrm>
              <a:off x="8034338" y="2489200"/>
              <a:ext cx="149225" cy="307975"/>
            </a:xfrm>
            <a:custGeom>
              <a:avLst/>
              <a:gdLst/>
              <a:ahLst/>
              <a:cxnLst/>
              <a:rect l="l" t="t" r="r" b="b"/>
              <a:pathLst>
                <a:path w="17" h="35" extrusionOk="0">
                  <a:moveTo>
                    <a:pt x="4" y="34"/>
                  </a:moveTo>
                  <a:cubicBezTo>
                    <a:pt x="6" y="34"/>
                    <a:pt x="6" y="33"/>
                    <a:pt x="6" y="33"/>
                  </a:cubicBezTo>
                  <a:cubicBezTo>
                    <a:pt x="6" y="32"/>
                    <a:pt x="17" y="19"/>
                    <a:pt x="17" y="15"/>
                  </a:cubicBezTo>
                  <a:cubicBezTo>
                    <a:pt x="17" y="12"/>
                    <a:pt x="10" y="5"/>
                    <a:pt x="9" y="4"/>
                  </a:cubicBezTo>
                  <a:cubicBezTo>
                    <a:pt x="9" y="3"/>
                    <a:pt x="8" y="1"/>
                    <a:pt x="7" y="0"/>
                  </a:cubicBezTo>
                  <a:cubicBezTo>
                    <a:pt x="4" y="1"/>
                    <a:pt x="2" y="4"/>
                    <a:pt x="2" y="6"/>
                  </a:cubicBezTo>
                  <a:cubicBezTo>
                    <a:pt x="3" y="7"/>
                    <a:pt x="4" y="8"/>
                    <a:pt x="5" y="9"/>
                  </a:cubicBezTo>
                  <a:cubicBezTo>
                    <a:pt x="5" y="8"/>
                    <a:pt x="5" y="5"/>
                    <a:pt x="6" y="5"/>
                  </a:cubicBezTo>
                  <a:cubicBezTo>
                    <a:pt x="8" y="5"/>
                    <a:pt x="9" y="6"/>
                    <a:pt x="10" y="8"/>
                  </a:cubicBezTo>
                  <a:cubicBezTo>
                    <a:pt x="11" y="9"/>
                    <a:pt x="15" y="14"/>
                    <a:pt x="16" y="15"/>
                  </a:cubicBezTo>
                  <a:cubicBezTo>
                    <a:pt x="16" y="15"/>
                    <a:pt x="9" y="29"/>
                    <a:pt x="6" y="31"/>
                  </a:cubicBezTo>
                  <a:cubicBezTo>
                    <a:pt x="5" y="32"/>
                    <a:pt x="5" y="32"/>
                    <a:pt x="5" y="32"/>
                  </a:cubicBezTo>
                  <a:cubicBezTo>
                    <a:pt x="5" y="32"/>
                    <a:pt x="5" y="31"/>
                    <a:pt x="3" y="30"/>
                  </a:cubicBezTo>
                  <a:cubicBezTo>
                    <a:pt x="3" y="30"/>
                    <a:pt x="1" y="30"/>
                    <a:pt x="0" y="30"/>
                  </a:cubicBezTo>
                  <a:cubicBezTo>
                    <a:pt x="0" y="30"/>
                    <a:pt x="0" y="30"/>
                    <a:pt x="0" y="30"/>
                  </a:cubicBezTo>
                  <a:cubicBezTo>
                    <a:pt x="0" y="30"/>
                    <a:pt x="2" y="32"/>
                    <a:pt x="2" y="33"/>
                  </a:cubicBezTo>
                  <a:cubicBezTo>
                    <a:pt x="2" y="34"/>
                    <a:pt x="2" y="34"/>
                    <a:pt x="2" y="35"/>
                  </a:cubicBezTo>
                  <a:cubicBezTo>
                    <a:pt x="2" y="35"/>
                    <a:pt x="3" y="35"/>
                    <a:pt x="4" y="34"/>
                  </a:cubicBezTo>
                  <a:close/>
                </a:path>
              </a:pathLst>
            </a:custGeom>
            <a:solidFill>
              <a:srgbClr val="EBB273"/>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25" name="Google Shape;225;p7"/>
            <p:cNvSpPr/>
            <p:nvPr/>
          </p:nvSpPr>
          <p:spPr>
            <a:xfrm>
              <a:off x="7885113" y="2270125"/>
              <a:ext cx="17462" cy="17463"/>
            </a:xfrm>
            <a:custGeom>
              <a:avLst/>
              <a:gdLst/>
              <a:ahLst/>
              <a:cxnLst/>
              <a:rect l="l" t="t" r="r" b="b"/>
              <a:pathLst>
                <a:path w="2" h="2" extrusionOk="0">
                  <a:moveTo>
                    <a:pt x="0" y="1"/>
                  </a:moveTo>
                  <a:cubicBezTo>
                    <a:pt x="0" y="1"/>
                    <a:pt x="1" y="2"/>
                    <a:pt x="0" y="2"/>
                  </a:cubicBezTo>
                  <a:cubicBezTo>
                    <a:pt x="0" y="2"/>
                    <a:pt x="2" y="1"/>
                    <a:pt x="1" y="1"/>
                  </a:cubicBezTo>
                  <a:cubicBezTo>
                    <a:pt x="0" y="0"/>
                    <a:pt x="0" y="1"/>
                    <a:pt x="0" y="1"/>
                  </a:cubicBezTo>
                  <a:close/>
                </a:path>
              </a:pathLst>
            </a:custGeom>
            <a:solidFill>
              <a:srgbClr val="262423"/>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26" name="Google Shape;226;p7"/>
            <p:cNvSpPr/>
            <p:nvPr/>
          </p:nvSpPr>
          <p:spPr>
            <a:xfrm>
              <a:off x="7902575" y="2427288"/>
              <a:ext cx="201612" cy="211138"/>
            </a:xfrm>
            <a:custGeom>
              <a:avLst/>
              <a:gdLst/>
              <a:ahLst/>
              <a:cxnLst/>
              <a:rect l="l" t="t" r="r" b="b"/>
              <a:pathLst>
                <a:path w="23" h="24" extrusionOk="0">
                  <a:moveTo>
                    <a:pt x="23" y="9"/>
                  </a:moveTo>
                  <a:cubicBezTo>
                    <a:pt x="23" y="7"/>
                    <a:pt x="21" y="5"/>
                    <a:pt x="20" y="3"/>
                  </a:cubicBezTo>
                  <a:cubicBezTo>
                    <a:pt x="19" y="1"/>
                    <a:pt x="13" y="0"/>
                    <a:pt x="13" y="0"/>
                  </a:cubicBezTo>
                  <a:cubicBezTo>
                    <a:pt x="13" y="0"/>
                    <a:pt x="12" y="0"/>
                    <a:pt x="12" y="0"/>
                  </a:cubicBezTo>
                  <a:cubicBezTo>
                    <a:pt x="12" y="1"/>
                    <a:pt x="13" y="2"/>
                    <a:pt x="13" y="2"/>
                  </a:cubicBezTo>
                  <a:cubicBezTo>
                    <a:pt x="17" y="4"/>
                    <a:pt x="18" y="9"/>
                    <a:pt x="18" y="9"/>
                  </a:cubicBezTo>
                  <a:cubicBezTo>
                    <a:pt x="18" y="9"/>
                    <a:pt x="14" y="7"/>
                    <a:pt x="14" y="9"/>
                  </a:cubicBezTo>
                  <a:cubicBezTo>
                    <a:pt x="13" y="10"/>
                    <a:pt x="7" y="12"/>
                    <a:pt x="7" y="12"/>
                  </a:cubicBezTo>
                  <a:cubicBezTo>
                    <a:pt x="8" y="12"/>
                    <a:pt x="11" y="11"/>
                    <a:pt x="12" y="11"/>
                  </a:cubicBezTo>
                  <a:cubicBezTo>
                    <a:pt x="11" y="11"/>
                    <a:pt x="7" y="15"/>
                    <a:pt x="6" y="17"/>
                  </a:cubicBezTo>
                  <a:cubicBezTo>
                    <a:pt x="5" y="19"/>
                    <a:pt x="0" y="20"/>
                    <a:pt x="0" y="20"/>
                  </a:cubicBezTo>
                  <a:cubicBezTo>
                    <a:pt x="2" y="20"/>
                    <a:pt x="6" y="20"/>
                    <a:pt x="6" y="20"/>
                  </a:cubicBezTo>
                  <a:cubicBezTo>
                    <a:pt x="6" y="20"/>
                    <a:pt x="5" y="23"/>
                    <a:pt x="4" y="24"/>
                  </a:cubicBezTo>
                  <a:cubicBezTo>
                    <a:pt x="8" y="24"/>
                    <a:pt x="11" y="24"/>
                    <a:pt x="11" y="24"/>
                  </a:cubicBezTo>
                  <a:cubicBezTo>
                    <a:pt x="12" y="24"/>
                    <a:pt x="13" y="21"/>
                    <a:pt x="13" y="20"/>
                  </a:cubicBezTo>
                  <a:cubicBezTo>
                    <a:pt x="13" y="20"/>
                    <a:pt x="14" y="15"/>
                    <a:pt x="15" y="15"/>
                  </a:cubicBezTo>
                  <a:cubicBezTo>
                    <a:pt x="15" y="14"/>
                    <a:pt x="15" y="14"/>
                    <a:pt x="16" y="14"/>
                  </a:cubicBezTo>
                  <a:cubicBezTo>
                    <a:pt x="17" y="15"/>
                    <a:pt x="18" y="15"/>
                    <a:pt x="18" y="15"/>
                  </a:cubicBezTo>
                  <a:cubicBezTo>
                    <a:pt x="17" y="14"/>
                    <a:pt x="17" y="14"/>
                    <a:pt x="17" y="14"/>
                  </a:cubicBezTo>
                  <a:cubicBezTo>
                    <a:pt x="17" y="13"/>
                    <a:pt x="23" y="9"/>
                    <a:pt x="23" y="9"/>
                  </a:cubicBezTo>
                  <a:close/>
                </a:path>
              </a:pathLst>
            </a:custGeom>
            <a:solidFill>
              <a:srgbClr val="E3EBEF"/>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27" name="Google Shape;227;p7"/>
            <p:cNvSpPr/>
            <p:nvPr/>
          </p:nvSpPr>
          <p:spPr>
            <a:xfrm>
              <a:off x="7824788" y="2506663"/>
              <a:ext cx="0" cy="17463"/>
            </a:xfrm>
            <a:custGeom>
              <a:avLst/>
              <a:gdLst/>
              <a:ahLst/>
              <a:cxnLst/>
              <a:rect l="l" t="t" r="r" b="b"/>
              <a:pathLst>
                <a:path w="120000" h="2" extrusionOk="0">
                  <a:moveTo>
                    <a:pt x="0" y="2"/>
                  </a:moveTo>
                  <a:cubicBezTo>
                    <a:pt x="0" y="2"/>
                    <a:pt x="0" y="1"/>
                    <a:pt x="0" y="0"/>
                  </a:cubicBezTo>
                  <a:cubicBezTo>
                    <a:pt x="0" y="1"/>
                    <a:pt x="0" y="2"/>
                    <a:pt x="0" y="2"/>
                  </a:cubicBezTo>
                  <a:close/>
                </a:path>
              </a:pathLst>
            </a:custGeom>
            <a:solidFill>
              <a:srgbClr val="E3EBEF"/>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28" name="Google Shape;228;p7"/>
            <p:cNvSpPr/>
            <p:nvPr/>
          </p:nvSpPr>
          <p:spPr>
            <a:xfrm>
              <a:off x="7824788" y="2436813"/>
              <a:ext cx="42862" cy="69850"/>
            </a:xfrm>
            <a:custGeom>
              <a:avLst/>
              <a:gdLst/>
              <a:ahLst/>
              <a:cxnLst/>
              <a:rect l="l" t="t" r="r" b="b"/>
              <a:pathLst>
                <a:path w="5" h="8" extrusionOk="0">
                  <a:moveTo>
                    <a:pt x="2" y="5"/>
                  </a:moveTo>
                  <a:cubicBezTo>
                    <a:pt x="3" y="5"/>
                    <a:pt x="4" y="8"/>
                    <a:pt x="4" y="8"/>
                  </a:cubicBezTo>
                  <a:cubicBezTo>
                    <a:pt x="5" y="6"/>
                    <a:pt x="4" y="4"/>
                    <a:pt x="4" y="4"/>
                  </a:cubicBezTo>
                  <a:cubicBezTo>
                    <a:pt x="4" y="0"/>
                    <a:pt x="4" y="0"/>
                    <a:pt x="4" y="0"/>
                  </a:cubicBezTo>
                  <a:cubicBezTo>
                    <a:pt x="3" y="1"/>
                    <a:pt x="2" y="1"/>
                    <a:pt x="2" y="2"/>
                  </a:cubicBezTo>
                  <a:cubicBezTo>
                    <a:pt x="1" y="2"/>
                    <a:pt x="1" y="2"/>
                    <a:pt x="1" y="2"/>
                  </a:cubicBezTo>
                  <a:cubicBezTo>
                    <a:pt x="0" y="4"/>
                    <a:pt x="0" y="7"/>
                    <a:pt x="0" y="8"/>
                  </a:cubicBezTo>
                  <a:cubicBezTo>
                    <a:pt x="0" y="6"/>
                    <a:pt x="2" y="3"/>
                    <a:pt x="2" y="3"/>
                  </a:cubicBezTo>
                  <a:lnTo>
                    <a:pt x="2" y="5"/>
                  </a:lnTo>
                  <a:close/>
                </a:path>
              </a:pathLst>
            </a:custGeom>
            <a:solidFill>
              <a:srgbClr val="E3EBEF"/>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29" name="Google Shape;229;p7"/>
            <p:cNvSpPr/>
            <p:nvPr/>
          </p:nvSpPr>
          <p:spPr>
            <a:xfrm>
              <a:off x="7894638" y="2436813"/>
              <a:ext cx="61912" cy="79375"/>
            </a:xfrm>
            <a:custGeom>
              <a:avLst/>
              <a:gdLst/>
              <a:ahLst/>
              <a:cxnLst/>
              <a:rect l="l" t="t" r="r" b="b"/>
              <a:pathLst>
                <a:path w="7" h="9" extrusionOk="0">
                  <a:moveTo>
                    <a:pt x="0" y="9"/>
                  </a:moveTo>
                  <a:cubicBezTo>
                    <a:pt x="5" y="4"/>
                    <a:pt x="5" y="4"/>
                    <a:pt x="5" y="4"/>
                  </a:cubicBezTo>
                  <a:cubicBezTo>
                    <a:pt x="5" y="4"/>
                    <a:pt x="6" y="2"/>
                    <a:pt x="7" y="0"/>
                  </a:cubicBezTo>
                  <a:cubicBezTo>
                    <a:pt x="6" y="4"/>
                    <a:pt x="6" y="4"/>
                    <a:pt x="6" y="4"/>
                  </a:cubicBezTo>
                  <a:lnTo>
                    <a:pt x="0" y="9"/>
                  </a:lnTo>
                  <a:close/>
                </a:path>
              </a:pathLst>
            </a:custGeom>
            <a:solidFill>
              <a:srgbClr val="E3EBEF"/>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30" name="Google Shape;230;p7"/>
            <p:cNvSpPr/>
            <p:nvPr/>
          </p:nvSpPr>
          <p:spPr>
            <a:xfrm>
              <a:off x="7832725" y="2270125"/>
              <a:ext cx="131762" cy="149225"/>
            </a:xfrm>
            <a:custGeom>
              <a:avLst/>
              <a:gdLst/>
              <a:ahLst/>
              <a:cxnLst/>
              <a:rect l="l" t="t" r="r" b="b"/>
              <a:pathLst>
                <a:path w="15" h="17" extrusionOk="0">
                  <a:moveTo>
                    <a:pt x="14" y="2"/>
                  </a:moveTo>
                  <a:cubicBezTo>
                    <a:pt x="13" y="1"/>
                    <a:pt x="13" y="2"/>
                    <a:pt x="13" y="3"/>
                  </a:cubicBezTo>
                  <a:cubicBezTo>
                    <a:pt x="12" y="3"/>
                    <a:pt x="11" y="5"/>
                    <a:pt x="11" y="5"/>
                  </a:cubicBezTo>
                  <a:cubicBezTo>
                    <a:pt x="11" y="6"/>
                    <a:pt x="11" y="6"/>
                    <a:pt x="11" y="6"/>
                  </a:cubicBezTo>
                  <a:cubicBezTo>
                    <a:pt x="11" y="6"/>
                    <a:pt x="11" y="5"/>
                    <a:pt x="9" y="3"/>
                  </a:cubicBezTo>
                  <a:cubicBezTo>
                    <a:pt x="9" y="3"/>
                    <a:pt x="7" y="1"/>
                    <a:pt x="6" y="1"/>
                  </a:cubicBezTo>
                  <a:cubicBezTo>
                    <a:pt x="5" y="0"/>
                    <a:pt x="5" y="0"/>
                    <a:pt x="4" y="0"/>
                  </a:cubicBezTo>
                  <a:cubicBezTo>
                    <a:pt x="4" y="0"/>
                    <a:pt x="4" y="0"/>
                    <a:pt x="4" y="0"/>
                  </a:cubicBezTo>
                  <a:cubicBezTo>
                    <a:pt x="3" y="1"/>
                    <a:pt x="2" y="1"/>
                    <a:pt x="2" y="1"/>
                  </a:cubicBezTo>
                  <a:cubicBezTo>
                    <a:pt x="2" y="1"/>
                    <a:pt x="0" y="1"/>
                    <a:pt x="0" y="2"/>
                  </a:cubicBezTo>
                  <a:cubicBezTo>
                    <a:pt x="0" y="2"/>
                    <a:pt x="0" y="2"/>
                    <a:pt x="0" y="2"/>
                  </a:cubicBezTo>
                  <a:cubicBezTo>
                    <a:pt x="1" y="1"/>
                    <a:pt x="3" y="1"/>
                    <a:pt x="5" y="2"/>
                  </a:cubicBezTo>
                  <a:cubicBezTo>
                    <a:pt x="5" y="4"/>
                    <a:pt x="7" y="4"/>
                    <a:pt x="6" y="5"/>
                  </a:cubicBezTo>
                  <a:cubicBezTo>
                    <a:pt x="6" y="5"/>
                    <a:pt x="8" y="6"/>
                    <a:pt x="8" y="7"/>
                  </a:cubicBezTo>
                  <a:cubicBezTo>
                    <a:pt x="7" y="9"/>
                    <a:pt x="8" y="10"/>
                    <a:pt x="9" y="11"/>
                  </a:cubicBezTo>
                  <a:cubicBezTo>
                    <a:pt x="10" y="11"/>
                    <a:pt x="10" y="14"/>
                    <a:pt x="7" y="15"/>
                  </a:cubicBezTo>
                  <a:cubicBezTo>
                    <a:pt x="7" y="16"/>
                    <a:pt x="6" y="16"/>
                    <a:pt x="6" y="17"/>
                  </a:cubicBezTo>
                  <a:cubicBezTo>
                    <a:pt x="6" y="17"/>
                    <a:pt x="7" y="17"/>
                    <a:pt x="7" y="17"/>
                  </a:cubicBezTo>
                  <a:cubicBezTo>
                    <a:pt x="7" y="16"/>
                    <a:pt x="12" y="13"/>
                    <a:pt x="12" y="11"/>
                  </a:cubicBezTo>
                  <a:cubicBezTo>
                    <a:pt x="13" y="9"/>
                    <a:pt x="13" y="8"/>
                    <a:pt x="13" y="8"/>
                  </a:cubicBezTo>
                  <a:cubicBezTo>
                    <a:pt x="13" y="8"/>
                    <a:pt x="14" y="8"/>
                    <a:pt x="14" y="7"/>
                  </a:cubicBezTo>
                  <a:cubicBezTo>
                    <a:pt x="15" y="6"/>
                    <a:pt x="15" y="3"/>
                    <a:pt x="14" y="2"/>
                  </a:cubicBezTo>
                  <a:close/>
                </a:path>
              </a:pathLst>
            </a:custGeom>
            <a:solidFill>
              <a:srgbClr val="EBB273"/>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grpSp>
      <p:grpSp>
        <p:nvGrpSpPr>
          <p:cNvPr id="231" name="Google Shape;231;p7"/>
          <p:cNvGrpSpPr/>
          <p:nvPr/>
        </p:nvGrpSpPr>
        <p:grpSpPr>
          <a:xfrm>
            <a:off x="4484429" y="3144149"/>
            <a:ext cx="342707" cy="1055212"/>
            <a:chOff x="3843188" y="1717675"/>
            <a:chExt cx="477838" cy="1465263"/>
          </a:xfrm>
        </p:grpSpPr>
        <p:sp>
          <p:nvSpPr>
            <p:cNvPr id="232" name="Google Shape;232;p7"/>
            <p:cNvSpPr/>
            <p:nvPr/>
          </p:nvSpPr>
          <p:spPr>
            <a:xfrm>
              <a:off x="3954314" y="2816225"/>
              <a:ext cx="7938" cy="0"/>
            </a:xfrm>
            <a:custGeom>
              <a:avLst/>
              <a:gdLst/>
              <a:ahLst/>
              <a:cxnLst/>
              <a:rect l="l" t="t" r="r" b="b"/>
              <a:pathLst>
                <a:path w="1" h="120000" extrusionOk="0">
                  <a:moveTo>
                    <a:pt x="0" y="0"/>
                  </a:moveTo>
                  <a:cubicBezTo>
                    <a:pt x="1" y="0"/>
                    <a:pt x="1" y="0"/>
                    <a:pt x="1" y="0"/>
                  </a:cubicBezTo>
                  <a:cubicBezTo>
                    <a:pt x="0" y="0"/>
                    <a:pt x="0" y="0"/>
                    <a:pt x="0" y="0"/>
                  </a:cubicBezTo>
                  <a:close/>
                </a:path>
              </a:pathLst>
            </a:custGeom>
            <a:solidFill>
              <a:srgbClr val="262423"/>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33" name="Google Shape;233;p7"/>
            <p:cNvSpPr/>
            <p:nvPr/>
          </p:nvSpPr>
          <p:spPr>
            <a:xfrm>
              <a:off x="4184501" y="2016125"/>
              <a:ext cx="136525" cy="425450"/>
            </a:xfrm>
            <a:custGeom>
              <a:avLst/>
              <a:gdLst/>
              <a:ahLst/>
              <a:cxnLst/>
              <a:rect l="l" t="t" r="r" b="b"/>
              <a:pathLst>
                <a:path w="16" h="50" extrusionOk="0">
                  <a:moveTo>
                    <a:pt x="4" y="43"/>
                  </a:moveTo>
                  <a:cubicBezTo>
                    <a:pt x="7" y="50"/>
                    <a:pt x="7" y="50"/>
                    <a:pt x="7" y="50"/>
                  </a:cubicBezTo>
                  <a:cubicBezTo>
                    <a:pt x="7" y="50"/>
                    <a:pt x="10" y="45"/>
                    <a:pt x="9" y="43"/>
                  </a:cubicBezTo>
                  <a:cubicBezTo>
                    <a:pt x="9" y="42"/>
                    <a:pt x="11" y="44"/>
                    <a:pt x="14" y="42"/>
                  </a:cubicBezTo>
                  <a:cubicBezTo>
                    <a:pt x="16" y="39"/>
                    <a:pt x="14" y="36"/>
                    <a:pt x="14" y="36"/>
                  </a:cubicBezTo>
                  <a:cubicBezTo>
                    <a:pt x="15" y="34"/>
                    <a:pt x="15" y="34"/>
                    <a:pt x="15" y="34"/>
                  </a:cubicBezTo>
                  <a:cubicBezTo>
                    <a:pt x="14" y="30"/>
                    <a:pt x="14" y="30"/>
                    <a:pt x="14" y="30"/>
                  </a:cubicBezTo>
                  <a:cubicBezTo>
                    <a:pt x="14" y="30"/>
                    <a:pt x="12" y="10"/>
                    <a:pt x="12" y="9"/>
                  </a:cubicBezTo>
                  <a:cubicBezTo>
                    <a:pt x="12" y="7"/>
                    <a:pt x="12" y="1"/>
                    <a:pt x="10" y="0"/>
                  </a:cubicBezTo>
                  <a:cubicBezTo>
                    <a:pt x="10" y="0"/>
                    <a:pt x="0" y="26"/>
                    <a:pt x="1" y="29"/>
                  </a:cubicBezTo>
                  <a:cubicBezTo>
                    <a:pt x="1" y="31"/>
                    <a:pt x="4" y="43"/>
                    <a:pt x="4" y="43"/>
                  </a:cubicBezTo>
                  <a:close/>
                </a:path>
              </a:pathLst>
            </a:custGeom>
            <a:solidFill>
              <a:srgbClr val="F5F7FC"/>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34" name="Google Shape;234;p7"/>
            <p:cNvSpPr/>
            <p:nvPr/>
          </p:nvSpPr>
          <p:spPr>
            <a:xfrm>
              <a:off x="3843188" y="2016125"/>
              <a:ext cx="119063" cy="409575"/>
            </a:xfrm>
            <a:custGeom>
              <a:avLst/>
              <a:gdLst/>
              <a:ahLst/>
              <a:cxnLst/>
              <a:rect l="l" t="t" r="r" b="b"/>
              <a:pathLst>
                <a:path w="14" h="48" extrusionOk="0">
                  <a:moveTo>
                    <a:pt x="8" y="0"/>
                  </a:moveTo>
                  <a:cubicBezTo>
                    <a:pt x="8" y="0"/>
                    <a:pt x="7" y="6"/>
                    <a:pt x="6" y="9"/>
                  </a:cubicBezTo>
                  <a:cubicBezTo>
                    <a:pt x="6" y="11"/>
                    <a:pt x="3" y="22"/>
                    <a:pt x="2" y="23"/>
                  </a:cubicBezTo>
                  <a:cubicBezTo>
                    <a:pt x="1" y="24"/>
                    <a:pt x="0" y="30"/>
                    <a:pt x="2" y="31"/>
                  </a:cubicBezTo>
                  <a:cubicBezTo>
                    <a:pt x="4" y="33"/>
                    <a:pt x="5" y="36"/>
                    <a:pt x="4" y="37"/>
                  </a:cubicBezTo>
                  <a:cubicBezTo>
                    <a:pt x="4" y="39"/>
                    <a:pt x="2" y="40"/>
                    <a:pt x="5" y="42"/>
                  </a:cubicBezTo>
                  <a:cubicBezTo>
                    <a:pt x="7" y="44"/>
                    <a:pt x="5" y="48"/>
                    <a:pt x="8" y="48"/>
                  </a:cubicBezTo>
                  <a:cubicBezTo>
                    <a:pt x="14" y="39"/>
                    <a:pt x="14" y="39"/>
                    <a:pt x="14" y="39"/>
                  </a:cubicBezTo>
                  <a:cubicBezTo>
                    <a:pt x="14" y="32"/>
                    <a:pt x="14" y="32"/>
                    <a:pt x="14" y="32"/>
                  </a:cubicBezTo>
                  <a:cubicBezTo>
                    <a:pt x="14" y="32"/>
                    <a:pt x="14" y="9"/>
                    <a:pt x="11" y="4"/>
                  </a:cubicBezTo>
                  <a:cubicBezTo>
                    <a:pt x="8" y="0"/>
                    <a:pt x="8" y="0"/>
                    <a:pt x="8" y="0"/>
                  </a:cubicBezTo>
                  <a:close/>
                </a:path>
              </a:pathLst>
            </a:custGeom>
            <a:solidFill>
              <a:srgbClr val="F5F7FC"/>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35" name="Google Shape;235;p7"/>
            <p:cNvSpPr/>
            <p:nvPr/>
          </p:nvSpPr>
          <p:spPr>
            <a:xfrm>
              <a:off x="3859064" y="3079750"/>
              <a:ext cx="120650" cy="93663"/>
            </a:xfrm>
            <a:custGeom>
              <a:avLst/>
              <a:gdLst/>
              <a:ahLst/>
              <a:cxnLst/>
              <a:rect l="l" t="t" r="r" b="b"/>
              <a:pathLst>
                <a:path w="14" h="11" extrusionOk="0">
                  <a:moveTo>
                    <a:pt x="5" y="0"/>
                  </a:moveTo>
                  <a:cubicBezTo>
                    <a:pt x="5" y="0"/>
                    <a:pt x="0" y="7"/>
                    <a:pt x="1" y="10"/>
                  </a:cubicBezTo>
                  <a:cubicBezTo>
                    <a:pt x="1" y="10"/>
                    <a:pt x="11" y="11"/>
                    <a:pt x="12" y="8"/>
                  </a:cubicBezTo>
                  <a:cubicBezTo>
                    <a:pt x="12" y="5"/>
                    <a:pt x="12" y="5"/>
                    <a:pt x="12" y="5"/>
                  </a:cubicBezTo>
                  <a:cubicBezTo>
                    <a:pt x="12" y="5"/>
                    <a:pt x="14" y="7"/>
                    <a:pt x="14" y="2"/>
                  </a:cubicBezTo>
                  <a:lnTo>
                    <a:pt x="5" y="0"/>
                  </a:lnTo>
                  <a:close/>
                </a:path>
              </a:pathLst>
            </a:custGeom>
            <a:solidFill>
              <a:srgbClr val="000000"/>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36" name="Google Shape;236;p7"/>
            <p:cNvSpPr/>
            <p:nvPr/>
          </p:nvSpPr>
          <p:spPr>
            <a:xfrm>
              <a:off x="4176564" y="3063875"/>
              <a:ext cx="127000" cy="119063"/>
            </a:xfrm>
            <a:custGeom>
              <a:avLst/>
              <a:gdLst/>
              <a:ahLst/>
              <a:cxnLst/>
              <a:rect l="l" t="t" r="r" b="b"/>
              <a:pathLst>
                <a:path w="15" h="14" extrusionOk="0">
                  <a:moveTo>
                    <a:pt x="0" y="2"/>
                  </a:moveTo>
                  <a:cubicBezTo>
                    <a:pt x="0" y="2"/>
                    <a:pt x="0" y="6"/>
                    <a:pt x="0" y="7"/>
                  </a:cubicBezTo>
                  <a:cubicBezTo>
                    <a:pt x="0" y="7"/>
                    <a:pt x="3" y="10"/>
                    <a:pt x="4" y="10"/>
                  </a:cubicBezTo>
                  <a:cubicBezTo>
                    <a:pt x="4" y="10"/>
                    <a:pt x="5" y="12"/>
                    <a:pt x="5" y="12"/>
                  </a:cubicBezTo>
                  <a:cubicBezTo>
                    <a:pt x="6" y="12"/>
                    <a:pt x="5" y="12"/>
                    <a:pt x="5" y="12"/>
                  </a:cubicBezTo>
                  <a:cubicBezTo>
                    <a:pt x="5" y="12"/>
                    <a:pt x="13" y="14"/>
                    <a:pt x="15" y="12"/>
                  </a:cubicBezTo>
                  <a:cubicBezTo>
                    <a:pt x="15" y="10"/>
                    <a:pt x="15" y="10"/>
                    <a:pt x="15" y="10"/>
                  </a:cubicBezTo>
                  <a:cubicBezTo>
                    <a:pt x="15" y="10"/>
                    <a:pt x="10" y="5"/>
                    <a:pt x="9" y="2"/>
                  </a:cubicBezTo>
                  <a:cubicBezTo>
                    <a:pt x="8" y="0"/>
                    <a:pt x="0" y="2"/>
                    <a:pt x="0" y="2"/>
                  </a:cubicBezTo>
                  <a:close/>
                </a:path>
              </a:pathLst>
            </a:custGeom>
            <a:solidFill>
              <a:srgbClr val="000000"/>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37" name="Google Shape;237;p7"/>
            <p:cNvSpPr/>
            <p:nvPr/>
          </p:nvSpPr>
          <p:spPr>
            <a:xfrm>
              <a:off x="4176564" y="2033588"/>
              <a:ext cx="127000" cy="314325"/>
            </a:xfrm>
            <a:custGeom>
              <a:avLst/>
              <a:gdLst/>
              <a:ahLst/>
              <a:cxnLst/>
              <a:rect l="l" t="t" r="r" b="b"/>
              <a:pathLst>
                <a:path w="15" h="37" extrusionOk="0">
                  <a:moveTo>
                    <a:pt x="4" y="28"/>
                  </a:moveTo>
                  <a:cubicBezTo>
                    <a:pt x="4" y="28"/>
                    <a:pt x="5" y="26"/>
                    <a:pt x="7" y="26"/>
                  </a:cubicBezTo>
                  <a:cubicBezTo>
                    <a:pt x="7" y="26"/>
                    <a:pt x="5" y="25"/>
                    <a:pt x="7" y="24"/>
                  </a:cubicBezTo>
                  <a:cubicBezTo>
                    <a:pt x="8" y="24"/>
                    <a:pt x="9" y="22"/>
                    <a:pt x="12" y="24"/>
                  </a:cubicBezTo>
                  <a:cubicBezTo>
                    <a:pt x="12" y="24"/>
                    <a:pt x="11" y="22"/>
                    <a:pt x="7" y="22"/>
                  </a:cubicBezTo>
                  <a:cubicBezTo>
                    <a:pt x="7" y="22"/>
                    <a:pt x="7" y="19"/>
                    <a:pt x="9" y="18"/>
                  </a:cubicBezTo>
                  <a:cubicBezTo>
                    <a:pt x="11" y="17"/>
                    <a:pt x="8" y="14"/>
                    <a:pt x="10" y="12"/>
                  </a:cubicBezTo>
                  <a:cubicBezTo>
                    <a:pt x="12" y="11"/>
                    <a:pt x="10" y="0"/>
                    <a:pt x="10" y="0"/>
                  </a:cubicBezTo>
                  <a:cubicBezTo>
                    <a:pt x="5" y="13"/>
                    <a:pt x="5" y="13"/>
                    <a:pt x="5" y="13"/>
                  </a:cubicBezTo>
                  <a:cubicBezTo>
                    <a:pt x="2" y="19"/>
                    <a:pt x="0" y="26"/>
                    <a:pt x="1" y="27"/>
                  </a:cubicBezTo>
                  <a:cubicBezTo>
                    <a:pt x="1" y="28"/>
                    <a:pt x="2" y="33"/>
                    <a:pt x="3" y="37"/>
                  </a:cubicBezTo>
                  <a:cubicBezTo>
                    <a:pt x="4" y="36"/>
                    <a:pt x="6" y="35"/>
                    <a:pt x="7" y="36"/>
                  </a:cubicBezTo>
                  <a:cubicBezTo>
                    <a:pt x="7" y="36"/>
                    <a:pt x="3" y="28"/>
                    <a:pt x="5" y="28"/>
                  </a:cubicBezTo>
                  <a:cubicBezTo>
                    <a:pt x="5" y="28"/>
                    <a:pt x="12" y="30"/>
                    <a:pt x="13" y="32"/>
                  </a:cubicBezTo>
                  <a:cubicBezTo>
                    <a:pt x="13" y="32"/>
                    <a:pt x="13" y="33"/>
                    <a:pt x="14" y="34"/>
                  </a:cubicBezTo>
                  <a:cubicBezTo>
                    <a:pt x="15" y="32"/>
                    <a:pt x="15" y="32"/>
                    <a:pt x="15" y="32"/>
                  </a:cubicBezTo>
                  <a:cubicBezTo>
                    <a:pt x="14" y="31"/>
                    <a:pt x="14" y="31"/>
                    <a:pt x="14" y="31"/>
                  </a:cubicBezTo>
                  <a:cubicBezTo>
                    <a:pt x="12" y="30"/>
                    <a:pt x="8" y="28"/>
                    <a:pt x="4" y="28"/>
                  </a:cubicBezTo>
                  <a:close/>
                </a:path>
              </a:pathLst>
            </a:custGeom>
            <a:solidFill>
              <a:srgbClr val="CFD0D0"/>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38" name="Google Shape;238;p7"/>
            <p:cNvSpPr/>
            <p:nvPr/>
          </p:nvSpPr>
          <p:spPr>
            <a:xfrm>
              <a:off x="4201964" y="2357438"/>
              <a:ext cx="50800" cy="25400"/>
            </a:xfrm>
            <a:custGeom>
              <a:avLst/>
              <a:gdLst/>
              <a:ahLst/>
              <a:cxnLst/>
              <a:rect l="l" t="t" r="r" b="b"/>
              <a:pathLst>
                <a:path w="6" h="3" extrusionOk="0">
                  <a:moveTo>
                    <a:pt x="0" y="0"/>
                  </a:moveTo>
                  <a:cubicBezTo>
                    <a:pt x="0" y="0"/>
                    <a:pt x="0" y="1"/>
                    <a:pt x="0" y="1"/>
                  </a:cubicBezTo>
                  <a:cubicBezTo>
                    <a:pt x="2" y="1"/>
                    <a:pt x="4" y="1"/>
                    <a:pt x="6" y="3"/>
                  </a:cubicBezTo>
                  <a:cubicBezTo>
                    <a:pt x="6" y="3"/>
                    <a:pt x="4" y="0"/>
                    <a:pt x="0" y="0"/>
                  </a:cubicBezTo>
                  <a:close/>
                </a:path>
              </a:pathLst>
            </a:custGeom>
            <a:solidFill>
              <a:srgbClr val="CFD0D0"/>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39" name="Google Shape;239;p7"/>
            <p:cNvSpPr/>
            <p:nvPr/>
          </p:nvSpPr>
          <p:spPr>
            <a:xfrm>
              <a:off x="3851126" y="2033588"/>
              <a:ext cx="111125" cy="263525"/>
            </a:xfrm>
            <a:custGeom>
              <a:avLst/>
              <a:gdLst/>
              <a:ahLst/>
              <a:cxnLst/>
              <a:rect l="l" t="t" r="r" b="b"/>
              <a:pathLst>
                <a:path w="13" h="31" extrusionOk="0">
                  <a:moveTo>
                    <a:pt x="9" y="0"/>
                  </a:moveTo>
                  <a:cubicBezTo>
                    <a:pt x="9" y="4"/>
                    <a:pt x="9" y="11"/>
                    <a:pt x="10" y="14"/>
                  </a:cubicBezTo>
                  <a:cubicBezTo>
                    <a:pt x="12" y="17"/>
                    <a:pt x="11" y="18"/>
                    <a:pt x="11" y="18"/>
                  </a:cubicBezTo>
                  <a:cubicBezTo>
                    <a:pt x="7" y="14"/>
                    <a:pt x="7" y="14"/>
                    <a:pt x="7" y="14"/>
                  </a:cubicBezTo>
                  <a:cubicBezTo>
                    <a:pt x="9" y="20"/>
                    <a:pt x="9" y="20"/>
                    <a:pt x="9" y="20"/>
                  </a:cubicBezTo>
                  <a:cubicBezTo>
                    <a:pt x="9" y="20"/>
                    <a:pt x="8" y="19"/>
                    <a:pt x="6" y="17"/>
                  </a:cubicBezTo>
                  <a:cubicBezTo>
                    <a:pt x="6" y="17"/>
                    <a:pt x="7" y="21"/>
                    <a:pt x="9" y="22"/>
                  </a:cubicBezTo>
                  <a:cubicBezTo>
                    <a:pt x="9" y="22"/>
                    <a:pt x="1" y="21"/>
                    <a:pt x="0" y="23"/>
                  </a:cubicBezTo>
                  <a:cubicBezTo>
                    <a:pt x="0" y="23"/>
                    <a:pt x="0" y="23"/>
                    <a:pt x="0" y="23"/>
                  </a:cubicBezTo>
                  <a:cubicBezTo>
                    <a:pt x="0" y="23"/>
                    <a:pt x="5" y="21"/>
                    <a:pt x="9" y="24"/>
                  </a:cubicBezTo>
                  <a:cubicBezTo>
                    <a:pt x="9" y="24"/>
                    <a:pt x="3" y="24"/>
                    <a:pt x="2" y="28"/>
                  </a:cubicBezTo>
                  <a:cubicBezTo>
                    <a:pt x="2" y="28"/>
                    <a:pt x="7" y="24"/>
                    <a:pt x="11" y="27"/>
                  </a:cubicBezTo>
                  <a:cubicBezTo>
                    <a:pt x="13" y="31"/>
                    <a:pt x="13" y="31"/>
                    <a:pt x="13" y="31"/>
                  </a:cubicBezTo>
                  <a:cubicBezTo>
                    <a:pt x="13" y="30"/>
                    <a:pt x="13" y="30"/>
                    <a:pt x="13" y="30"/>
                  </a:cubicBezTo>
                  <a:cubicBezTo>
                    <a:pt x="13" y="30"/>
                    <a:pt x="13" y="7"/>
                    <a:pt x="10" y="2"/>
                  </a:cubicBezTo>
                  <a:cubicBezTo>
                    <a:pt x="10" y="2"/>
                    <a:pt x="9" y="1"/>
                    <a:pt x="9" y="0"/>
                  </a:cubicBezTo>
                  <a:close/>
                </a:path>
              </a:pathLst>
            </a:custGeom>
            <a:solidFill>
              <a:srgbClr val="CFD0D0"/>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40" name="Google Shape;240;p7"/>
            <p:cNvSpPr/>
            <p:nvPr/>
          </p:nvSpPr>
          <p:spPr>
            <a:xfrm>
              <a:off x="3876526" y="2297113"/>
              <a:ext cx="85725" cy="60325"/>
            </a:xfrm>
            <a:custGeom>
              <a:avLst/>
              <a:gdLst/>
              <a:ahLst/>
              <a:cxnLst/>
              <a:rect l="l" t="t" r="r" b="b"/>
              <a:pathLst>
                <a:path w="10" h="7" extrusionOk="0">
                  <a:moveTo>
                    <a:pt x="0" y="7"/>
                  </a:moveTo>
                  <a:cubicBezTo>
                    <a:pt x="0" y="7"/>
                    <a:pt x="6" y="3"/>
                    <a:pt x="10" y="2"/>
                  </a:cubicBezTo>
                  <a:cubicBezTo>
                    <a:pt x="10" y="0"/>
                    <a:pt x="10" y="0"/>
                    <a:pt x="10" y="0"/>
                  </a:cubicBezTo>
                  <a:cubicBezTo>
                    <a:pt x="10" y="0"/>
                    <a:pt x="2" y="4"/>
                    <a:pt x="0" y="7"/>
                  </a:cubicBezTo>
                  <a:close/>
                </a:path>
              </a:pathLst>
            </a:custGeom>
            <a:solidFill>
              <a:srgbClr val="CFD0D0"/>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41" name="Google Shape;241;p7"/>
            <p:cNvSpPr/>
            <p:nvPr/>
          </p:nvSpPr>
          <p:spPr>
            <a:xfrm>
              <a:off x="3876526" y="2305050"/>
              <a:ext cx="401638" cy="817563"/>
            </a:xfrm>
            <a:custGeom>
              <a:avLst/>
              <a:gdLst/>
              <a:ahLst/>
              <a:cxnLst/>
              <a:rect l="l" t="t" r="r" b="b"/>
              <a:pathLst>
                <a:path w="47" h="96" extrusionOk="0">
                  <a:moveTo>
                    <a:pt x="2" y="92"/>
                  </a:moveTo>
                  <a:cubicBezTo>
                    <a:pt x="2" y="92"/>
                    <a:pt x="12" y="95"/>
                    <a:pt x="13" y="91"/>
                  </a:cubicBezTo>
                  <a:cubicBezTo>
                    <a:pt x="14" y="88"/>
                    <a:pt x="12" y="81"/>
                    <a:pt x="12" y="81"/>
                  </a:cubicBezTo>
                  <a:cubicBezTo>
                    <a:pt x="12" y="81"/>
                    <a:pt x="17" y="50"/>
                    <a:pt x="17" y="49"/>
                  </a:cubicBezTo>
                  <a:cubicBezTo>
                    <a:pt x="18" y="49"/>
                    <a:pt x="21" y="36"/>
                    <a:pt x="23" y="28"/>
                  </a:cubicBezTo>
                  <a:cubicBezTo>
                    <a:pt x="24" y="31"/>
                    <a:pt x="24" y="31"/>
                    <a:pt x="24" y="31"/>
                  </a:cubicBezTo>
                  <a:cubicBezTo>
                    <a:pt x="24" y="31"/>
                    <a:pt x="30" y="85"/>
                    <a:pt x="35" y="91"/>
                  </a:cubicBezTo>
                  <a:cubicBezTo>
                    <a:pt x="35" y="91"/>
                    <a:pt x="42" y="96"/>
                    <a:pt x="45" y="93"/>
                  </a:cubicBezTo>
                  <a:cubicBezTo>
                    <a:pt x="45" y="93"/>
                    <a:pt x="47" y="91"/>
                    <a:pt x="45" y="84"/>
                  </a:cubicBezTo>
                  <a:cubicBezTo>
                    <a:pt x="45" y="84"/>
                    <a:pt x="46" y="73"/>
                    <a:pt x="44" y="68"/>
                  </a:cubicBezTo>
                  <a:cubicBezTo>
                    <a:pt x="44" y="68"/>
                    <a:pt x="44" y="49"/>
                    <a:pt x="44" y="45"/>
                  </a:cubicBezTo>
                  <a:cubicBezTo>
                    <a:pt x="44" y="41"/>
                    <a:pt x="42" y="22"/>
                    <a:pt x="43" y="18"/>
                  </a:cubicBezTo>
                  <a:cubicBezTo>
                    <a:pt x="43" y="15"/>
                    <a:pt x="43" y="15"/>
                    <a:pt x="43" y="15"/>
                  </a:cubicBezTo>
                  <a:cubicBezTo>
                    <a:pt x="40" y="9"/>
                    <a:pt x="40" y="9"/>
                    <a:pt x="40" y="9"/>
                  </a:cubicBezTo>
                  <a:cubicBezTo>
                    <a:pt x="39" y="2"/>
                    <a:pt x="39" y="2"/>
                    <a:pt x="39" y="2"/>
                  </a:cubicBezTo>
                  <a:cubicBezTo>
                    <a:pt x="39" y="2"/>
                    <a:pt x="28" y="5"/>
                    <a:pt x="23" y="4"/>
                  </a:cubicBezTo>
                  <a:cubicBezTo>
                    <a:pt x="10" y="0"/>
                    <a:pt x="10" y="0"/>
                    <a:pt x="10" y="0"/>
                  </a:cubicBezTo>
                  <a:cubicBezTo>
                    <a:pt x="10" y="4"/>
                    <a:pt x="10" y="4"/>
                    <a:pt x="10" y="4"/>
                  </a:cubicBezTo>
                  <a:cubicBezTo>
                    <a:pt x="10" y="4"/>
                    <a:pt x="3" y="11"/>
                    <a:pt x="2" y="13"/>
                  </a:cubicBezTo>
                  <a:cubicBezTo>
                    <a:pt x="4" y="18"/>
                    <a:pt x="4" y="18"/>
                    <a:pt x="4" y="18"/>
                  </a:cubicBezTo>
                  <a:cubicBezTo>
                    <a:pt x="4" y="18"/>
                    <a:pt x="3" y="37"/>
                    <a:pt x="4" y="42"/>
                  </a:cubicBezTo>
                  <a:cubicBezTo>
                    <a:pt x="4" y="42"/>
                    <a:pt x="2" y="67"/>
                    <a:pt x="2" y="71"/>
                  </a:cubicBezTo>
                  <a:cubicBezTo>
                    <a:pt x="2" y="71"/>
                    <a:pt x="0" y="83"/>
                    <a:pt x="1" y="86"/>
                  </a:cubicBezTo>
                  <a:cubicBezTo>
                    <a:pt x="1" y="88"/>
                    <a:pt x="2" y="92"/>
                    <a:pt x="2" y="92"/>
                  </a:cubicBezTo>
                  <a:close/>
                </a:path>
              </a:pathLst>
            </a:custGeom>
            <a:solidFill>
              <a:srgbClr val="262423"/>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42" name="Google Shape;242;p7"/>
            <p:cNvSpPr/>
            <p:nvPr/>
          </p:nvSpPr>
          <p:spPr>
            <a:xfrm>
              <a:off x="4133701" y="2425700"/>
              <a:ext cx="1588" cy="1588"/>
            </a:xfrm>
            <a:prstGeom prst="rect">
              <a:avLst/>
            </a:prstGeom>
            <a:solidFill>
              <a:srgbClr val="000000"/>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43" name="Google Shape;243;p7"/>
            <p:cNvSpPr/>
            <p:nvPr/>
          </p:nvSpPr>
          <p:spPr>
            <a:xfrm>
              <a:off x="4192439" y="2459038"/>
              <a:ext cx="0" cy="7938"/>
            </a:xfrm>
            <a:custGeom>
              <a:avLst/>
              <a:gdLst/>
              <a:ahLst/>
              <a:cxnLst/>
              <a:rect l="l" t="t" r="r" b="b"/>
              <a:pathLst>
                <a:path w="120000" h="1" extrusionOk="0">
                  <a:moveTo>
                    <a:pt x="0" y="1"/>
                  </a:moveTo>
                  <a:cubicBezTo>
                    <a:pt x="0" y="0"/>
                    <a:pt x="0" y="0"/>
                    <a:pt x="0" y="0"/>
                  </a:cubicBezTo>
                  <a:cubicBezTo>
                    <a:pt x="0" y="0"/>
                    <a:pt x="0" y="0"/>
                    <a:pt x="0" y="1"/>
                  </a:cubicBezTo>
                  <a:close/>
                </a:path>
              </a:pathLst>
            </a:custGeom>
            <a:solidFill>
              <a:srgbClr val="000000"/>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44" name="Google Shape;244;p7"/>
            <p:cNvSpPr/>
            <p:nvPr/>
          </p:nvSpPr>
          <p:spPr>
            <a:xfrm>
              <a:off x="4192439" y="2519363"/>
              <a:ext cx="0" cy="0"/>
            </a:xfrm>
            <a:custGeom>
              <a:avLst/>
              <a:gdLst/>
              <a:ahLst/>
              <a:cxnLst/>
              <a:rect l="l" t="t" r="r" b="b"/>
              <a:pathLst>
                <a:path w="120000" h="120000" extrusionOk="0">
                  <a:moveTo>
                    <a:pt x="0" y="0"/>
                  </a:moveTo>
                  <a:cubicBezTo>
                    <a:pt x="0" y="0"/>
                    <a:pt x="0" y="0"/>
                    <a:pt x="0" y="0"/>
                  </a:cubicBezTo>
                  <a:cubicBezTo>
                    <a:pt x="0" y="0"/>
                    <a:pt x="0" y="0"/>
                    <a:pt x="0" y="0"/>
                  </a:cubicBezTo>
                  <a:close/>
                </a:path>
              </a:pathLst>
            </a:custGeom>
            <a:solidFill>
              <a:srgbClr val="000000"/>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45" name="Google Shape;245;p7"/>
            <p:cNvSpPr/>
            <p:nvPr/>
          </p:nvSpPr>
          <p:spPr>
            <a:xfrm>
              <a:off x="3893989" y="2373313"/>
              <a:ext cx="350838" cy="733425"/>
            </a:xfrm>
            <a:custGeom>
              <a:avLst/>
              <a:gdLst/>
              <a:ahLst/>
              <a:cxnLst/>
              <a:rect l="l" t="t" r="r" b="b"/>
              <a:pathLst>
                <a:path w="41" h="86" extrusionOk="0">
                  <a:moveTo>
                    <a:pt x="40" y="86"/>
                  </a:moveTo>
                  <a:cubicBezTo>
                    <a:pt x="40" y="82"/>
                    <a:pt x="39" y="78"/>
                    <a:pt x="38" y="76"/>
                  </a:cubicBezTo>
                  <a:cubicBezTo>
                    <a:pt x="37" y="73"/>
                    <a:pt x="37" y="67"/>
                    <a:pt x="37" y="67"/>
                  </a:cubicBezTo>
                  <a:cubicBezTo>
                    <a:pt x="40" y="67"/>
                    <a:pt x="41" y="56"/>
                    <a:pt x="41" y="56"/>
                  </a:cubicBezTo>
                  <a:cubicBezTo>
                    <a:pt x="41" y="56"/>
                    <a:pt x="37" y="60"/>
                    <a:pt x="35" y="60"/>
                  </a:cubicBezTo>
                  <a:cubicBezTo>
                    <a:pt x="33" y="59"/>
                    <a:pt x="34" y="57"/>
                    <a:pt x="35" y="52"/>
                  </a:cubicBezTo>
                  <a:cubicBezTo>
                    <a:pt x="36" y="47"/>
                    <a:pt x="33" y="33"/>
                    <a:pt x="33" y="33"/>
                  </a:cubicBezTo>
                  <a:cubicBezTo>
                    <a:pt x="34" y="38"/>
                    <a:pt x="33" y="45"/>
                    <a:pt x="33" y="45"/>
                  </a:cubicBezTo>
                  <a:cubicBezTo>
                    <a:pt x="33" y="45"/>
                    <a:pt x="29" y="30"/>
                    <a:pt x="29" y="26"/>
                  </a:cubicBezTo>
                  <a:cubicBezTo>
                    <a:pt x="28" y="22"/>
                    <a:pt x="34" y="18"/>
                    <a:pt x="35" y="17"/>
                  </a:cubicBezTo>
                  <a:cubicBezTo>
                    <a:pt x="30" y="21"/>
                    <a:pt x="25" y="17"/>
                    <a:pt x="25" y="17"/>
                  </a:cubicBezTo>
                  <a:cubicBezTo>
                    <a:pt x="27" y="17"/>
                    <a:pt x="33" y="12"/>
                    <a:pt x="35" y="11"/>
                  </a:cubicBezTo>
                  <a:cubicBezTo>
                    <a:pt x="32" y="13"/>
                    <a:pt x="24" y="14"/>
                    <a:pt x="24" y="14"/>
                  </a:cubicBezTo>
                  <a:cubicBezTo>
                    <a:pt x="28" y="6"/>
                    <a:pt x="28" y="6"/>
                    <a:pt x="28" y="6"/>
                  </a:cubicBezTo>
                  <a:cubicBezTo>
                    <a:pt x="26" y="10"/>
                    <a:pt x="22" y="13"/>
                    <a:pt x="19" y="8"/>
                  </a:cubicBezTo>
                  <a:cubicBezTo>
                    <a:pt x="16" y="4"/>
                    <a:pt x="11" y="0"/>
                    <a:pt x="11" y="0"/>
                  </a:cubicBezTo>
                  <a:cubicBezTo>
                    <a:pt x="13" y="3"/>
                    <a:pt x="14" y="11"/>
                    <a:pt x="14" y="11"/>
                  </a:cubicBezTo>
                  <a:cubicBezTo>
                    <a:pt x="14" y="11"/>
                    <a:pt x="13" y="10"/>
                    <a:pt x="8" y="8"/>
                  </a:cubicBezTo>
                  <a:cubicBezTo>
                    <a:pt x="4" y="6"/>
                    <a:pt x="3" y="3"/>
                    <a:pt x="3" y="1"/>
                  </a:cubicBezTo>
                  <a:cubicBezTo>
                    <a:pt x="2" y="3"/>
                    <a:pt x="1" y="4"/>
                    <a:pt x="0" y="5"/>
                  </a:cubicBezTo>
                  <a:cubicBezTo>
                    <a:pt x="1" y="8"/>
                    <a:pt x="1" y="8"/>
                    <a:pt x="1" y="8"/>
                  </a:cubicBezTo>
                  <a:cubicBezTo>
                    <a:pt x="5" y="16"/>
                    <a:pt x="19" y="15"/>
                    <a:pt x="17" y="17"/>
                  </a:cubicBezTo>
                  <a:cubicBezTo>
                    <a:pt x="14" y="19"/>
                    <a:pt x="6" y="16"/>
                    <a:pt x="6" y="16"/>
                  </a:cubicBezTo>
                  <a:cubicBezTo>
                    <a:pt x="8" y="19"/>
                    <a:pt x="14" y="21"/>
                    <a:pt x="14" y="21"/>
                  </a:cubicBezTo>
                  <a:cubicBezTo>
                    <a:pt x="14" y="21"/>
                    <a:pt x="14" y="27"/>
                    <a:pt x="10" y="35"/>
                  </a:cubicBezTo>
                  <a:cubicBezTo>
                    <a:pt x="6" y="44"/>
                    <a:pt x="10" y="51"/>
                    <a:pt x="10" y="51"/>
                  </a:cubicBezTo>
                  <a:cubicBezTo>
                    <a:pt x="6" y="51"/>
                    <a:pt x="6" y="41"/>
                    <a:pt x="6" y="41"/>
                  </a:cubicBezTo>
                  <a:cubicBezTo>
                    <a:pt x="6" y="41"/>
                    <a:pt x="6" y="55"/>
                    <a:pt x="5" y="60"/>
                  </a:cubicBezTo>
                  <a:cubicBezTo>
                    <a:pt x="4" y="64"/>
                    <a:pt x="8" y="75"/>
                    <a:pt x="8" y="75"/>
                  </a:cubicBezTo>
                  <a:cubicBezTo>
                    <a:pt x="4" y="75"/>
                    <a:pt x="2" y="64"/>
                    <a:pt x="2" y="64"/>
                  </a:cubicBezTo>
                  <a:cubicBezTo>
                    <a:pt x="2" y="66"/>
                    <a:pt x="3" y="75"/>
                    <a:pt x="5" y="78"/>
                  </a:cubicBezTo>
                  <a:cubicBezTo>
                    <a:pt x="6" y="80"/>
                    <a:pt x="5" y="83"/>
                    <a:pt x="5" y="85"/>
                  </a:cubicBezTo>
                  <a:cubicBezTo>
                    <a:pt x="7" y="85"/>
                    <a:pt x="10" y="85"/>
                    <a:pt x="11" y="83"/>
                  </a:cubicBezTo>
                  <a:cubicBezTo>
                    <a:pt x="12" y="80"/>
                    <a:pt x="10" y="73"/>
                    <a:pt x="10" y="73"/>
                  </a:cubicBezTo>
                  <a:cubicBezTo>
                    <a:pt x="10" y="73"/>
                    <a:pt x="15" y="42"/>
                    <a:pt x="15" y="41"/>
                  </a:cubicBezTo>
                  <a:cubicBezTo>
                    <a:pt x="16" y="41"/>
                    <a:pt x="19" y="28"/>
                    <a:pt x="21" y="20"/>
                  </a:cubicBezTo>
                  <a:cubicBezTo>
                    <a:pt x="22" y="23"/>
                    <a:pt x="22" y="23"/>
                    <a:pt x="22" y="23"/>
                  </a:cubicBezTo>
                  <a:cubicBezTo>
                    <a:pt x="22" y="23"/>
                    <a:pt x="28" y="77"/>
                    <a:pt x="33" y="83"/>
                  </a:cubicBezTo>
                  <a:cubicBezTo>
                    <a:pt x="33" y="83"/>
                    <a:pt x="37" y="86"/>
                    <a:pt x="40" y="86"/>
                  </a:cubicBezTo>
                  <a:close/>
                </a:path>
              </a:pathLst>
            </a:custGeom>
            <a:solidFill>
              <a:srgbClr val="000000"/>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46" name="Google Shape;246;p7"/>
            <p:cNvSpPr/>
            <p:nvPr/>
          </p:nvSpPr>
          <p:spPr>
            <a:xfrm>
              <a:off x="3911451" y="1947863"/>
              <a:ext cx="358775" cy="434975"/>
            </a:xfrm>
            <a:custGeom>
              <a:avLst/>
              <a:gdLst/>
              <a:ahLst/>
              <a:cxnLst/>
              <a:rect l="l" t="t" r="r" b="b"/>
              <a:pathLst>
                <a:path w="42" h="51" extrusionOk="0">
                  <a:moveTo>
                    <a:pt x="3" y="36"/>
                  </a:moveTo>
                  <a:cubicBezTo>
                    <a:pt x="3" y="36"/>
                    <a:pt x="2" y="41"/>
                    <a:pt x="6" y="42"/>
                  </a:cubicBezTo>
                  <a:cubicBezTo>
                    <a:pt x="9" y="43"/>
                    <a:pt x="11" y="45"/>
                    <a:pt x="11" y="45"/>
                  </a:cubicBezTo>
                  <a:cubicBezTo>
                    <a:pt x="11" y="45"/>
                    <a:pt x="23" y="51"/>
                    <a:pt x="35" y="44"/>
                  </a:cubicBezTo>
                  <a:cubicBezTo>
                    <a:pt x="35" y="44"/>
                    <a:pt x="36" y="42"/>
                    <a:pt x="37" y="40"/>
                  </a:cubicBezTo>
                  <a:cubicBezTo>
                    <a:pt x="37" y="39"/>
                    <a:pt x="36" y="36"/>
                    <a:pt x="37" y="33"/>
                  </a:cubicBezTo>
                  <a:cubicBezTo>
                    <a:pt x="37" y="30"/>
                    <a:pt x="40" y="25"/>
                    <a:pt x="40" y="22"/>
                  </a:cubicBezTo>
                  <a:cubicBezTo>
                    <a:pt x="40" y="18"/>
                    <a:pt x="42" y="8"/>
                    <a:pt x="42" y="8"/>
                  </a:cubicBezTo>
                  <a:cubicBezTo>
                    <a:pt x="28" y="0"/>
                    <a:pt x="28" y="0"/>
                    <a:pt x="28" y="0"/>
                  </a:cubicBezTo>
                  <a:cubicBezTo>
                    <a:pt x="21" y="0"/>
                    <a:pt x="21" y="0"/>
                    <a:pt x="21" y="0"/>
                  </a:cubicBezTo>
                  <a:cubicBezTo>
                    <a:pt x="15" y="0"/>
                    <a:pt x="15" y="0"/>
                    <a:pt x="15" y="0"/>
                  </a:cubicBezTo>
                  <a:cubicBezTo>
                    <a:pt x="15" y="0"/>
                    <a:pt x="2" y="4"/>
                    <a:pt x="0" y="8"/>
                  </a:cubicBezTo>
                  <a:cubicBezTo>
                    <a:pt x="0" y="8"/>
                    <a:pt x="3" y="15"/>
                    <a:pt x="4" y="24"/>
                  </a:cubicBezTo>
                  <a:cubicBezTo>
                    <a:pt x="6" y="33"/>
                    <a:pt x="2" y="32"/>
                    <a:pt x="3" y="36"/>
                  </a:cubicBezTo>
                  <a:close/>
                </a:path>
              </a:pathLst>
            </a:custGeom>
            <a:solidFill>
              <a:srgbClr val="F5F7FC"/>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47" name="Google Shape;247;p7"/>
            <p:cNvSpPr/>
            <p:nvPr/>
          </p:nvSpPr>
          <p:spPr>
            <a:xfrm>
              <a:off x="3979714" y="2271713"/>
              <a:ext cx="25400" cy="50800"/>
            </a:xfrm>
            <a:custGeom>
              <a:avLst/>
              <a:gdLst/>
              <a:ahLst/>
              <a:cxnLst/>
              <a:rect l="l" t="t" r="r" b="b"/>
              <a:pathLst>
                <a:path w="3" h="6" extrusionOk="0">
                  <a:moveTo>
                    <a:pt x="0" y="0"/>
                  </a:moveTo>
                  <a:cubicBezTo>
                    <a:pt x="1" y="3"/>
                    <a:pt x="3" y="6"/>
                    <a:pt x="3" y="6"/>
                  </a:cubicBezTo>
                  <a:cubicBezTo>
                    <a:pt x="3" y="6"/>
                    <a:pt x="2" y="2"/>
                    <a:pt x="0" y="0"/>
                  </a:cubicBezTo>
                  <a:close/>
                </a:path>
              </a:pathLst>
            </a:custGeom>
            <a:solidFill>
              <a:srgbClr val="CFD0D0"/>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48" name="Google Shape;248;p7"/>
            <p:cNvSpPr/>
            <p:nvPr/>
          </p:nvSpPr>
          <p:spPr>
            <a:xfrm>
              <a:off x="3927326" y="2058988"/>
              <a:ext cx="95250" cy="263525"/>
            </a:xfrm>
            <a:custGeom>
              <a:avLst/>
              <a:gdLst/>
              <a:ahLst/>
              <a:cxnLst/>
              <a:rect l="l" t="t" r="r" b="b"/>
              <a:pathLst>
                <a:path w="11" h="31" extrusionOk="0">
                  <a:moveTo>
                    <a:pt x="4" y="24"/>
                  </a:moveTo>
                  <a:cubicBezTo>
                    <a:pt x="4" y="24"/>
                    <a:pt x="5" y="25"/>
                    <a:pt x="6" y="25"/>
                  </a:cubicBezTo>
                  <a:cubicBezTo>
                    <a:pt x="5" y="25"/>
                    <a:pt x="5" y="24"/>
                    <a:pt x="5" y="23"/>
                  </a:cubicBezTo>
                  <a:cubicBezTo>
                    <a:pt x="4" y="21"/>
                    <a:pt x="5" y="16"/>
                    <a:pt x="6" y="18"/>
                  </a:cubicBezTo>
                  <a:cubicBezTo>
                    <a:pt x="11" y="25"/>
                    <a:pt x="11" y="25"/>
                    <a:pt x="11" y="25"/>
                  </a:cubicBezTo>
                  <a:cubicBezTo>
                    <a:pt x="10" y="22"/>
                    <a:pt x="4" y="9"/>
                    <a:pt x="4" y="9"/>
                  </a:cubicBezTo>
                  <a:cubicBezTo>
                    <a:pt x="2" y="6"/>
                    <a:pt x="6" y="7"/>
                    <a:pt x="6" y="7"/>
                  </a:cubicBezTo>
                  <a:cubicBezTo>
                    <a:pt x="6" y="6"/>
                    <a:pt x="2" y="2"/>
                    <a:pt x="0" y="0"/>
                  </a:cubicBezTo>
                  <a:cubicBezTo>
                    <a:pt x="1" y="3"/>
                    <a:pt x="2" y="7"/>
                    <a:pt x="2" y="11"/>
                  </a:cubicBezTo>
                  <a:cubicBezTo>
                    <a:pt x="4" y="20"/>
                    <a:pt x="0" y="19"/>
                    <a:pt x="1" y="23"/>
                  </a:cubicBezTo>
                  <a:cubicBezTo>
                    <a:pt x="1" y="23"/>
                    <a:pt x="0" y="28"/>
                    <a:pt x="4" y="29"/>
                  </a:cubicBezTo>
                  <a:cubicBezTo>
                    <a:pt x="5" y="29"/>
                    <a:pt x="6" y="30"/>
                    <a:pt x="7" y="31"/>
                  </a:cubicBezTo>
                  <a:cubicBezTo>
                    <a:pt x="7" y="31"/>
                    <a:pt x="7" y="31"/>
                    <a:pt x="7" y="31"/>
                  </a:cubicBezTo>
                  <a:cubicBezTo>
                    <a:pt x="5" y="29"/>
                    <a:pt x="1" y="25"/>
                    <a:pt x="4" y="24"/>
                  </a:cubicBezTo>
                  <a:close/>
                </a:path>
              </a:pathLst>
            </a:custGeom>
            <a:solidFill>
              <a:srgbClr val="CFD0D0"/>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49" name="Google Shape;249;p7"/>
            <p:cNvSpPr/>
            <p:nvPr/>
          </p:nvSpPr>
          <p:spPr>
            <a:xfrm>
              <a:off x="4141639" y="1998663"/>
              <a:ext cx="111125" cy="333375"/>
            </a:xfrm>
            <a:custGeom>
              <a:avLst/>
              <a:gdLst/>
              <a:ahLst/>
              <a:cxnLst/>
              <a:rect l="l" t="t" r="r" b="b"/>
              <a:pathLst>
                <a:path w="13" h="39" extrusionOk="0">
                  <a:moveTo>
                    <a:pt x="13" y="16"/>
                  </a:moveTo>
                  <a:cubicBezTo>
                    <a:pt x="13" y="15"/>
                    <a:pt x="13" y="13"/>
                    <a:pt x="13" y="11"/>
                  </a:cubicBezTo>
                  <a:cubicBezTo>
                    <a:pt x="13" y="8"/>
                    <a:pt x="13" y="3"/>
                    <a:pt x="13" y="3"/>
                  </a:cubicBezTo>
                  <a:cubicBezTo>
                    <a:pt x="12" y="7"/>
                    <a:pt x="12" y="7"/>
                    <a:pt x="12" y="7"/>
                  </a:cubicBezTo>
                  <a:cubicBezTo>
                    <a:pt x="11" y="8"/>
                    <a:pt x="8" y="0"/>
                    <a:pt x="8" y="0"/>
                  </a:cubicBezTo>
                  <a:cubicBezTo>
                    <a:pt x="12" y="11"/>
                    <a:pt x="12" y="11"/>
                    <a:pt x="12" y="11"/>
                  </a:cubicBezTo>
                  <a:cubicBezTo>
                    <a:pt x="12" y="11"/>
                    <a:pt x="11" y="16"/>
                    <a:pt x="9" y="18"/>
                  </a:cubicBezTo>
                  <a:cubicBezTo>
                    <a:pt x="8" y="19"/>
                    <a:pt x="4" y="16"/>
                    <a:pt x="4" y="16"/>
                  </a:cubicBezTo>
                  <a:cubicBezTo>
                    <a:pt x="4" y="19"/>
                    <a:pt x="8" y="21"/>
                    <a:pt x="8" y="21"/>
                  </a:cubicBezTo>
                  <a:cubicBezTo>
                    <a:pt x="8" y="21"/>
                    <a:pt x="8" y="24"/>
                    <a:pt x="6" y="25"/>
                  </a:cubicBezTo>
                  <a:cubicBezTo>
                    <a:pt x="4" y="27"/>
                    <a:pt x="0" y="25"/>
                    <a:pt x="0" y="25"/>
                  </a:cubicBezTo>
                  <a:cubicBezTo>
                    <a:pt x="0" y="25"/>
                    <a:pt x="4" y="32"/>
                    <a:pt x="7" y="34"/>
                  </a:cubicBezTo>
                  <a:cubicBezTo>
                    <a:pt x="9" y="35"/>
                    <a:pt x="8" y="37"/>
                    <a:pt x="7" y="39"/>
                  </a:cubicBezTo>
                  <a:cubicBezTo>
                    <a:pt x="8" y="38"/>
                    <a:pt x="8" y="38"/>
                    <a:pt x="8" y="38"/>
                  </a:cubicBezTo>
                  <a:cubicBezTo>
                    <a:pt x="8" y="38"/>
                    <a:pt x="9" y="36"/>
                    <a:pt x="10" y="34"/>
                  </a:cubicBezTo>
                  <a:cubicBezTo>
                    <a:pt x="10" y="33"/>
                    <a:pt x="9" y="30"/>
                    <a:pt x="10" y="27"/>
                  </a:cubicBezTo>
                  <a:cubicBezTo>
                    <a:pt x="10" y="24"/>
                    <a:pt x="13" y="19"/>
                    <a:pt x="13" y="16"/>
                  </a:cubicBezTo>
                  <a:close/>
                </a:path>
              </a:pathLst>
            </a:custGeom>
            <a:solidFill>
              <a:srgbClr val="CFD0D0"/>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50" name="Google Shape;250;p7"/>
            <p:cNvSpPr/>
            <p:nvPr/>
          </p:nvSpPr>
          <p:spPr>
            <a:xfrm>
              <a:off x="4038451" y="1947863"/>
              <a:ext cx="128588" cy="76200"/>
            </a:xfrm>
            <a:custGeom>
              <a:avLst/>
              <a:gdLst/>
              <a:ahLst/>
              <a:cxnLst/>
              <a:rect l="l" t="t" r="r" b="b"/>
              <a:pathLst>
                <a:path w="15" h="9" extrusionOk="0">
                  <a:moveTo>
                    <a:pt x="13" y="0"/>
                  </a:moveTo>
                  <a:cubicBezTo>
                    <a:pt x="6" y="0"/>
                    <a:pt x="6" y="0"/>
                    <a:pt x="6" y="0"/>
                  </a:cubicBezTo>
                  <a:cubicBezTo>
                    <a:pt x="0" y="0"/>
                    <a:pt x="0" y="0"/>
                    <a:pt x="0" y="0"/>
                  </a:cubicBezTo>
                  <a:cubicBezTo>
                    <a:pt x="0" y="0"/>
                    <a:pt x="0" y="0"/>
                    <a:pt x="0" y="0"/>
                  </a:cubicBezTo>
                  <a:cubicBezTo>
                    <a:pt x="0" y="9"/>
                    <a:pt x="0" y="9"/>
                    <a:pt x="0" y="9"/>
                  </a:cubicBezTo>
                  <a:cubicBezTo>
                    <a:pt x="4" y="4"/>
                    <a:pt x="4" y="4"/>
                    <a:pt x="4" y="4"/>
                  </a:cubicBezTo>
                  <a:cubicBezTo>
                    <a:pt x="8" y="4"/>
                    <a:pt x="8" y="4"/>
                    <a:pt x="8" y="4"/>
                  </a:cubicBezTo>
                  <a:cubicBezTo>
                    <a:pt x="11" y="8"/>
                    <a:pt x="11" y="8"/>
                    <a:pt x="11" y="8"/>
                  </a:cubicBezTo>
                  <a:cubicBezTo>
                    <a:pt x="11" y="8"/>
                    <a:pt x="14" y="6"/>
                    <a:pt x="15" y="1"/>
                  </a:cubicBezTo>
                  <a:lnTo>
                    <a:pt x="13" y="0"/>
                  </a:lnTo>
                  <a:close/>
                </a:path>
              </a:pathLst>
            </a:custGeom>
            <a:solidFill>
              <a:srgbClr val="CFD0D0"/>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51" name="Google Shape;251;p7"/>
            <p:cNvSpPr/>
            <p:nvPr/>
          </p:nvSpPr>
          <p:spPr>
            <a:xfrm>
              <a:off x="4047976" y="1854200"/>
              <a:ext cx="101600" cy="128588"/>
            </a:xfrm>
            <a:custGeom>
              <a:avLst/>
              <a:gdLst/>
              <a:ahLst/>
              <a:cxnLst/>
              <a:rect l="l" t="t" r="r" b="b"/>
              <a:pathLst>
                <a:path w="12" h="15" extrusionOk="0">
                  <a:moveTo>
                    <a:pt x="0" y="6"/>
                  </a:moveTo>
                  <a:cubicBezTo>
                    <a:pt x="0" y="9"/>
                    <a:pt x="0" y="9"/>
                    <a:pt x="0" y="9"/>
                  </a:cubicBezTo>
                  <a:cubicBezTo>
                    <a:pt x="0" y="9"/>
                    <a:pt x="4" y="14"/>
                    <a:pt x="5" y="14"/>
                  </a:cubicBezTo>
                  <a:cubicBezTo>
                    <a:pt x="6" y="15"/>
                    <a:pt x="9" y="13"/>
                    <a:pt x="9" y="13"/>
                  </a:cubicBezTo>
                  <a:cubicBezTo>
                    <a:pt x="11" y="8"/>
                    <a:pt x="11" y="8"/>
                    <a:pt x="11" y="8"/>
                  </a:cubicBezTo>
                  <a:cubicBezTo>
                    <a:pt x="11" y="8"/>
                    <a:pt x="11" y="4"/>
                    <a:pt x="11" y="2"/>
                  </a:cubicBezTo>
                  <a:cubicBezTo>
                    <a:pt x="12" y="0"/>
                    <a:pt x="2" y="5"/>
                    <a:pt x="0" y="6"/>
                  </a:cubicBezTo>
                  <a:close/>
                </a:path>
              </a:pathLst>
            </a:custGeom>
            <a:solidFill>
              <a:srgbClr val="D69B60"/>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52" name="Google Shape;252;p7"/>
            <p:cNvSpPr/>
            <p:nvPr/>
          </p:nvSpPr>
          <p:spPr>
            <a:xfrm>
              <a:off x="4065439" y="1897063"/>
              <a:ext cx="68263" cy="85725"/>
            </a:xfrm>
            <a:custGeom>
              <a:avLst/>
              <a:gdLst/>
              <a:ahLst/>
              <a:cxnLst/>
              <a:rect l="l" t="t" r="r" b="b"/>
              <a:pathLst>
                <a:path w="8" h="10" extrusionOk="0">
                  <a:moveTo>
                    <a:pt x="8" y="0"/>
                  </a:moveTo>
                  <a:cubicBezTo>
                    <a:pt x="7" y="0"/>
                    <a:pt x="6" y="2"/>
                    <a:pt x="5" y="4"/>
                  </a:cubicBezTo>
                  <a:cubicBezTo>
                    <a:pt x="5" y="5"/>
                    <a:pt x="2" y="6"/>
                    <a:pt x="0" y="6"/>
                  </a:cubicBezTo>
                  <a:cubicBezTo>
                    <a:pt x="1" y="8"/>
                    <a:pt x="3" y="9"/>
                    <a:pt x="3" y="9"/>
                  </a:cubicBezTo>
                  <a:cubicBezTo>
                    <a:pt x="4" y="10"/>
                    <a:pt x="7" y="8"/>
                    <a:pt x="7" y="8"/>
                  </a:cubicBezTo>
                  <a:cubicBezTo>
                    <a:pt x="8" y="5"/>
                    <a:pt x="8" y="5"/>
                    <a:pt x="8" y="5"/>
                  </a:cubicBezTo>
                  <a:cubicBezTo>
                    <a:pt x="8" y="4"/>
                    <a:pt x="8" y="0"/>
                    <a:pt x="8" y="0"/>
                  </a:cubicBezTo>
                  <a:close/>
                </a:path>
              </a:pathLst>
            </a:custGeom>
            <a:solidFill>
              <a:srgbClr val="EBB273"/>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53" name="Google Shape;253;p7"/>
            <p:cNvSpPr/>
            <p:nvPr/>
          </p:nvSpPr>
          <p:spPr>
            <a:xfrm>
              <a:off x="4047976" y="1957388"/>
              <a:ext cx="85725" cy="365125"/>
            </a:xfrm>
            <a:custGeom>
              <a:avLst/>
              <a:gdLst/>
              <a:ahLst/>
              <a:cxnLst/>
              <a:rect l="l" t="t" r="r" b="b"/>
              <a:pathLst>
                <a:path w="10" h="43" extrusionOk="0">
                  <a:moveTo>
                    <a:pt x="0" y="38"/>
                  </a:moveTo>
                  <a:cubicBezTo>
                    <a:pt x="3" y="43"/>
                    <a:pt x="3" y="43"/>
                    <a:pt x="3" y="43"/>
                  </a:cubicBezTo>
                  <a:cubicBezTo>
                    <a:pt x="9" y="40"/>
                    <a:pt x="9" y="40"/>
                    <a:pt x="9" y="40"/>
                  </a:cubicBezTo>
                  <a:cubicBezTo>
                    <a:pt x="9" y="40"/>
                    <a:pt x="10" y="14"/>
                    <a:pt x="9" y="12"/>
                  </a:cubicBezTo>
                  <a:cubicBezTo>
                    <a:pt x="8" y="10"/>
                    <a:pt x="7" y="7"/>
                    <a:pt x="7" y="7"/>
                  </a:cubicBezTo>
                  <a:cubicBezTo>
                    <a:pt x="8" y="3"/>
                    <a:pt x="8" y="3"/>
                    <a:pt x="8" y="3"/>
                  </a:cubicBezTo>
                  <a:cubicBezTo>
                    <a:pt x="8" y="3"/>
                    <a:pt x="7" y="0"/>
                    <a:pt x="4" y="1"/>
                  </a:cubicBezTo>
                  <a:cubicBezTo>
                    <a:pt x="1" y="3"/>
                    <a:pt x="3" y="5"/>
                    <a:pt x="3" y="5"/>
                  </a:cubicBezTo>
                  <a:cubicBezTo>
                    <a:pt x="3" y="9"/>
                    <a:pt x="3" y="9"/>
                    <a:pt x="3" y="9"/>
                  </a:cubicBezTo>
                  <a:cubicBezTo>
                    <a:pt x="1" y="13"/>
                    <a:pt x="1" y="13"/>
                    <a:pt x="1" y="13"/>
                  </a:cubicBezTo>
                  <a:lnTo>
                    <a:pt x="0" y="38"/>
                  </a:lnTo>
                  <a:close/>
                </a:path>
              </a:pathLst>
            </a:custGeom>
            <a:solidFill>
              <a:srgbClr val="262423"/>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54" name="Google Shape;254;p7"/>
            <p:cNvSpPr/>
            <p:nvPr/>
          </p:nvSpPr>
          <p:spPr>
            <a:xfrm>
              <a:off x="4038451" y="1922463"/>
              <a:ext cx="42863" cy="93663"/>
            </a:xfrm>
            <a:custGeom>
              <a:avLst/>
              <a:gdLst/>
              <a:ahLst/>
              <a:cxnLst/>
              <a:rect l="l" t="t" r="r" b="b"/>
              <a:pathLst>
                <a:path w="27" h="59" extrusionOk="0">
                  <a:moveTo>
                    <a:pt x="6" y="0"/>
                  </a:moveTo>
                  <a:lnTo>
                    <a:pt x="0" y="22"/>
                  </a:lnTo>
                  <a:lnTo>
                    <a:pt x="6" y="59"/>
                  </a:lnTo>
                  <a:lnTo>
                    <a:pt x="27" y="27"/>
                  </a:lnTo>
                  <a:lnTo>
                    <a:pt x="6" y="0"/>
                  </a:lnTo>
                  <a:close/>
                </a:path>
              </a:pathLst>
            </a:custGeom>
            <a:solidFill>
              <a:srgbClr val="F5F7FC"/>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55" name="Google Shape;255;p7"/>
            <p:cNvSpPr/>
            <p:nvPr/>
          </p:nvSpPr>
          <p:spPr>
            <a:xfrm>
              <a:off x="4022576" y="1717675"/>
              <a:ext cx="153988" cy="153988"/>
            </a:xfrm>
            <a:custGeom>
              <a:avLst/>
              <a:gdLst/>
              <a:ahLst/>
              <a:cxnLst/>
              <a:rect l="l" t="t" r="r" b="b"/>
              <a:pathLst>
                <a:path w="18" h="18" extrusionOk="0">
                  <a:moveTo>
                    <a:pt x="1" y="6"/>
                  </a:moveTo>
                  <a:cubicBezTo>
                    <a:pt x="1" y="6"/>
                    <a:pt x="0" y="5"/>
                    <a:pt x="0" y="4"/>
                  </a:cubicBezTo>
                  <a:cubicBezTo>
                    <a:pt x="1" y="4"/>
                    <a:pt x="2" y="1"/>
                    <a:pt x="5" y="1"/>
                  </a:cubicBezTo>
                  <a:cubicBezTo>
                    <a:pt x="7" y="0"/>
                    <a:pt x="12" y="1"/>
                    <a:pt x="12" y="1"/>
                  </a:cubicBezTo>
                  <a:cubicBezTo>
                    <a:pt x="12" y="1"/>
                    <a:pt x="15" y="3"/>
                    <a:pt x="17" y="5"/>
                  </a:cubicBezTo>
                  <a:cubicBezTo>
                    <a:pt x="18" y="8"/>
                    <a:pt x="18" y="10"/>
                    <a:pt x="18" y="10"/>
                  </a:cubicBezTo>
                  <a:cubicBezTo>
                    <a:pt x="18" y="10"/>
                    <a:pt x="18" y="15"/>
                    <a:pt x="16" y="16"/>
                  </a:cubicBezTo>
                  <a:cubicBezTo>
                    <a:pt x="16" y="16"/>
                    <a:pt x="10" y="18"/>
                    <a:pt x="1" y="6"/>
                  </a:cubicBezTo>
                  <a:close/>
                </a:path>
              </a:pathLst>
            </a:custGeom>
            <a:solidFill>
              <a:srgbClr val="262423"/>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56" name="Google Shape;256;p7"/>
            <p:cNvSpPr/>
            <p:nvPr/>
          </p:nvSpPr>
          <p:spPr>
            <a:xfrm>
              <a:off x="4106714" y="1922463"/>
              <a:ext cx="60325" cy="93663"/>
            </a:xfrm>
            <a:custGeom>
              <a:avLst/>
              <a:gdLst/>
              <a:ahLst/>
              <a:cxnLst/>
              <a:rect l="l" t="t" r="r" b="b"/>
              <a:pathLst>
                <a:path w="7" h="11" extrusionOk="0">
                  <a:moveTo>
                    <a:pt x="0" y="5"/>
                  </a:moveTo>
                  <a:cubicBezTo>
                    <a:pt x="3" y="11"/>
                    <a:pt x="3" y="11"/>
                    <a:pt x="3" y="11"/>
                  </a:cubicBezTo>
                  <a:cubicBezTo>
                    <a:pt x="3" y="11"/>
                    <a:pt x="7" y="4"/>
                    <a:pt x="7" y="4"/>
                  </a:cubicBezTo>
                  <a:cubicBezTo>
                    <a:pt x="7" y="4"/>
                    <a:pt x="4" y="1"/>
                    <a:pt x="4" y="0"/>
                  </a:cubicBezTo>
                  <a:cubicBezTo>
                    <a:pt x="4" y="0"/>
                    <a:pt x="2" y="5"/>
                    <a:pt x="0" y="5"/>
                  </a:cubicBezTo>
                  <a:close/>
                </a:path>
              </a:pathLst>
            </a:custGeom>
            <a:solidFill>
              <a:srgbClr val="F5F7FC"/>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57" name="Google Shape;257;p7"/>
            <p:cNvSpPr/>
            <p:nvPr/>
          </p:nvSpPr>
          <p:spPr>
            <a:xfrm>
              <a:off x="4013051" y="1760538"/>
              <a:ext cx="153988" cy="169863"/>
            </a:xfrm>
            <a:custGeom>
              <a:avLst/>
              <a:gdLst/>
              <a:ahLst/>
              <a:cxnLst/>
              <a:rect l="l" t="t" r="r" b="b"/>
              <a:pathLst>
                <a:path w="18" h="20" extrusionOk="0">
                  <a:moveTo>
                    <a:pt x="3" y="19"/>
                  </a:moveTo>
                  <a:cubicBezTo>
                    <a:pt x="3" y="19"/>
                    <a:pt x="5" y="20"/>
                    <a:pt x="6" y="20"/>
                  </a:cubicBezTo>
                  <a:cubicBezTo>
                    <a:pt x="6" y="20"/>
                    <a:pt x="10" y="19"/>
                    <a:pt x="12" y="17"/>
                  </a:cubicBezTo>
                  <a:cubicBezTo>
                    <a:pt x="13" y="15"/>
                    <a:pt x="14" y="14"/>
                    <a:pt x="14" y="14"/>
                  </a:cubicBezTo>
                  <a:cubicBezTo>
                    <a:pt x="14" y="14"/>
                    <a:pt x="14" y="14"/>
                    <a:pt x="15" y="14"/>
                  </a:cubicBezTo>
                  <a:cubicBezTo>
                    <a:pt x="16" y="13"/>
                    <a:pt x="17" y="11"/>
                    <a:pt x="17" y="11"/>
                  </a:cubicBezTo>
                  <a:cubicBezTo>
                    <a:pt x="17" y="10"/>
                    <a:pt x="18" y="8"/>
                    <a:pt x="17" y="7"/>
                  </a:cubicBezTo>
                  <a:cubicBezTo>
                    <a:pt x="16" y="7"/>
                    <a:pt x="15" y="7"/>
                    <a:pt x="15" y="8"/>
                  </a:cubicBezTo>
                  <a:cubicBezTo>
                    <a:pt x="14" y="8"/>
                    <a:pt x="13" y="10"/>
                    <a:pt x="13" y="10"/>
                  </a:cubicBezTo>
                  <a:cubicBezTo>
                    <a:pt x="13" y="10"/>
                    <a:pt x="13" y="10"/>
                    <a:pt x="13" y="10"/>
                  </a:cubicBezTo>
                  <a:cubicBezTo>
                    <a:pt x="13" y="10"/>
                    <a:pt x="13" y="8"/>
                    <a:pt x="13" y="8"/>
                  </a:cubicBezTo>
                  <a:cubicBezTo>
                    <a:pt x="13" y="7"/>
                    <a:pt x="11" y="5"/>
                    <a:pt x="11" y="4"/>
                  </a:cubicBezTo>
                  <a:cubicBezTo>
                    <a:pt x="11" y="4"/>
                    <a:pt x="12" y="4"/>
                    <a:pt x="12" y="3"/>
                  </a:cubicBezTo>
                  <a:cubicBezTo>
                    <a:pt x="12" y="3"/>
                    <a:pt x="9" y="1"/>
                    <a:pt x="9" y="1"/>
                  </a:cubicBezTo>
                  <a:cubicBezTo>
                    <a:pt x="9" y="0"/>
                    <a:pt x="4" y="0"/>
                    <a:pt x="2" y="1"/>
                  </a:cubicBezTo>
                  <a:cubicBezTo>
                    <a:pt x="2" y="1"/>
                    <a:pt x="0" y="3"/>
                    <a:pt x="0" y="5"/>
                  </a:cubicBezTo>
                  <a:cubicBezTo>
                    <a:pt x="0" y="5"/>
                    <a:pt x="1" y="7"/>
                    <a:pt x="1" y="7"/>
                  </a:cubicBezTo>
                  <a:cubicBezTo>
                    <a:pt x="1" y="8"/>
                    <a:pt x="0" y="9"/>
                    <a:pt x="0" y="11"/>
                  </a:cubicBezTo>
                  <a:cubicBezTo>
                    <a:pt x="0" y="13"/>
                    <a:pt x="2" y="16"/>
                    <a:pt x="2" y="16"/>
                  </a:cubicBezTo>
                  <a:cubicBezTo>
                    <a:pt x="2" y="17"/>
                    <a:pt x="2" y="19"/>
                    <a:pt x="3" y="19"/>
                  </a:cubicBezTo>
                  <a:close/>
                </a:path>
              </a:pathLst>
            </a:custGeom>
            <a:solidFill>
              <a:srgbClr val="F2C279"/>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58" name="Google Shape;258;p7"/>
            <p:cNvSpPr/>
            <p:nvPr/>
          </p:nvSpPr>
          <p:spPr>
            <a:xfrm>
              <a:off x="4030514" y="1770063"/>
              <a:ext cx="136525" cy="160338"/>
            </a:xfrm>
            <a:custGeom>
              <a:avLst/>
              <a:gdLst/>
              <a:ahLst/>
              <a:cxnLst/>
              <a:rect l="l" t="t" r="r" b="b"/>
              <a:pathLst>
                <a:path w="16" h="19" extrusionOk="0">
                  <a:moveTo>
                    <a:pt x="15" y="6"/>
                  </a:moveTo>
                  <a:cubicBezTo>
                    <a:pt x="14" y="6"/>
                    <a:pt x="13" y="6"/>
                    <a:pt x="13" y="7"/>
                  </a:cubicBezTo>
                  <a:cubicBezTo>
                    <a:pt x="12" y="7"/>
                    <a:pt x="11" y="9"/>
                    <a:pt x="11" y="9"/>
                  </a:cubicBezTo>
                  <a:cubicBezTo>
                    <a:pt x="11" y="9"/>
                    <a:pt x="11" y="9"/>
                    <a:pt x="11" y="9"/>
                  </a:cubicBezTo>
                  <a:cubicBezTo>
                    <a:pt x="11" y="9"/>
                    <a:pt x="11" y="7"/>
                    <a:pt x="11" y="7"/>
                  </a:cubicBezTo>
                  <a:cubicBezTo>
                    <a:pt x="11" y="6"/>
                    <a:pt x="9" y="4"/>
                    <a:pt x="9" y="3"/>
                  </a:cubicBezTo>
                  <a:cubicBezTo>
                    <a:pt x="9" y="3"/>
                    <a:pt x="10" y="3"/>
                    <a:pt x="10" y="2"/>
                  </a:cubicBezTo>
                  <a:cubicBezTo>
                    <a:pt x="10" y="2"/>
                    <a:pt x="7" y="0"/>
                    <a:pt x="7" y="0"/>
                  </a:cubicBezTo>
                  <a:cubicBezTo>
                    <a:pt x="7" y="0"/>
                    <a:pt x="7" y="0"/>
                    <a:pt x="7" y="0"/>
                  </a:cubicBezTo>
                  <a:cubicBezTo>
                    <a:pt x="5" y="1"/>
                    <a:pt x="4" y="4"/>
                    <a:pt x="4" y="4"/>
                  </a:cubicBezTo>
                  <a:cubicBezTo>
                    <a:pt x="5" y="4"/>
                    <a:pt x="6" y="5"/>
                    <a:pt x="6" y="5"/>
                  </a:cubicBezTo>
                  <a:cubicBezTo>
                    <a:pt x="6" y="5"/>
                    <a:pt x="7" y="6"/>
                    <a:pt x="7" y="7"/>
                  </a:cubicBezTo>
                  <a:cubicBezTo>
                    <a:pt x="7" y="7"/>
                    <a:pt x="8" y="7"/>
                    <a:pt x="8" y="7"/>
                  </a:cubicBezTo>
                  <a:cubicBezTo>
                    <a:pt x="8" y="8"/>
                    <a:pt x="8" y="10"/>
                    <a:pt x="8" y="11"/>
                  </a:cubicBezTo>
                  <a:cubicBezTo>
                    <a:pt x="7" y="12"/>
                    <a:pt x="5" y="11"/>
                    <a:pt x="5" y="11"/>
                  </a:cubicBezTo>
                  <a:cubicBezTo>
                    <a:pt x="6" y="12"/>
                    <a:pt x="6" y="14"/>
                    <a:pt x="6" y="15"/>
                  </a:cubicBezTo>
                  <a:cubicBezTo>
                    <a:pt x="6" y="16"/>
                    <a:pt x="4" y="17"/>
                    <a:pt x="3" y="17"/>
                  </a:cubicBezTo>
                  <a:cubicBezTo>
                    <a:pt x="3" y="18"/>
                    <a:pt x="1" y="17"/>
                    <a:pt x="0" y="17"/>
                  </a:cubicBezTo>
                  <a:cubicBezTo>
                    <a:pt x="0" y="17"/>
                    <a:pt x="0" y="18"/>
                    <a:pt x="1" y="18"/>
                  </a:cubicBezTo>
                  <a:cubicBezTo>
                    <a:pt x="1" y="18"/>
                    <a:pt x="3" y="19"/>
                    <a:pt x="4" y="19"/>
                  </a:cubicBezTo>
                  <a:cubicBezTo>
                    <a:pt x="4" y="19"/>
                    <a:pt x="8" y="18"/>
                    <a:pt x="10" y="16"/>
                  </a:cubicBezTo>
                  <a:cubicBezTo>
                    <a:pt x="11" y="14"/>
                    <a:pt x="12" y="13"/>
                    <a:pt x="12" y="13"/>
                  </a:cubicBezTo>
                  <a:cubicBezTo>
                    <a:pt x="12" y="13"/>
                    <a:pt x="12" y="13"/>
                    <a:pt x="13" y="13"/>
                  </a:cubicBezTo>
                  <a:cubicBezTo>
                    <a:pt x="14" y="12"/>
                    <a:pt x="15" y="10"/>
                    <a:pt x="15" y="10"/>
                  </a:cubicBezTo>
                  <a:cubicBezTo>
                    <a:pt x="15" y="9"/>
                    <a:pt x="16" y="7"/>
                    <a:pt x="15" y="6"/>
                  </a:cubicBezTo>
                  <a:close/>
                </a:path>
              </a:pathLst>
            </a:custGeom>
            <a:solidFill>
              <a:srgbClr val="EBB273"/>
            </a:solidFill>
            <a:ln>
              <a:noFill/>
            </a:ln>
            <a:effectLst>
              <a:outerShdw blurRad="38100" dist="12700" dir="2700000" sy="-23000" kx="-800400" algn="bl"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grpSp>
      <p:grpSp>
        <p:nvGrpSpPr>
          <p:cNvPr id="259" name="Google Shape;259;p7"/>
          <p:cNvGrpSpPr/>
          <p:nvPr/>
        </p:nvGrpSpPr>
        <p:grpSpPr>
          <a:xfrm>
            <a:off x="6001518" y="3134858"/>
            <a:ext cx="368840" cy="1038353"/>
            <a:chOff x="2297113" y="2301875"/>
            <a:chExt cx="481012" cy="1354138"/>
          </a:xfrm>
        </p:grpSpPr>
        <p:sp>
          <p:nvSpPr>
            <p:cNvPr id="260" name="Google Shape;260;p7"/>
            <p:cNvSpPr/>
            <p:nvPr/>
          </p:nvSpPr>
          <p:spPr>
            <a:xfrm>
              <a:off x="2517775" y="2473325"/>
              <a:ext cx="88900" cy="76200"/>
            </a:xfrm>
            <a:custGeom>
              <a:avLst/>
              <a:gdLst/>
              <a:ahLst/>
              <a:cxnLst/>
              <a:rect l="l" t="t" r="r" b="b"/>
              <a:pathLst>
                <a:path w="14" h="12" extrusionOk="0">
                  <a:moveTo>
                    <a:pt x="6" y="12"/>
                  </a:moveTo>
                  <a:cubicBezTo>
                    <a:pt x="6" y="12"/>
                    <a:pt x="7" y="11"/>
                    <a:pt x="8" y="12"/>
                  </a:cubicBezTo>
                  <a:cubicBezTo>
                    <a:pt x="8" y="12"/>
                    <a:pt x="12" y="12"/>
                    <a:pt x="13" y="10"/>
                  </a:cubicBezTo>
                  <a:cubicBezTo>
                    <a:pt x="14" y="9"/>
                    <a:pt x="14" y="5"/>
                    <a:pt x="14" y="5"/>
                  </a:cubicBezTo>
                  <a:cubicBezTo>
                    <a:pt x="14" y="0"/>
                    <a:pt x="14" y="0"/>
                    <a:pt x="14" y="0"/>
                  </a:cubicBezTo>
                  <a:cubicBezTo>
                    <a:pt x="14" y="0"/>
                    <a:pt x="8" y="7"/>
                    <a:pt x="0" y="1"/>
                  </a:cubicBezTo>
                  <a:cubicBezTo>
                    <a:pt x="0" y="1"/>
                    <a:pt x="0" y="4"/>
                    <a:pt x="0" y="5"/>
                  </a:cubicBezTo>
                  <a:cubicBezTo>
                    <a:pt x="0" y="5"/>
                    <a:pt x="2" y="12"/>
                    <a:pt x="6" y="12"/>
                  </a:cubicBezTo>
                  <a:close/>
                </a:path>
              </a:pathLst>
            </a:custGeom>
            <a:solidFill>
              <a:srgbClr val="D69B60"/>
            </a:solidFill>
            <a:ln>
              <a:noFill/>
            </a:ln>
            <a:effectLst>
              <a:outerShdw blurRad="38100" dist="12700" dir="8100000" sy="-23000" kx="800400" algn="br"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61" name="Google Shape;261;p7"/>
            <p:cNvSpPr/>
            <p:nvPr/>
          </p:nvSpPr>
          <p:spPr>
            <a:xfrm>
              <a:off x="2492375" y="2327275"/>
              <a:ext cx="133350" cy="190500"/>
            </a:xfrm>
            <a:custGeom>
              <a:avLst/>
              <a:gdLst/>
              <a:ahLst/>
              <a:cxnLst/>
              <a:rect l="l" t="t" r="r" b="b"/>
              <a:pathLst>
                <a:path w="21" h="30" extrusionOk="0">
                  <a:moveTo>
                    <a:pt x="1" y="13"/>
                  </a:moveTo>
                  <a:cubicBezTo>
                    <a:pt x="1" y="13"/>
                    <a:pt x="0" y="16"/>
                    <a:pt x="1" y="17"/>
                  </a:cubicBezTo>
                  <a:cubicBezTo>
                    <a:pt x="1" y="18"/>
                    <a:pt x="1" y="20"/>
                    <a:pt x="1" y="20"/>
                  </a:cubicBezTo>
                  <a:cubicBezTo>
                    <a:pt x="2" y="20"/>
                    <a:pt x="2" y="20"/>
                    <a:pt x="2" y="20"/>
                  </a:cubicBezTo>
                  <a:cubicBezTo>
                    <a:pt x="2" y="20"/>
                    <a:pt x="3" y="24"/>
                    <a:pt x="3" y="24"/>
                  </a:cubicBezTo>
                  <a:cubicBezTo>
                    <a:pt x="4" y="25"/>
                    <a:pt x="7" y="29"/>
                    <a:pt x="9" y="30"/>
                  </a:cubicBezTo>
                  <a:cubicBezTo>
                    <a:pt x="11" y="30"/>
                    <a:pt x="13" y="30"/>
                    <a:pt x="14" y="29"/>
                  </a:cubicBezTo>
                  <a:cubicBezTo>
                    <a:pt x="15" y="28"/>
                    <a:pt x="19" y="23"/>
                    <a:pt x="19" y="22"/>
                  </a:cubicBezTo>
                  <a:cubicBezTo>
                    <a:pt x="19" y="21"/>
                    <a:pt x="19" y="20"/>
                    <a:pt x="19" y="20"/>
                  </a:cubicBezTo>
                  <a:cubicBezTo>
                    <a:pt x="19" y="20"/>
                    <a:pt x="20" y="20"/>
                    <a:pt x="20" y="20"/>
                  </a:cubicBezTo>
                  <a:cubicBezTo>
                    <a:pt x="21" y="19"/>
                    <a:pt x="21" y="18"/>
                    <a:pt x="21" y="16"/>
                  </a:cubicBezTo>
                  <a:cubicBezTo>
                    <a:pt x="21" y="15"/>
                    <a:pt x="21" y="13"/>
                    <a:pt x="21" y="13"/>
                  </a:cubicBezTo>
                  <a:cubicBezTo>
                    <a:pt x="21" y="13"/>
                    <a:pt x="20" y="9"/>
                    <a:pt x="20" y="8"/>
                  </a:cubicBezTo>
                  <a:cubicBezTo>
                    <a:pt x="20" y="8"/>
                    <a:pt x="18" y="0"/>
                    <a:pt x="11" y="1"/>
                  </a:cubicBezTo>
                  <a:cubicBezTo>
                    <a:pt x="4" y="1"/>
                    <a:pt x="2" y="5"/>
                    <a:pt x="1" y="9"/>
                  </a:cubicBezTo>
                  <a:cubicBezTo>
                    <a:pt x="1" y="9"/>
                    <a:pt x="1" y="12"/>
                    <a:pt x="1" y="13"/>
                  </a:cubicBezTo>
                  <a:close/>
                </a:path>
              </a:pathLst>
            </a:custGeom>
            <a:solidFill>
              <a:srgbClr val="F2C279"/>
            </a:solidFill>
            <a:ln>
              <a:noFill/>
            </a:ln>
            <a:effectLst>
              <a:outerShdw blurRad="38100" dist="12700" dir="8100000" sy="-23000" kx="800400" algn="br"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62" name="Google Shape;262;p7"/>
            <p:cNvSpPr/>
            <p:nvPr/>
          </p:nvSpPr>
          <p:spPr>
            <a:xfrm>
              <a:off x="2492375" y="2339975"/>
              <a:ext cx="133350" cy="177800"/>
            </a:xfrm>
            <a:custGeom>
              <a:avLst/>
              <a:gdLst/>
              <a:ahLst/>
              <a:cxnLst/>
              <a:rect l="l" t="t" r="r" b="b"/>
              <a:pathLst>
                <a:path w="21" h="28" extrusionOk="0">
                  <a:moveTo>
                    <a:pt x="21" y="11"/>
                  </a:moveTo>
                  <a:cubicBezTo>
                    <a:pt x="21" y="11"/>
                    <a:pt x="20" y="7"/>
                    <a:pt x="20" y="6"/>
                  </a:cubicBezTo>
                  <a:cubicBezTo>
                    <a:pt x="20" y="6"/>
                    <a:pt x="19" y="2"/>
                    <a:pt x="16" y="0"/>
                  </a:cubicBezTo>
                  <a:cubicBezTo>
                    <a:pt x="15" y="1"/>
                    <a:pt x="14" y="2"/>
                    <a:pt x="14" y="2"/>
                  </a:cubicBezTo>
                  <a:cubicBezTo>
                    <a:pt x="14" y="2"/>
                    <a:pt x="15" y="8"/>
                    <a:pt x="15" y="11"/>
                  </a:cubicBezTo>
                  <a:cubicBezTo>
                    <a:pt x="15" y="11"/>
                    <a:pt x="16" y="13"/>
                    <a:pt x="16" y="14"/>
                  </a:cubicBezTo>
                  <a:cubicBezTo>
                    <a:pt x="16" y="14"/>
                    <a:pt x="17" y="16"/>
                    <a:pt x="17" y="18"/>
                  </a:cubicBezTo>
                  <a:cubicBezTo>
                    <a:pt x="16" y="20"/>
                    <a:pt x="17" y="22"/>
                    <a:pt x="14" y="24"/>
                  </a:cubicBezTo>
                  <a:cubicBezTo>
                    <a:pt x="14" y="24"/>
                    <a:pt x="14" y="26"/>
                    <a:pt x="13" y="26"/>
                  </a:cubicBezTo>
                  <a:cubicBezTo>
                    <a:pt x="13" y="26"/>
                    <a:pt x="10" y="27"/>
                    <a:pt x="9" y="27"/>
                  </a:cubicBezTo>
                  <a:cubicBezTo>
                    <a:pt x="8" y="26"/>
                    <a:pt x="4" y="22"/>
                    <a:pt x="4" y="20"/>
                  </a:cubicBezTo>
                  <a:cubicBezTo>
                    <a:pt x="4" y="20"/>
                    <a:pt x="5" y="20"/>
                    <a:pt x="5" y="19"/>
                  </a:cubicBezTo>
                  <a:cubicBezTo>
                    <a:pt x="6" y="19"/>
                    <a:pt x="5" y="19"/>
                    <a:pt x="4" y="18"/>
                  </a:cubicBezTo>
                  <a:cubicBezTo>
                    <a:pt x="4" y="16"/>
                    <a:pt x="3" y="15"/>
                    <a:pt x="4" y="14"/>
                  </a:cubicBezTo>
                  <a:cubicBezTo>
                    <a:pt x="4" y="14"/>
                    <a:pt x="4" y="12"/>
                    <a:pt x="5" y="11"/>
                  </a:cubicBezTo>
                  <a:cubicBezTo>
                    <a:pt x="5" y="11"/>
                    <a:pt x="6" y="10"/>
                    <a:pt x="6" y="8"/>
                  </a:cubicBezTo>
                  <a:cubicBezTo>
                    <a:pt x="5" y="6"/>
                    <a:pt x="5" y="4"/>
                    <a:pt x="5" y="3"/>
                  </a:cubicBezTo>
                  <a:cubicBezTo>
                    <a:pt x="6" y="3"/>
                    <a:pt x="5" y="2"/>
                    <a:pt x="4" y="1"/>
                  </a:cubicBezTo>
                  <a:cubicBezTo>
                    <a:pt x="3" y="3"/>
                    <a:pt x="2" y="5"/>
                    <a:pt x="1" y="7"/>
                  </a:cubicBezTo>
                  <a:cubicBezTo>
                    <a:pt x="1" y="7"/>
                    <a:pt x="1" y="10"/>
                    <a:pt x="1" y="11"/>
                  </a:cubicBezTo>
                  <a:cubicBezTo>
                    <a:pt x="1" y="11"/>
                    <a:pt x="0" y="14"/>
                    <a:pt x="1" y="15"/>
                  </a:cubicBezTo>
                  <a:cubicBezTo>
                    <a:pt x="1" y="16"/>
                    <a:pt x="1" y="18"/>
                    <a:pt x="1" y="18"/>
                  </a:cubicBezTo>
                  <a:cubicBezTo>
                    <a:pt x="2" y="18"/>
                    <a:pt x="2" y="18"/>
                    <a:pt x="2" y="18"/>
                  </a:cubicBezTo>
                  <a:cubicBezTo>
                    <a:pt x="2" y="18"/>
                    <a:pt x="3" y="22"/>
                    <a:pt x="3" y="22"/>
                  </a:cubicBezTo>
                  <a:cubicBezTo>
                    <a:pt x="4" y="23"/>
                    <a:pt x="7" y="27"/>
                    <a:pt x="9" y="28"/>
                  </a:cubicBezTo>
                  <a:cubicBezTo>
                    <a:pt x="11" y="28"/>
                    <a:pt x="13" y="28"/>
                    <a:pt x="14" y="27"/>
                  </a:cubicBezTo>
                  <a:cubicBezTo>
                    <a:pt x="15" y="26"/>
                    <a:pt x="19" y="21"/>
                    <a:pt x="19" y="20"/>
                  </a:cubicBezTo>
                  <a:cubicBezTo>
                    <a:pt x="19" y="19"/>
                    <a:pt x="19" y="18"/>
                    <a:pt x="19" y="18"/>
                  </a:cubicBezTo>
                  <a:cubicBezTo>
                    <a:pt x="19" y="18"/>
                    <a:pt x="20" y="18"/>
                    <a:pt x="20" y="18"/>
                  </a:cubicBezTo>
                  <a:cubicBezTo>
                    <a:pt x="21" y="17"/>
                    <a:pt x="21" y="16"/>
                    <a:pt x="21" y="14"/>
                  </a:cubicBezTo>
                  <a:cubicBezTo>
                    <a:pt x="21" y="13"/>
                    <a:pt x="21" y="11"/>
                    <a:pt x="21" y="11"/>
                  </a:cubicBezTo>
                  <a:close/>
                </a:path>
              </a:pathLst>
            </a:custGeom>
            <a:solidFill>
              <a:srgbClr val="EBB273"/>
            </a:solidFill>
            <a:ln>
              <a:noFill/>
            </a:ln>
            <a:effectLst>
              <a:outerShdw blurRad="38100" dist="12700" dir="8100000" sy="-23000" kx="800400" algn="br"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63" name="Google Shape;263;p7"/>
            <p:cNvSpPr/>
            <p:nvPr/>
          </p:nvSpPr>
          <p:spPr>
            <a:xfrm>
              <a:off x="2492375" y="2301875"/>
              <a:ext cx="133350" cy="139700"/>
            </a:xfrm>
            <a:custGeom>
              <a:avLst/>
              <a:gdLst/>
              <a:ahLst/>
              <a:cxnLst/>
              <a:rect l="l" t="t" r="r" b="b"/>
              <a:pathLst>
                <a:path w="21" h="22" extrusionOk="0">
                  <a:moveTo>
                    <a:pt x="2" y="21"/>
                  </a:moveTo>
                  <a:cubicBezTo>
                    <a:pt x="3" y="21"/>
                    <a:pt x="3" y="21"/>
                    <a:pt x="3" y="21"/>
                  </a:cubicBezTo>
                  <a:cubicBezTo>
                    <a:pt x="3" y="21"/>
                    <a:pt x="2" y="18"/>
                    <a:pt x="3" y="17"/>
                  </a:cubicBezTo>
                  <a:cubicBezTo>
                    <a:pt x="3" y="16"/>
                    <a:pt x="4" y="11"/>
                    <a:pt x="4" y="11"/>
                  </a:cubicBezTo>
                  <a:cubicBezTo>
                    <a:pt x="4" y="11"/>
                    <a:pt x="9" y="9"/>
                    <a:pt x="11" y="10"/>
                  </a:cubicBezTo>
                  <a:cubicBezTo>
                    <a:pt x="11" y="10"/>
                    <a:pt x="15" y="10"/>
                    <a:pt x="15" y="11"/>
                  </a:cubicBezTo>
                  <a:cubicBezTo>
                    <a:pt x="16" y="11"/>
                    <a:pt x="17" y="13"/>
                    <a:pt x="18" y="16"/>
                  </a:cubicBezTo>
                  <a:cubicBezTo>
                    <a:pt x="18" y="16"/>
                    <a:pt x="19" y="18"/>
                    <a:pt x="19" y="19"/>
                  </a:cubicBezTo>
                  <a:cubicBezTo>
                    <a:pt x="19" y="20"/>
                    <a:pt x="19" y="22"/>
                    <a:pt x="19" y="22"/>
                  </a:cubicBezTo>
                  <a:cubicBezTo>
                    <a:pt x="20" y="22"/>
                    <a:pt x="20" y="22"/>
                    <a:pt x="20" y="22"/>
                  </a:cubicBezTo>
                  <a:cubicBezTo>
                    <a:pt x="20" y="22"/>
                    <a:pt x="20" y="19"/>
                    <a:pt x="20" y="18"/>
                  </a:cubicBezTo>
                  <a:cubicBezTo>
                    <a:pt x="21" y="17"/>
                    <a:pt x="21" y="19"/>
                    <a:pt x="21" y="19"/>
                  </a:cubicBezTo>
                  <a:cubicBezTo>
                    <a:pt x="21" y="19"/>
                    <a:pt x="21" y="17"/>
                    <a:pt x="21" y="16"/>
                  </a:cubicBezTo>
                  <a:cubicBezTo>
                    <a:pt x="21" y="15"/>
                    <a:pt x="21" y="11"/>
                    <a:pt x="21" y="11"/>
                  </a:cubicBezTo>
                  <a:cubicBezTo>
                    <a:pt x="21" y="11"/>
                    <a:pt x="20" y="6"/>
                    <a:pt x="15" y="3"/>
                  </a:cubicBezTo>
                  <a:cubicBezTo>
                    <a:pt x="11" y="0"/>
                    <a:pt x="8" y="3"/>
                    <a:pt x="8" y="3"/>
                  </a:cubicBezTo>
                  <a:cubicBezTo>
                    <a:pt x="8" y="3"/>
                    <a:pt x="4" y="3"/>
                    <a:pt x="1" y="8"/>
                  </a:cubicBezTo>
                  <a:cubicBezTo>
                    <a:pt x="1" y="8"/>
                    <a:pt x="0" y="11"/>
                    <a:pt x="0" y="12"/>
                  </a:cubicBezTo>
                  <a:cubicBezTo>
                    <a:pt x="0" y="12"/>
                    <a:pt x="0" y="18"/>
                    <a:pt x="0" y="19"/>
                  </a:cubicBezTo>
                  <a:cubicBezTo>
                    <a:pt x="0" y="19"/>
                    <a:pt x="1" y="18"/>
                    <a:pt x="1" y="18"/>
                  </a:cubicBezTo>
                  <a:cubicBezTo>
                    <a:pt x="2" y="18"/>
                    <a:pt x="2" y="21"/>
                    <a:pt x="2" y="21"/>
                  </a:cubicBezTo>
                </a:path>
              </a:pathLst>
            </a:custGeom>
            <a:solidFill>
              <a:srgbClr val="262423"/>
            </a:solidFill>
            <a:ln>
              <a:noFill/>
            </a:ln>
            <a:effectLst>
              <a:outerShdw blurRad="38100" dist="12700" dir="8100000" sy="-23000" kx="800400" algn="br"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64" name="Google Shape;264;p7"/>
            <p:cNvSpPr/>
            <p:nvPr/>
          </p:nvSpPr>
          <p:spPr>
            <a:xfrm>
              <a:off x="2430463" y="3560763"/>
              <a:ext cx="87312" cy="88900"/>
            </a:xfrm>
            <a:custGeom>
              <a:avLst/>
              <a:gdLst/>
              <a:ahLst/>
              <a:cxnLst/>
              <a:rect l="l" t="t" r="r" b="b"/>
              <a:pathLst>
                <a:path w="14" h="14" extrusionOk="0">
                  <a:moveTo>
                    <a:pt x="4" y="0"/>
                  </a:moveTo>
                  <a:cubicBezTo>
                    <a:pt x="4" y="0"/>
                    <a:pt x="2" y="4"/>
                    <a:pt x="1" y="5"/>
                  </a:cubicBezTo>
                  <a:cubicBezTo>
                    <a:pt x="0" y="6"/>
                    <a:pt x="0" y="10"/>
                    <a:pt x="0" y="12"/>
                  </a:cubicBezTo>
                  <a:cubicBezTo>
                    <a:pt x="0" y="13"/>
                    <a:pt x="2" y="14"/>
                    <a:pt x="5" y="14"/>
                  </a:cubicBezTo>
                  <a:cubicBezTo>
                    <a:pt x="8" y="14"/>
                    <a:pt x="11" y="13"/>
                    <a:pt x="11" y="12"/>
                  </a:cubicBezTo>
                  <a:cubicBezTo>
                    <a:pt x="12" y="11"/>
                    <a:pt x="11" y="9"/>
                    <a:pt x="11" y="9"/>
                  </a:cubicBezTo>
                  <a:cubicBezTo>
                    <a:pt x="11" y="9"/>
                    <a:pt x="13" y="8"/>
                    <a:pt x="14" y="8"/>
                  </a:cubicBezTo>
                  <a:cubicBezTo>
                    <a:pt x="14" y="7"/>
                    <a:pt x="12" y="0"/>
                    <a:pt x="12" y="0"/>
                  </a:cubicBezTo>
                  <a:lnTo>
                    <a:pt x="4" y="0"/>
                  </a:lnTo>
                  <a:close/>
                </a:path>
              </a:pathLst>
            </a:custGeom>
            <a:solidFill>
              <a:srgbClr val="000000"/>
            </a:solidFill>
            <a:ln>
              <a:noFill/>
            </a:ln>
            <a:effectLst>
              <a:outerShdw blurRad="38100" dist="12700" dir="8100000" sy="-23000" kx="800400" algn="br"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65" name="Google Shape;265;p7"/>
            <p:cNvSpPr/>
            <p:nvPr/>
          </p:nvSpPr>
          <p:spPr>
            <a:xfrm>
              <a:off x="2600325" y="3554413"/>
              <a:ext cx="101600" cy="101600"/>
            </a:xfrm>
            <a:custGeom>
              <a:avLst/>
              <a:gdLst/>
              <a:ahLst/>
              <a:cxnLst/>
              <a:rect l="l" t="t" r="r" b="b"/>
              <a:pathLst>
                <a:path w="16" h="16" extrusionOk="0">
                  <a:moveTo>
                    <a:pt x="1" y="1"/>
                  </a:moveTo>
                  <a:cubicBezTo>
                    <a:pt x="1" y="1"/>
                    <a:pt x="0" y="7"/>
                    <a:pt x="0" y="9"/>
                  </a:cubicBezTo>
                  <a:cubicBezTo>
                    <a:pt x="0" y="9"/>
                    <a:pt x="1" y="10"/>
                    <a:pt x="3" y="10"/>
                  </a:cubicBezTo>
                  <a:cubicBezTo>
                    <a:pt x="3" y="10"/>
                    <a:pt x="2" y="13"/>
                    <a:pt x="5" y="14"/>
                  </a:cubicBezTo>
                  <a:cubicBezTo>
                    <a:pt x="8" y="15"/>
                    <a:pt x="12" y="16"/>
                    <a:pt x="14" y="14"/>
                  </a:cubicBezTo>
                  <a:cubicBezTo>
                    <a:pt x="16" y="13"/>
                    <a:pt x="12" y="4"/>
                    <a:pt x="11" y="2"/>
                  </a:cubicBezTo>
                  <a:cubicBezTo>
                    <a:pt x="9" y="0"/>
                    <a:pt x="1" y="1"/>
                    <a:pt x="1" y="1"/>
                  </a:cubicBezTo>
                  <a:close/>
                </a:path>
              </a:pathLst>
            </a:custGeom>
            <a:solidFill>
              <a:srgbClr val="000000"/>
            </a:solidFill>
            <a:ln>
              <a:noFill/>
            </a:ln>
            <a:effectLst>
              <a:outerShdw blurRad="38100" dist="12700" dir="8100000" sy="-23000" kx="800400" algn="br"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66" name="Google Shape;266;p7"/>
            <p:cNvSpPr/>
            <p:nvPr/>
          </p:nvSpPr>
          <p:spPr>
            <a:xfrm>
              <a:off x="2479675" y="2498725"/>
              <a:ext cx="152400" cy="290513"/>
            </a:xfrm>
            <a:custGeom>
              <a:avLst/>
              <a:gdLst/>
              <a:ahLst/>
              <a:cxnLst/>
              <a:rect l="l" t="t" r="r" b="b"/>
              <a:pathLst>
                <a:path w="24" h="46" extrusionOk="0">
                  <a:moveTo>
                    <a:pt x="2" y="6"/>
                  </a:moveTo>
                  <a:cubicBezTo>
                    <a:pt x="2" y="6"/>
                    <a:pt x="5" y="1"/>
                    <a:pt x="6" y="1"/>
                  </a:cubicBezTo>
                  <a:cubicBezTo>
                    <a:pt x="6" y="1"/>
                    <a:pt x="12" y="6"/>
                    <a:pt x="13" y="7"/>
                  </a:cubicBezTo>
                  <a:cubicBezTo>
                    <a:pt x="13" y="7"/>
                    <a:pt x="20" y="2"/>
                    <a:pt x="20" y="0"/>
                  </a:cubicBezTo>
                  <a:cubicBezTo>
                    <a:pt x="20" y="0"/>
                    <a:pt x="21" y="2"/>
                    <a:pt x="21" y="5"/>
                  </a:cubicBezTo>
                  <a:cubicBezTo>
                    <a:pt x="22" y="7"/>
                    <a:pt x="24" y="19"/>
                    <a:pt x="24" y="19"/>
                  </a:cubicBezTo>
                  <a:cubicBezTo>
                    <a:pt x="24" y="19"/>
                    <a:pt x="19" y="43"/>
                    <a:pt x="17" y="44"/>
                  </a:cubicBezTo>
                  <a:cubicBezTo>
                    <a:pt x="14" y="46"/>
                    <a:pt x="0" y="38"/>
                    <a:pt x="0" y="33"/>
                  </a:cubicBezTo>
                  <a:cubicBezTo>
                    <a:pt x="0" y="29"/>
                    <a:pt x="1" y="8"/>
                    <a:pt x="2" y="6"/>
                  </a:cubicBezTo>
                  <a:close/>
                </a:path>
              </a:pathLst>
            </a:custGeom>
            <a:solidFill>
              <a:srgbClr val="F5F7FC"/>
            </a:solidFill>
            <a:ln>
              <a:noFill/>
            </a:ln>
            <a:effectLst>
              <a:outerShdw blurRad="38100" dist="12700" dir="8100000" sy="-23000" kx="800400" algn="br"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67" name="Google Shape;267;p7"/>
            <p:cNvSpPr/>
            <p:nvPr/>
          </p:nvSpPr>
          <p:spPr>
            <a:xfrm>
              <a:off x="2424113" y="2852738"/>
              <a:ext cx="277812" cy="727075"/>
            </a:xfrm>
            <a:custGeom>
              <a:avLst/>
              <a:gdLst/>
              <a:ahLst/>
              <a:cxnLst/>
              <a:rect l="l" t="t" r="r" b="b"/>
              <a:pathLst>
                <a:path w="44" h="115" extrusionOk="0">
                  <a:moveTo>
                    <a:pt x="4" y="114"/>
                  </a:moveTo>
                  <a:cubicBezTo>
                    <a:pt x="4" y="114"/>
                    <a:pt x="12" y="113"/>
                    <a:pt x="13" y="114"/>
                  </a:cubicBezTo>
                  <a:cubicBezTo>
                    <a:pt x="14" y="115"/>
                    <a:pt x="14" y="110"/>
                    <a:pt x="15" y="109"/>
                  </a:cubicBezTo>
                  <a:cubicBezTo>
                    <a:pt x="15" y="109"/>
                    <a:pt x="17" y="108"/>
                    <a:pt x="17" y="107"/>
                  </a:cubicBezTo>
                  <a:cubicBezTo>
                    <a:pt x="18" y="106"/>
                    <a:pt x="15" y="101"/>
                    <a:pt x="16" y="99"/>
                  </a:cubicBezTo>
                  <a:cubicBezTo>
                    <a:pt x="17" y="97"/>
                    <a:pt x="17" y="76"/>
                    <a:pt x="17" y="71"/>
                  </a:cubicBezTo>
                  <a:cubicBezTo>
                    <a:pt x="18" y="67"/>
                    <a:pt x="18" y="62"/>
                    <a:pt x="19" y="61"/>
                  </a:cubicBezTo>
                  <a:cubicBezTo>
                    <a:pt x="20" y="60"/>
                    <a:pt x="21" y="36"/>
                    <a:pt x="23" y="35"/>
                  </a:cubicBezTo>
                  <a:cubicBezTo>
                    <a:pt x="25" y="34"/>
                    <a:pt x="25" y="51"/>
                    <a:pt x="25" y="52"/>
                  </a:cubicBezTo>
                  <a:cubicBezTo>
                    <a:pt x="25" y="53"/>
                    <a:pt x="25" y="65"/>
                    <a:pt x="26" y="66"/>
                  </a:cubicBezTo>
                  <a:cubicBezTo>
                    <a:pt x="27" y="67"/>
                    <a:pt x="25" y="77"/>
                    <a:pt x="26" y="78"/>
                  </a:cubicBezTo>
                  <a:cubicBezTo>
                    <a:pt x="27" y="80"/>
                    <a:pt x="27" y="89"/>
                    <a:pt x="27" y="90"/>
                  </a:cubicBezTo>
                  <a:cubicBezTo>
                    <a:pt x="27" y="91"/>
                    <a:pt x="25" y="110"/>
                    <a:pt x="27" y="112"/>
                  </a:cubicBezTo>
                  <a:cubicBezTo>
                    <a:pt x="29" y="113"/>
                    <a:pt x="30" y="115"/>
                    <a:pt x="30" y="115"/>
                  </a:cubicBezTo>
                  <a:cubicBezTo>
                    <a:pt x="30" y="115"/>
                    <a:pt x="34" y="114"/>
                    <a:pt x="35" y="114"/>
                  </a:cubicBezTo>
                  <a:cubicBezTo>
                    <a:pt x="36" y="114"/>
                    <a:pt x="40" y="114"/>
                    <a:pt x="40" y="114"/>
                  </a:cubicBezTo>
                  <a:cubicBezTo>
                    <a:pt x="40" y="114"/>
                    <a:pt x="42" y="109"/>
                    <a:pt x="43" y="107"/>
                  </a:cubicBezTo>
                  <a:cubicBezTo>
                    <a:pt x="43" y="106"/>
                    <a:pt x="40" y="105"/>
                    <a:pt x="40" y="105"/>
                  </a:cubicBezTo>
                  <a:cubicBezTo>
                    <a:pt x="40" y="105"/>
                    <a:pt x="42" y="102"/>
                    <a:pt x="41" y="101"/>
                  </a:cubicBezTo>
                  <a:cubicBezTo>
                    <a:pt x="41" y="100"/>
                    <a:pt x="43" y="93"/>
                    <a:pt x="41" y="87"/>
                  </a:cubicBezTo>
                  <a:cubicBezTo>
                    <a:pt x="40" y="80"/>
                    <a:pt x="40" y="72"/>
                    <a:pt x="40" y="68"/>
                  </a:cubicBezTo>
                  <a:cubicBezTo>
                    <a:pt x="40" y="65"/>
                    <a:pt x="44" y="28"/>
                    <a:pt x="41" y="24"/>
                  </a:cubicBezTo>
                  <a:cubicBezTo>
                    <a:pt x="38" y="21"/>
                    <a:pt x="35" y="0"/>
                    <a:pt x="35" y="0"/>
                  </a:cubicBezTo>
                  <a:cubicBezTo>
                    <a:pt x="15" y="1"/>
                    <a:pt x="15" y="1"/>
                    <a:pt x="15" y="1"/>
                  </a:cubicBezTo>
                  <a:cubicBezTo>
                    <a:pt x="0" y="28"/>
                    <a:pt x="0" y="28"/>
                    <a:pt x="0" y="28"/>
                  </a:cubicBezTo>
                  <a:cubicBezTo>
                    <a:pt x="0" y="28"/>
                    <a:pt x="1" y="35"/>
                    <a:pt x="2" y="36"/>
                  </a:cubicBezTo>
                  <a:cubicBezTo>
                    <a:pt x="2" y="37"/>
                    <a:pt x="3" y="47"/>
                    <a:pt x="3" y="47"/>
                  </a:cubicBezTo>
                  <a:cubicBezTo>
                    <a:pt x="4" y="81"/>
                    <a:pt x="4" y="81"/>
                    <a:pt x="4" y="81"/>
                  </a:cubicBezTo>
                  <a:cubicBezTo>
                    <a:pt x="4" y="81"/>
                    <a:pt x="1" y="89"/>
                    <a:pt x="2" y="90"/>
                  </a:cubicBezTo>
                  <a:cubicBezTo>
                    <a:pt x="3" y="90"/>
                    <a:pt x="3" y="100"/>
                    <a:pt x="4" y="100"/>
                  </a:cubicBezTo>
                  <a:cubicBezTo>
                    <a:pt x="4" y="101"/>
                    <a:pt x="3" y="105"/>
                    <a:pt x="3" y="105"/>
                  </a:cubicBezTo>
                  <a:cubicBezTo>
                    <a:pt x="2" y="107"/>
                    <a:pt x="2" y="107"/>
                    <a:pt x="2" y="107"/>
                  </a:cubicBezTo>
                  <a:lnTo>
                    <a:pt x="4" y="114"/>
                  </a:lnTo>
                  <a:close/>
                </a:path>
              </a:pathLst>
            </a:custGeom>
            <a:solidFill>
              <a:srgbClr val="262423"/>
            </a:solidFill>
            <a:ln>
              <a:noFill/>
            </a:ln>
            <a:effectLst>
              <a:outerShdw blurRad="38100" dist="12700" dir="8100000" sy="-23000" kx="800400" algn="br"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68" name="Google Shape;268;p7"/>
            <p:cNvSpPr/>
            <p:nvPr/>
          </p:nvSpPr>
          <p:spPr>
            <a:xfrm>
              <a:off x="2436813" y="2865438"/>
              <a:ext cx="252412" cy="714375"/>
            </a:xfrm>
            <a:custGeom>
              <a:avLst/>
              <a:gdLst/>
              <a:ahLst/>
              <a:cxnLst/>
              <a:rect l="l" t="t" r="r" b="b"/>
              <a:pathLst>
                <a:path w="40" h="113" extrusionOk="0">
                  <a:moveTo>
                    <a:pt x="29" y="0"/>
                  </a:moveTo>
                  <a:cubicBezTo>
                    <a:pt x="17" y="2"/>
                    <a:pt x="17" y="2"/>
                    <a:pt x="17" y="2"/>
                  </a:cubicBezTo>
                  <a:cubicBezTo>
                    <a:pt x="4" y="25"/>
                    <a:pt x="4" y="25"/>
                    <a:pt x="4" y="25"/>
                  </a:cubicBezTo>
                  <a:cubicBezTo>
                    <a:pt x="9" y="30"/>
                    <a:pt x="9" y="30"/>
                    <a:pt x="9" y="30"/>
                  </a:cubicBezTo>
                  <a:cubicBezTo>
                    <a:pt x="9" y="30"/>
                    <a:pt x="9" y="39"/>
                    <a:pt x="9" y="40"/>
                  </a:cubicBezTo>
                  <a:cubicBezTo>
                    <a:pt x="9" y="40"/>
                    <a:pt x="8" y="49"/>
                    <a:pt x="8" y="49"/>
                  </a:cubicBezTo>
                  <a:cubicBezTo>
                    <a:pt x="8" y="49"/>
                    <a:pt x="5" y="65"/>
                    <a:pt x="6" y="68"/>
                  </a:cubicBezTo>
                  <a:cubicBezTo>
                    <a:pt x="7" y="72"/>
                    <a:pt x="10" y="71"/>
                    <a:pt x="13" y="70"/>
                  </a:cubicBezTo>
                  <a:cubicBezTo>
                    <a:pt x="13" y="70"/>
                    <a:pt x="5" y="74"/>
                    <a:pt x="6" y="77"/>
                  </a:cubicBezTo>
                  <a:cubicBezTo>
                    <a:pt x="6" y="81"/>
                    <a:pt x="2" y="81"/>
                    <a:pt x="2" y="81"/>
                  </a:cubicBezTo>
                  <a:cubicBezTo>
                    <a:pt x="2" y="81"/>
                    <a:pt x="6" y="90"/>
                    <a:pt x="8" y="91"/>
                  </a:cubicBezTo>
                  <a:cubicBezTo>
                    <a:pt x="8" y="91"/>
                    <a:pt x="5" y="89"/>
                    <a:pt x="4" y="88"/>
                  </a:cubicBezTo>
                  <a:cubicBezTo>
                    <a:pt x="4" y="88"/>
                    <a:pt x="3" y="95"/>
                    <a:pt x="5" y="97"/>
                  </a:cubicBezTo>
                  <a:cubicBezTo>
                    <a:pt x="5" y="97"/>
                    <a:pt x="3" y="96"/>
                    <a:pt x="1" y="95"/>
                  </a:cubicBezTo>
                  <a:cubicBezTo>
                    <a:pt x="1" y="97"/>
                    <a:pt x="1" y="98"/>
                    <a:pt x="2" y="98"/>
                  </a:cubicBezTo>
                  <a:cubicBezTo>
                    <a:pt x="2" y="99"/>
                    <a:pt x="1" y="103"/>
                    <a:pt x="1" y="103"/>
                  </a:cubicBezTo>
                  <a:cubicBezTo>
                    <a:pt x="0" y="104"/>
                    <a:pt x="0" y="104"/>
                    <a:pt x="0" y="104"/>
                  </a:cubicBezTo>
                  <a:cubicBezTo>
                    <a:pt x="2" y="105"/>
                    <a:pt x="10" y="105"/>
                    <a:pt x="12" y="105"/>
                  </a:cubicBezTo>
                  <a:cubicBezTo>
                    <a:pt x="12" y="105"/>
                    <a:pt x="4" y="106"/>
                    <a:pt x="1" y="108"/>
                  </a:cubicBezTo>
                  <a:cubicBezTo>
                    <a:pt x="2" y="112"/>
                    <a:pt x="2" y="112"/>
                    <a:pt x="2" y="112"/>
                  </a:cubicBezTo>
                  <a:cubicBezTo>
                    <a:pt x="2" y="112"/>
                    <a:pt x="10" y="111"/>
                    <a:pt x="11" y="112"/>
                  </a:cubicBezTo>
                  <a:cubicBezTo>
                    <a:pt x="12" y="113"/>
                    <a:pt x="12" y="108"/>
                    <a:pt x="13" y="107"/>
                  </a:cubicBezTo>
                  <a:cubicBezTo>
                    <a:pt x="13" y="107"/>
                    <a:pt x="15" y="106"/>
                    <a:pt x="15" y="105"/>
                  </a:cubicBezTo>
                  <a:cubicBezTo>
                    <a:pt x="16" y="104"/>
                    <a:pt x="13" y="99"/>
                    <a:pt x="14" y="97"/>
                  </a:cubicBezTo>
                  <a:cubicBezTo>
                    <a:pt x="15" y="95"/>
                    <a:pt x="15" y="74"/>
                    <a:pt x="15" y="69"/>
                  </a:cubicBezTo>
                  <a:cubicBezTo>
                    <a:pt x="16" y="65"/>
                    <a:pt x="16" y="60"/>
                    <a:pt x="17" y="59"/>
                  </a:cubicBezTo>
                  <a:cubicBezTo>
                    <a:pt x="18" y="58"/>
                    <a:pt x="19" y="34"/>
                    <a:pt x="21" y="33"/>
                  </a:cubicBezTo>
                  <a:cubicBezTo>
                    <a:pt x="23" y="32"/>
                    <a:pt x="23" y="49"/>
                    <a:pt x="23" y="50"/>
                  </a:cubicBezTo>
                  <a:cubicBezTo>
                    <a:pt x="23" y="51"/>
                    <a:pt x="23" y="63"/>
                    <a:pt x="24" y="64"/>
                  </a:cubicBezTo>
                  <a:cubicBezTo>
                    <a:pt x="25" y="65"/>
                    <a:pt x="23" y="75"/>
                    <a:pt x="24" y="76"/>
                  </a:cubicBezTo>
                  <a:cubicBezTo>
                    <a:pt x="25" y="78"/>
                    <a:pt x="25" y="87"/>
                    <a:pt x="25" y="88"/>
                  </a:cubicBezTo>
                  <a:cubicBezTo>
                    <a:pt x="25" y="89"/>
                    <a:pt x="23" y="108"/>
                    <a:pt x="25" y="110"/>
                  </a:cubicBezTo>
                  <a:cubicBezTo>
                    <a:pt x="27" y="111"/>
                    <a:pt x="28" y="113"/>
                    <a:pt x="28" y="113"/>
                  </a:cubicBezTo>
                  <a:cubicBezTo>
                    <a:pt x="28" y="113"/>
                    <a:pt x="32" y="112"/>
                    <a:pt x="33" y="112"/>
                  </a:cubicBezTo>
                  <a:cubicBezTo>
                    <a:pt x="33" y="112"/>
                    <a:pt x="33" y="112"/>
                    <a:pt x="34" y="112"/>
                  </a:cubicBezTo>
                  <a:cubicBezTo>
                    <a:pt x="32" y="105"/>
                    <a:pt x="32" y="105"/>
                    <a:pt x="32" y="105"/>
                  </a:cubicBezTo>
                  <a:cubicBezTo>
                    <a:pt x="32" y="105"/>
                    <a:pt x="29" y="106"/>
                    <a:pt x="28" y="106"/>
                  </a:cubicBezTo>
                  <a:cubicBezTo>
                    <a:pt x="29" y="105"/>
                    <a:pt x="32" y="103"/>
                    <a:pt x="33" y="102"/>
                  </a:cubicBezTo>
                  <a:cubicBezTo>
                    <a:pt x="34" y="101"/>
                    <a:pt x="28" y="103"/>
                    <a:pt x="27" y="101"/>
                  </a:cubicBezTo>
                  <a:cubicBezTo>
                    <a:pt x="27" y="99"/>
                    <a:pt x="26" y="96"/>
                    <a:pt x="27" y="95"/>
                  </a:cubicBezTo>
                  <a:cubicBezTo>
                    <a:pt x="28" y="94"/>
                    <a:pt x="32" y="81"/>
                    <a:pt x="32" y="79"/>
                  </a:cubicBezTo>
                  <a:cubicBezTo>
                    <a:pt x="32" y="79"/>
                    <a:pt x="29" y="79"/>
                    <a:pt x="28" y="79"/>
                  </a:cubicBezTo>
                  <a:cubicBezTo>
                    <a:pt x="28" y="78"/>
                    <a:pt x="35" y="70"/>
                    <a:pt x="35" y="67"/>
                  </a:cubicBezTo>
                  <a:cubicBezTo>
                    <a:pt x="35" y="67"/>
                    <a:pt x="29" y="75"/>
                    <a:pt x="26" y="75"/>
                  </a:cubicBezTo>
                  <a:cubicBezTo>
                    <a:pt x="26" y="75"/>
                    <a:pt x="27" y="55"/>
                    <a:pt x="33" y="51"/>
                  </a:cubicBezTo>
                  <a:cubicBezTo>
                    <a:pt x="33" y="51"/>
                    <a:pt x="26" y="55"/>
                    <a:pt x="25" y="58"/>
                  </a:cubicBezTo>
                  <a:cubicBezTo>
                    <a:pt x="25" y="58"/>
                    <a:pt x="30" y="42"/>
                    <a:pt x="30" y="39"/>
                  </a:cubicBezTo>
                  <a:cubicBezTo>
                    <a:pt x="30" y="39"/>
                    <a:pt x="27" y="49"/>
                    <a:pt x="25" y="49"/>
                  </a:cubicBezTo>
                  <a:cubicBezTo>
                    <a:pt x="25" y="49"/>
                    <a:pt x="24" y="32"/>
                    <a:pt x="25" y="32"/>
                  </a:cubicBezTo>
                  <a:cubicBezTo>
                    <a:pt x="26" y="32"/>
                    <a:pt x="25" y="23"/>
                    <a:pt x="25" y="23"/>
                  </a:cubicBezTo>
                  <a:cubicBezTo>
                    <a:pt x="25" y="23"/>
                    <a:pt x="26" y="30"/>
                    <a:pt x="28" y="32"/>
                  </a:cubicBezTo>
                  <a:cubicBezTo>
                    <a:pt x="29" y="33"/>
                    <a:pt x="33" y="34"/>
                    <a:pt x="40" y="31"/>
                  </a:cubicBezTo>
                  <a:cubicBezTo>
                    <a:pt x="40" y="29"/>
                    <a:pt x="40" y="27"/>
                    <a:pt x="40" y="25"/>
                  </a:cubicBezTo>
                  <a:lnTo>
                    <a:pt x="29" y="0"/>
                  </a:lnTo>
                  <a:close/>
                </a:path>
              </a:pathLst>
            </a:custGeom>
            <a:solidFill>
              <a:srgbClr val="000000"/>
            </a:solidFill>
            <a:ln>
              <a:noFill/>
            </a:ln>
            <a:effectLst>
              <a:outerShdw blurRad="38100" dist="12700" dir="8100000" sy="-23000" kx="800400" algn="br"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69" name="Google Shape;269;p7"/>
            <p:cNvSpPr/>
            <p:nvPr/>
          </p:nvSpPr>
          <p:spPr>
            <a:xfrm>
              <a:off x="2505075" y="2530475"/>
              <a:ext cx="120650" cy="220663"/>
            </a:xfrm>
            <a:custGeom>
              <a:avLst/>
              <a:gdLst/>
              <a:ahLst/>
              <a:cxnLst/>
              <a:rect l="l" t="t" r="r" b="b"/>
              <a:pathLst>
                <a:path w="19" h="35" extrusionOk="0">
                  <a:moveTo>
                    <a:pt x="0" y="0"/>
                  </a:moveTo>
                  <a:cubicBezTo>
                    <a:pt x="0" y="0"/>
                    <a:pt x="2" y="6"/>
                    <a:pt x="4" y="7"/>
                  </a:cubicBezTo>
                  <a:cubicBezTo>
                    <a:pt x="6" y="4"/>
                    <a:pt x="6" y="4"/>
                    <a:pt x="6" y="4"/>
                  </a:cubicBezTo>
                  <a:cubicBezTo>
                    <a:pt x="9" y="7"/>
                    <a:pt x="9" y="7"/>
                    <a:pt x="9" y="7"/>
                  </a:cubicBezTo>
                  <a:cubicBezTo>
                    <a:pt x="7" y="20"/>
                    <a:pt x="7" y="20"/>
                    <a:pt x="7" y="20"/>
                  </a:cubicBezTo>
                  <a:cubicBezTo>
                    <a:pt x="11" y="22"/>
                    <a:pt x="11" y="22"/>
                    <a:pt x="11" y="22"/>
                  </a:cubicBezTo>
                  <a:cubicBezTo>
                    <a:pt x="11" y="8"/>
                    <a:pt x="11" y="8"/>
                    <a:pt x="11" y="8"/>
                  </a:cubicBezTo>
                  <a:cubicBezTo>
                    <a:pt x="11" y="3"/>
                    <a:pt x="11" y="3"/>
                    <a:pt x="11" y="3"/>
                  </a:cubicBezTo>
                  <a:cubicBezTo>
                    <a:pt x="10" y="2"/>
                    <a:pt x="10" y="2"/>
                    <a:pt x="10" y="2"/>
                  </a:cubicBezTo>
                  <a:cubicBezTo>
                    <a:pt x="10" y="1"/>
                    <a:pt x="10" y="1"/>
                    <a:pt x="10" y="1"/>
                  </a:cubicBezTo>
                  <a:cubicBezTo>
                    <a:pt x="19" y="8"/>
                    <a:pt x="19" y="8"/>
                    <a:pt x="19" y="8"/>
                  </a:cubicBezTo>
                  <a:cubicBezTo>
                    <a:pt x="19" y="8"/>
                    <a:pt x="13" y="5"/>
                    <a:pt x="12" y="5"/>
                  </a:cubicBezTo>
                  <a:cubicBezTo>
                    <a:pt x="12" y="8"/>
                    <a:pt x="12" y="8"/>
                    <a:pt x="12" y="8"/>
                  </a:cubicBezTo>
                  <a:cubicBezTo>
                    <a:pt x="12" y="8"/>
                    <a:pt x="16" y="17"/>
                    <a:pt x="17" y="23"/>
                  </a:cubicBezTo>
                  <a:cubicBezTo>
                    <a:pt x="18" y="28"/>
                    <a:pt x="9" y="34"/>
                    <a:pt x="9" y="34"/>
                  </a:cubicBezTo>
                  <a:cubicBezTo>
                    <a:pt x="10" y="35"/>
                    <a:pt x="3" y="30"/>
                    <a:pt x="3" y="30"/>
                  </a:cubicBezTo>
                  <a:cubicBezTo>
                    <a:pt x="3" y="30"/>
                    <a:pt x="4" y="16"/>
                    <a:pt x="4" y="13"/>
                  </a:cubicBezTo>
                  <a:cubicBezTo>
                    <a:pt x="4" y="13"/>
                    <a:pt x="5" y="19"/>
                    <a:pt x="4" y="23"/>
                  </a:cubicBezTo>
                  <a:cubicBezTo>
                    <a:pt x="4" y="23"/>
                    <a:pt x="6" y="24"/>
                    <a:pt x="6" y="24"/>
                  </a:cubicBezTo>
                  <a:cubicBezTo>
                    <a:pt x="6" y="24"/>
                    <a:pt x="5" y="11"/>
                    <a:pt x="5" y="10"/>
                  </a:cubicBezTo>
                  <a:cubicBezTo>
                    <a:pt x="5" y="8"/>
                    <a:pt x="6" y="7"/>
                    <a:pt x="7" y="7"/>
                  </a:cubicBezTo>
                  <a:cubicBezTo>
                    <a:pt x="6" y="6"/>
                    <a:pt x="6" y="6"/>
                    <a:pt x="6" y="6"/>
                  </a:cubicBezTo>
                  <a:cubicBezTo>
                    <a:pt x="3" y="8"/>
                    <a:pt x="3" y="8"/>
                    <a:pt x="3" y="8"/>
                  </a:cubicBezTo>
                  <a:cubicBezTo>
                    <a:pt x="3" y="8"/>
                    <a:pt x="1" y="5"/>
                    <a:pt x="0" y="0"/>
                  </a:cubicBezTo>
                  <a:close/>
                </a:path>
              </a:pathLst>
            </a:custGeom>
            <a:solidFill>
              <a:srgbClr val="CFD0D0"/>
            </a:solidFill>
            <a:ln>
              <a:noFill/>
            </a:ln>
            <a:effectLst>
              <a:outerShdw blurRad="38100" dist="12700" dir="8100000" sy="-23000" kx="800400" algn="br"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70" name="Google Shape;270;p7"/>
            <p:cNvSpPr/>
            <p:nvPr/>
          </p:nvSpPr>
          <p:spPr>
            <a:xfrm>
              <a:off x="2530475" y="2543175"/>
              <a:ext cx="76200" cy="360363"/>
            </a:xfrm>
            <a:custGeom>
              <a:avLst/>
              <a:gdLst/>
              <a:ahLst/>
              <a:cxnLst/>
              <a:rect l="l" t="t" r="r" b="b"/>
              <a:pathLst>
                <a:path w="12" h="57" extrusionOk="0">
                  <a:moveTo>
                    <a:pt x="1" y="50"/>
                  </a:moveTo>
                  <a:cubicBezTo>
                    <a:pt x="6" y="57"/>
                    <a:pt x="6" y="57"/>
                    <a:pt x="6" y="57"/>
                  </a:cubicBezTo>
                  <a:cubicBezTo>
                    <a:pt x="11" y="52"/>
                    <a:pt x="11" y="52"/>
                    <a:pt x="11" y="52"/>
                  </a:cubicBezTo>
                  <a:cubicBezTo>
                    <a:pt x="11" y="52"/>
                    <a:pt x="12" y="15"/>
                    <a:pt x="7" y="6"/>
                  </a:cubicBezTo>
                  <a:cubicBezTo>
                    <a:pt x="7" y="6"/>
                    <a:pt x="7" y="3"/>
                    <a:pt x="8" y="2"/>
                  </a:cubicBezTo>
                  <a:cubicBezTo>
                    <a:pt x="8" y="2"/>
                    <a:pt x="8" y="1"/>
                    <a:pt x="6" y="0"/>
                  </a:cubicBezTo>
                  <a:cubicBezTo>
                    <a:pt x="2" y="2"/>
                    <a:pt x="2" y="2"/>
                    <a:pt x="2" y="2"/>
                  </a:cubicBezTo>
                  <a:cubicBezTo>
                    <a:pt x="4" y="5"/>
                    <a:pt x="4" y="5"/>
                    <a:pt x="4" y="5"/>
                  </a:cubicBezTo>
                  <a:cubicBezTo>
                    <a:pt x="4" y="5"/>
                    <a:pt x="0" y="21"/>
                    <a:pt x="1" y="32"/>
                  </a:cubicBezTo>
                  <a:lnTo>
                    <a:pt x="1" y="50"/>
                  </a:lnTo>
                  <a:close/>
                </a:path>
              </a:pathLst>
            </a:custGeom>
            <a:solidFill>
              <a:srgbClr val="A41F00"/>
            </a:solidFill>
            <a:ln>
              <a:noFill/>
            </a:ln>
            <a:effectLst>
              <a:outerShdw blurRad="38100" dist="12700" dir="8100000" sy="-23000" kx="800400" algn="br"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71" name="Google Shape;271;p7"/>
            <p:cNvSpPr/>
            <p:nvPr/>
          </p:nvSpPr>
          <p:spPr>
            <a:xfrm>
              <a:off x="2568575" y="2909888"/>
              <a:ext cx="38100" cy="25400"/>
            </a:xfrm>
            <a:custGeom>
              <a:avLst/>
              <a:gdLst/>
              <a:ahLst/>
              <a:cxnLst/>
              <a:rect l="l" t="t" r="r" b="b"/>
              <a:pathLst>
                <a:path w="6" h="4" extrusionOk="0">
                  <a:moveTo>
                    <a:pt x="5" y="0"/>
                  </a:moveTo>
                  <a:cubicBezTo>
                    <a:pt x="5" y="0"/>
                    <a:pt x="1" y="0"/>
                    <a:pt x="1" y="0"/>
                  </a:cubicBezTo>
                  <a:cubicBezTo>
                    <a:pt x="0" y="1"/>
                    <a:pt x="0" y="3"/>
                    <a:pt x="1" y="4"/>
                  </a:cubicBezTo>
                  <a:cubicBezTo>
                    <a:pt x="1" y="4"/>
                    <a:pt x="4" y="4"/>
                    <a:pt x="6" y="4"/>
                  </a:cubicBezTo>
                  <a:cubicBezTo>
                    <a:pt x="6" y="4"/>
                    <a:pt x="1" y="4"/>
                    <a:pt x="1" y="3"/>
                  </a:cubicBezTo>
                  <a:cubicBezTo>
                    <a:pt x="1" y="2"/>
                    <a:pt x="1" y="1"/>
                    <a:pt x="1" y="1"/>
                  </a:cubicBezTo>
                  <a:cubicBezTo>
                    <a:pt x="1" y="1"/>
                    <a:pt x="1" y="0"/>
                    <a:pt x="5" y="0"/>
                  </a:cubicBezTo>
                  <a:close/>
                </a:path>
              </a:pathLst>
            </a:custGeom>
            <a:solidFill>
              <a:srgbClr val="AF8576"/>
            </a:solidFill>
            <a:ln>
              <a:noFill/>
            </a:ln>
            <a:effectLst>
              <a:outerShdw blurRad="38100" dist="12700" dir="8100000" sy="-23000" kx="800400" algn="br"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72" name="Google Shape;272;p7"/>
            <p:cNvSpPr/>
            <p:nvPr/>
          </p:nvSpPr>
          <p:spPr>
            <a:xfrm>
              <a:off x="2354263" y="2986088"/>
              <a:ext cx="76200" cy="36513"/>
            </a:xfrm>
            <a:custGeom>
              <a:avLst/>
              <a:gdLst/>
              <a:ahLst/>
              <a:cxnLst/>
              <a:rect l="l" t="t" r="r" b="b"/>
              <a:pathLst>
                <a:path w="12" h="6" extrusionOk="0">
                  <a:moveTo>
                    <a:pt x="4" y="1"/>
                  </a:moveTo>
                  <a:cubicBezTo>
                    <a:pt x="4" y="1"/>
                    <a:pt x="0" y="4"/>
                    <a:pt x="4" y="5"/>
                  </a:cubicBezTo>
                  <a:cubicBezTo>
                    <a:pt x="8" y="6"/>
                    <a:pt x="12" y="5"/>
                    <a:pt x="12" y="5"/>
                  </a:cubicBezTo>
                  <a:cubicBezTo>
                    <a:pt x="12" y="0"/>
                    <a:pt x="12" y="0"/>
                    <a:pt x="12" y="0"/>
                  </a:cubicBezTo>
                  <a:lnTo>
                    <a:pt x="4" y="1"/>
                  </a:lnTo>
                  <a:close/>
                </a:path>
              </a:pathLst>
            </a:custGeom>
            <a:solidFill>
              <a:srgbClr val="F5F7FC"/>
            </a:solidFill>
            <a:ln>
              <a:noFill/>
            </a:ln>
            <a:effectLst>
              <a:outerShdw blurRad="38100" dist="12700" dir="8100000" sy="-23000" kx="800400" algn="br"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73" name="Google Shape;273;p7"/>
            <p:cNvSpPr/>
            <p:nvPr/>
          </p:nvSpPr>
          <p:spPr>
            <a:xfrm>
              <a:off x="2366963" y="2511425"/>
              <a:ext cx="188912" cy="555625"/>
            </a:xfrm>
            <a:custGeom>
              <a:avLst/>
              <a:gdLst/>
              <a:ahLst/>
              <a:cxnLst/>
              <a:rect l="l" t="t" r="r" b="b"/>
              <a:pathLst>
                <a:path w="30" h="88" extrusionOk="0">
                  <a:moveTo>
                    <a:pt x="0" y="79"/>
                  </a:moveTo>
                  <a:cubicBezTo>
                    <a:pt x="0" y="79"/>
                    <a:pt x="7" y="77"/>
                    <a:pt x="8" y="78"/>
                  </a:cubicBezTo>
                  <a:cubicBezTo>
                    <a:pt x="8" y="78"/>
                    <a:pt x="8" y="87"/>
                    <a:pt x="10" y="88"/>
                  </a:cubicBezTo>
                  <a:cubicBezTo>
                    <a:pt x="10" y="88"/>
                    <a:pt x="26" y="88"/>
                    <a:pt x="28" y="88"/>
                  </a:cubicBezTo>
                  <a:cubicBezTo>
                    <a:pt x="28" y="88"/>
                    <a:pt x="30" y="45"/>
                    <a:pt x="30" y="41"/>
                  </a:cubicBezTo>
                  <a:cubicBezTo>
                    <a:pt x="29" y="38"/>
                    <a:pt x="21" y="5"/>
                    <a:pt x="23" y="0"/>
                  </a:cubicBezTo>
                  <a:cubicBezTo>
                    <a:pt x="23" y="0"/>
                    <a:pt x="19" y="4"/>
                    <a:pt x="15" y="6"/>
                  </a:cubicBezTo>
                  <a:cubicBezTo>
                    <a:pt x="15" y="6"/>
                    <a:pt x="7" y="8"/>
                    <a:pt x="5" y="11"/>
                  </a:cubicBezTo>
                  <a:cubicBezTo>
                    <a:pt x="3" y="13"/>
                    <a:pt x="3" y="31"/>
                    <a:pt x="2" y="32"/>
                  </a:cubicBezTo>
                  <a:cubicBezTo>
                    <a:pt x="2" y="34"/>
                    <a:pt x="0" y="64"/>
                    <a:pt x="0" y="79"/>
                  </a:cubicBezTo>
                  <a:close/>
                </a:path>
              </a:pathLst>
            </a:custGeom>
            <a:solidFill>
              <a:srgbClr val="262423"/>
            </a:solidFill>
            <a:ln>
              <a:noFill/>
            </a:ln>
            <a:effectLst>
              <a:outerShdw blurRad="38100" dist="12700" dir="8100000" sy="-23000" kx="800400" algn="br"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74" name="Google Shape;274;p7"/>
            <p:cNvSpPr/>
            <p:nvPr/>
          </p:nvSpPr>
          <p:spPr>
            <a:xfrm>
              <a:off x="2581275" y="2511425"/>
              <a:ext cx="196850" cy="555625"/>
            </a:xfrm>
            <a:custGeom>
              <a:avLst/>
              <a:gdLst/>
              <a:ahLst/>
              <a:cxnLst/>
              <a:rect l="l" t="t" r="r" b="b"/>
              <a:pathLst>
                <a:path w="31" h="88" extrusionOk="0">
                  <a:moveTo>
                    <a:pt x="21" y="76"/>
                  </a:moveTo>
                  <a:cubicBezTo>
                    <a:pt x="21" y="76"/>
                    <a:pt x="28" y="78"/>
                    <a:pt x="30" y="78"/>
                  </a:cubicBezTo>
                  <a:cubicBezTo>
                    <a:pt x="30" y="78"/>
                    <a:pt x="31" y="58"/>
                    <a:pt x="29" y="55"/>
                  </a:cubicBezTo>
                  <a:cubicBezTo>
                    <a:pt x="29" y="55"/>
                    <a:pt x="27" y="36"/>
                    <a:pt x="26" y="33"/>
                  </a:cubicBezTo>
                  <a:cubicBezTo>
                    <a:pt x="26" y="33"/>
                    <a:pt x="27" y="28"/>
                    <a:pt x="26" y="24"/>
                  </a:cubicBezTo>
                  <a:cubicBezTo>
                    <a:pt x="25" y="19"/>
                    <a:pt x="24" y="11"/>
                    <a:pt x="22" y="8"/>
                  </a:cubicBezTo>
                  <a:cubicBezTo>
                    <a:pt x="22" y="8"/>
                    <a:pt x="7" y="5"/>
                    <a:pt x="4" y="0"/>
                  </a:cubicBezTo>
                  <a:cubicBezTo>
                    <a:pt x="4" y="0"/>
                    <a:pt x="5" y="10"/>
                    <a:pt x="4" y="12"/>
                  </a:cubicBezTo>
                  <a:cubicBezTo>
                    <a:pt x="4" y="15"/>
                    <a:pt x="1" y="40"/>
                    <a:pt x="2" y="44"/>
                  </a:cubicBezTo>
                  <a:cubicBezTo>
                    <a:pt x="2" y="44"/>
                    <a:pt x="0" y="73"/>
                    <a:pt x="5" y="83"/>
                  </a:cubicBezTo>
                  <a:cubicBezTo>
                    <a:pt x="5" y="83"/>
                    <a:pt x="6" y="87"/>
                    <a:pt x="9" y="88"/>
                  </a:cubicBezTo>
                  <a:cubicBezTo>
                    <a:pt x="9" y="88"/>
                    <a:pt x="18" y="87"/>
                    <a:pt x="21" y="85"/>
                  </a:cubicBezTo>
                  <a:cubicBezTo>
                    <a:pt x="24" y="84"/>
                    <a:pt x="21" y="76"/>
                    <a:pt x="21" y="76"/>
                  </a:cubicBezTo>
                  <a:close/>
                </a:path>
              </a:pathLst>
            </a:custGeom>
            <a:solidFill>
              <a:srgbClr val="262423"/>
            </a:solidFill>
            <a:ln>
              <a:noFill/>
            </a:ln>
            <a:effectLst>
              <a:outerShdw blurRad="38100" dist="12700" dir="8100000" sy="-23000" kx="800400" algn="br"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75" name="Google Shape;275;p7"/>
            <p:cNvSpPr/>
            <p:nvPr/>
          </p:nvSpPr>
          <p:spPr>
            <a:xfrm>
              <a:off x="2720975" y="2562225"/>
              <a:ext cx="0" cy="19050"/>
            </a:xfrm>
            <a:custGeom>
              <a:avLst/>
              <a:gdLst/>
              <a:ahLst/>
              <a:cxnLst/>
              <a:rect l="l" t="t" r="r" b="b"/>
              <a:pathLst>
                <a:path w="120000" h="3" extrusionOk="0">
                  <a:moveTo>
                    <a:pt x="0" y="3"/>
                  </a:moveTo>
                  <a:cubicBezTo>
                    <a:pt x="0" y="1"/>
                    <a:pt x="0" y="0"/>
                    <a:pt x="0" y="0"/>
                  </a:cubicBezTo>
                  <a:cubicBezTo>
                    <a:pt x="0" y="1"/>
                    <a:pt x="0" y="2"/>
                    <a:pt x="0" y="3"/>
                  </a:cubicBezTo>
                  <a:close/>
                </a:path>
              </a:pathLst>
            </a:custGeom>
            <a:solidFill>
              <a:srgbClr val="000000"/>
            </a:solidFill>
            <a:ln>
              <a:noFill/>
            </a:ln>
            <a:effectLst>
              <a:outerShdw blurRad="38100" dist="12700" dir="8100000" sy="-23000" kx="800400" algn="br"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76" name="Google Shape;276;p7"/>
            <p:cNvSpPr/>
            <p:nvPr/>
          </p:nvSpPr>
          <p:spPr>
            <a:xfrm>
              <a:off x="2657475" y="2581275"/>
              <a:ext cx="95250" cy="479425"/>
            </a:xfrm>
            <a:custGeom>
              <a:avLst/>
              <a:gdLst/>
              <a:ahLst/>
              <a:cxnLst/>
              <a:rect l="l" t="t" r="r" b="b"/>
              <a:pathLst>
                <a:path w="15" h="76" extrusionOk="0">
                  <a:moveTo>
                    <a:pt x="10" y="0"/>
                  </a:moveTo>
                  <a:cubicBezTo>
                    <a:pt x="8" y="3"/>
                    <a:pt x="5" y="12"/>
                    <a:pt x="6" y="19"/>
                  </a:cubicBezTo>
                  <a:cubicBezTo>
                    <a:pt x="6" y="29"/>
                    <a:pt x="3" y="34"/>
                    <a:pt x="1" y="36"/>
                  </a:cubicBezTo>
                  <a:cubicBezTo>
                    <a:pt x="1" y="36"/>
                    <a:pt x="3" y="36"/>
                    <a:pt x="6" y="36"/>
                  </a:cubicBezTo>
                  <a:cubicBezTo>
                    <a:pt x="4" y="46"/>
                    <a:pt x="4" y="46"/>
                    <a:pt x="4" y="46"/>
                  </a:cubicBezTo>
                  <a:cubicBezTo>
                    <a:pt x="0" y="46"/>
                    <a:pt x="0" y="46"/>
                    <a:pt x="0" y="46"/>
                  </a:cubicBezTo>
                  <a:cubicBezTo>
                    <a:pt x="0" y="46"/>
                    <a:pt x="2" y="47"/>
                    <a:pt x="4" y="47"/>
                  </a:cubicBezTo>
                  <a:cubicBezTo>
                    <a:pt x="4" y="47"/>
                    <a:pt x="8" y="56"/>
                    <a:pt x="8" y="57"/>
                  </a:cubicBezTo>
                  <a:cubicBezTo>
                    <a:pt x="7" y="58"/>
                    <a:pt x="6" y="64"/>
                    <a:pt x="6" y="65"/>
                  </a:cubicBezTo>
                  <a:cubicBezTo>
                    <a:pt x="6" y="66"/>
                    <a:pt x="5" y="71"/>
                    <a:pt x="5" y="76"/>
                  </a:cubicBezTo>
                  <a:cubicBezTo>
                    <a:pt x="7" y="75"/>
                    <a:pt x="8" y="75"/>
                    <a:pt x="9" y="74"/>
                  </a:cubicBezTo>
                  <a:cubicBezTo>
                    <a:pt x="12" y="73"/>
                    <a:pt x="9" y="65"/>
                    <a:pt x="9" y="65"/>
                  </a:cubicBezTo>
                  <a:cubicBezTo>
                    <a:pt x="9" y="65"/>
                    <a:pt x="11" y="66"/>
                    <a:pt x="13" y="66"/>
                  </a:cubicBezTo>
                  <a:cubicBezTo>
                    <a:pt x="11" y="63"/>
                    <a:pt x="10" y="59"/>
                    <a:pt x="10" y="56"/>
                  </a:cubicBezTo>
                  <a:cubicBezTo>
                    <a:pt x="10" y="56"/>
                    <a:pt x="10" y="58"/>
                    <a:pt x="13" y="58"/>
                  </a:cubicBezTo>
                  <a:cubicBezTo>
                    <a:pt x="13" y="58"/>
                    <a:pt x="9" y="54"/>
                    <a:pt x="10" y="49"/>
                  </a:cubicBezTo>
                  <a:cubicBezTo>
                    <a:pt x="10" y="49"/>
                    <a:pt x="13" y="51"/>
                    <a:pt x="15" y="50"/>
                  </a:cubicBezTo>
                  <a:cubicBezTo>
                    <a:pt x="15" y="50"/>
                    <a:pt x="9" y="48"/>
                    <a:pt x="10" y="44"/>
                  </a:cubicBezTo>
                  <a:cubicBezTo>
                    <a:pt x="10" y="44"/>
                    <a:pt x="12" y="41"/>
                    <a:pt x="10" y="38"/>
                  </a:cubicBezTo>
                  <a:cubicBezTo>
                    <a:pt x="10" y="38"/>
                    <a:pt x="6" y="38"/>
                    <a:pt x="10" y="30"/>
                  </a:cubicBezTo>
                  <a:cubicBezTo>
                    <a:pt x="10" y="30"/>
                    <a:pt x="12" y="25"/>
                    <a:pt x="10" y="23"/>
                  </a:cubicBezTo>
                  <a:cubicBezTo>
                    <a:pt x="10" y="23"/>
                    <a:pt x="10" y="26"/>
                    <a:pt x="8" y="27"/>
                  </a:cubicBezTo>
                  <a:cubicBezTo>
                    <a:pt x="8" y="27"/>
                    <a:pt x="6" y="16"/>
                    <a:pt x="7" y="12"/>
                  </a:cubicBezTo>
                  <a:cubicBezTo>
                    <a:pt x="7" y="12"/>
                    <a:pt x="8" y="5"/>
                    <a:pt x="10" y="0"/>
                  </a:cubicBezTo>
                  <a:close/>
                </a:path>
              </a:pathLst>
            </a:custGeom>
            <a:solidFill>
              <a:srgbClr val="000000"/>
            </a:solidFill>
            <a:ln>
              <a:noFill/>
            </a:ln>
            <a:effectLst>
              <a:outerShdw blurRad="38100" dist="12700" dir="8100000" sy="-23000" kx="800400" algn="br"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77" name="Google Shape;277;p7"/>
            <p:cNvSpPr/>
            <p:nvPr/>
          </p:nvSpPr>
          <p:spPr>
            <a:xfrm>
              <a:off x="2593975" y="2568575"/>
              <a:ext cx="76200" cy="182563"/>
            </a:xfrm>
            <a:custGeom>
              <a:avLst/>
              <a:gdLst/>
              <a:ahLst/>
              <a:cxnLst/>
              <a:rect l="l" t="t" r="r" b="b"/>
              <a:pathLst>
                <a:path w="12" h="29" extrusionOk="0">
                  <a:moveTo>
                    <a:pt x="0" y="27"/>
                  </a:moveTo>
                  <a:cubicBezTo>
                    <a:pt x="0" y="28"/>
                    <a:pt x="0" y="28"/>
                    <a:pt x="0" y="29"/>
                  </a:cubicBezTo>
                  <a:cubicBezTo>
                    <a:pt x="7" y="21"/>
                    <a:pt x="12" y="0"/>
                    <a:pt x="12" y="0"/>
                  </a:cubicBezTo>
                  <a:cubicBezTo>
                    <a:pt x="7" y="14"/>
                    <a:pt x="3" y="23"/>
                    <a:pt x="0" y="27"/>
                  </a:cubicBezTo>
                  <a:close/>
                </a:path>
              </a:pathLst>
            </a:custGeom>
            <a:solidFill>
              <a:srgbClr val="000000"/>
            </a:solidFill>
            <a:ln>
              <a:noFill/>
            </a:ln>
            <a:effectLst>
              <a:outerShdw blurRad="38100" dist="12700" dir="8100000" sy="-23000" kx="800400" algn="br"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78" name="Google Shape;278;p7"/>
            <p:cNvSpPr/>
            <p:nvPr/>
          </p:nvSpPr>
          <p:spPr>
            <a:xfrm>
              <a:off x="2460625" y="2555875"/>
              <a:ext cx="95250" cy="220663"/>
            </a:xfrm>
            <a:custGeom>
              <a:avLst/>
              <a:gdLst/>
              <a:ahLst/>
              <a:cxnLst/>
              <a:rect l="l" t="t" r="r" b="b"/>
              <a:pathLst>
                <a:path w="15" h="35" extrusionOk="0">
                  <a:moveTo>
                    <a:pt x="15" y="35"/>
                  </a:moveTo>
                  <a:cubicBezTo>
                    <a:pt x="15" y="35"/>
                    <a:pt x="15" y="35"/>
                    <a:pt x="15" y="34"/>
                  </a:cubicBezTo>
                  <a:cubicBezTo>
                    <a:pt x="15" y="34"/>
                    <a:pt x="15" y="34"/>
                    <a:pt x="15" y="34"/>
                  </a:cubicBezTo>
                  <a:cubicBezTo>
                    <a:pt x="6" y="23"/>
                    <a:pt x="0" y="0"/>
                    <a:pt x="0" y="0"/>
                  </a:cubicBezTo>
                  <a:cubicBezTo>
                    <a:pt x="3" y="21"/>
                    <a:pt x="11" y="31"/>
                    <a:pt x="15" y="35"/>
                  </a:cubicBezTo>
                  <a:close/>
                </a:path>
              </a:pathLst>
            </a:custGeom>
            <a:solidFill>
              <a:srgbClr val="000000"/>
            </a:solidFill>
            <a:ln>
              <a:noFill/>
            </a:ln>
            <a:effectLst>
              <a:outerShdw blurRad="38100" dist="12700" dir="8100000" sy="-23000" kx="800400" algn="br"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79" name="Google Shape;279;p7"/>
            <p:cNvSpPr/>
            <p:nvPr/>
          </p:nvSpPr>
          <p:spPr>
            <a:xfrm>
              <a:off x="2379663" y="2555875"/>
              <a:ext cx="163512" cy="511175"/>
            </a:xfrm>
            <a:custGeom>
              <a:avLst/>
              <a:gdLst/>
              <a:ahLst/>
              <a:cxnLst/>
              <a:rect l="l" t="t" r="r" b="b"/>
              <a:pathLst>
                <a:path w="26" h="81" extrusionOk="0">
                  <a:moveTo>
                    <a:pt x="5" y="12"/>
                  </a:moveTo>
                  <a:cubicBezTo>
                    <a:pt x="9" y="16"/>
                    <a:pt x="7" y="25"/>
                    <a:pt x="7" y="30"/>
                  </a:cubicBezTo>
                  <a:cubicBezTo>
                    <a:pt x="7" y="34"/>
                    <a:pt x="6" y="58"/>
                    <a:pt x="5" y="62"/>
                  </a:cubicBezTo>
                  <a:cubicBezTo>
                    <a:pt x="5" y="64"/>
                    <a:pt x="5" y="68"/>
                    <a:pt x="4" y="71"/>
                  </a:cubicBezTo>
                  <a:cubicBezTo>
                    <a:pt x="5" y="71"/>
                    <a:pt x="6" y="71"/>
                    <a:pt x="6" y="71"/>
                  </a:cubicBezTo>
                  <a:cubicBezTo>
                    <a:pt x="6" y="71"/>
                    <a:pt x="6" y="80"/>
                    <a:pt x="8" y="81"/>
                  </a:cubicBezTo>
                  <a:cubicBezTo>
                    <a:pt x="8" y="81"/>
                    <a:pt x="24" y="81"/>
                    <a:pt x="26" y="81"/>
                  </a:cubicBezTo>
                  <a:cubicBezTo>
                    <a:pt x="26" y="81"/>
                    <a:pt x="26" y="78"/>
                    <a:pt x="26" y="74"/>
                  </a:cubicBezTo>
                  <a:cubicBezTo>
                    <a:pt x="22" y="73"/>
                    <a:pt x="23" y="64"/>
                    <a:pt x="23" y="64"/>
                  </a:cubicBezTo>
                  <a:cubicBezTo>
                    <a:pt x="20" y="69"/>
                    <a:pt x="24" y="74"/>
                    <a:pt x="22" y="76"/>
                  </a:cubicBezTo>
                  <a:cubicBezTo>
                    <a:pt x="19" y="78"/>
                    <a:pt x="17" y="76"/>
                    <a:pt x="13" y="69"/>
                  </a:cubicBezTo>
                  <a:cubicBezTo>
                    <a:pt x="9" y="62"/>
                    <a:pt x="13" y="51"/>
                    <a:pt x="13" y="51"/>
                  </a:cubicBezTo>
                  <a:cubicBezTo>
                    <a:pt x="11" y="45"/>
                    <a:pt x="19" y="42"/>
                    <a:pt x="19" y="42"/>
                  </a:cubicBezTo>
                  <a:cubicBezTo>
                    <a:pt x="18" y="33"/>
                    <a:pt x="13" y="28"/>
                    <a:pt x="13" y="28"/>
                  </a:cubicBezTo>
                  <a:cubicBezTo>
                    <a:pt x="8" y="22"/>
                    <a:pt x="14" y="20"/>
                    <a:pt x="11" y="15"/>
                  </a:cubicBezTo>
                  <a:cubicBezTo>
                    <a:pt x="9" y="11"/>
                    <a:pt x="8" y="5"/>
                    <a:pt x="8" y="0"/>
                  </a:cubicBezTo>
                  <a:cubicBezTo>
                    <a:pt x="7" y="1"/>
                    <a:pt x="7" y="1"/>
                    <a:pt x="7" y="1"/>
                  </a:cubicBezTo>
                  <a:cubicBezTo>
                    <a:pt x="7" y="4"/>
                    <a:pt x="8" y="9"/>
                    <a:pt x="8" y="9"/>
                  </a:cubicBezTo>
                  <a:cubicBezTo>
                    <a:pt x="6" y="8"/>
                    <a:pt x="6" y="5"/>
                    <a:pt x="5" y="2"/>
                  </a:cubicBezTo>
                  <a:cubicBezTo>
                    <a:pt x="4" y="2"/>
                    <a:pt x="3" y="3"/>
                    <a:pt x="3" y="4"/>
                  </a:cubicBezTo>
                  <a:cubicBezTo>
                    <a:pt x="3" y="7"/>
                    <a:pt x="2" y="13"/>
                    <a:pt x="1" y="17"/>
                  </a:cubicBezTo>
                  <a:cubicBezTo>
                    <a:pt x="1" y="21"/>
                    <a:pt x="1" y="24"/>
                    <a:pt x="0" y="25"/>
                  </a:cubicBezTo>
                  <a:cubicBezTo>
                    <a:pt x="0" y="25"/>
                    <a:pt x="0" y="26"/>
                    <a:pt x="0" y="27"/>
                  </a:cubicBezTo>
                  <a:cubicBezTo>
                    <a:pt x="7" y="29"/>
                    <a:pt x="5" y="12"/>
                    <a:pt x="5" y="12"/>
                  </a:cubicBezTo>
                  <a:close/>
                </a:path>
              </a:pathLst>
            </a:custGeom>
            <a:solidFill>
              <a:srgbClr val="000000"/>
            </a:solidFill>
            <a:ln>
              <a:noFill/>
            </a:ln>
            <a:effectLst>
              <a:outerShdw blurRad="38100" dist="12700" dir="8100000" sy="-23000" kx="800400" algn="br"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80" name="Google Shape;280;p7"/>
            <p:cNvSpPr/>
            <p:nvPr/>
          </p:nvSpPr>
          <p:spPr>
            <a:xfrm>
              <a:off x="2689225" y="2992438"/>
              <a:ext cx="69850" cy="106363"/>
            </a:xfrm>
            <a:custGeom>
              <a:avLst/>
              <a:gdLst/>
              <a:ahLst/>
              <a:cxnLst/>
              <a:rect l="l" t="t" r="r" b="b"/>
              <a:pathLst>
                <a:path w="11" h="17" extrusionOk="0">
                  <a:moveTo>
                    <a:pt x="1" y="16"/>
                  </a:moveTo>
                  <a:cubicBezTo>
                    <a:pt x="1" y="16"/>
                    <a:pt x="1" y="16"/>
                    <a:pt x="1" y="16"/>
                  </a:cubicBezTo>
                  <a:cubicBezTo>
                    <a:pt x="2" y="16"/>
                    <a:pt x="4" y="17"/>
                    <a:pt x="5" y="16"/>
                  </a:cubicBezTo>
                  <a:cubicBezTo>
                    <a:pt x="5" y="16"/>
                    <a:pt x="10" y="14"/>
                    <a:pt x="10" y="12"/>
                  </a:cubicBezTo>
                  <a:cubicBezTo>
                    <a:pt x="11" y="10"/>
                    <a:pt x="10" y="4"/>
                    <a:pt x="10" y="2"/>
                  </a:cubicBezTo>
                  <a:cubicBezTo>
                    <a:pt x="10" y="2"/>
                    <a:pt x="8" y="0"/>
                    <a:pt x="4" y="0"/>
                  </a:cubicBezTo>
                  <a:cubicBezTo>
                    <a:pt x="4" y="0"/>
                    <a:pt x="2" y="2"/>
                    <a:pt x="1" y="10"/>
                  </a:cubicBezTo>
                  <a:cubicBezTo>
                    <a:pt x="1" y="10"/>
                    <a:pt x="0" y="16"/>
                    <a:pt x="3" y="14"/>
                  </a:cubicBezTo>
                  <a:cubicBezTo>
                    <a:pt x="4" y="9"/>
                    <a:pt x="4" y="9"/>
                    <a:pt x="4" y="9"/>
                  </a:cubicBezTo>
                  <a:cubicBezTo>
                    <a:pt x="5" y="11"/>
                    <a:pt x="5" y="11"/>
                    <a:pt x="5" y="11"/>
                  </a:cubicBezTo>
                  <a:cubicBezTo>
                    <a:pt x="5" y="11"/>
                    <a:pt x="3" y="14"/>
                    <a:pt x="1" y="16"/>
                  </a:cubicBezTo>
                  <a:close/>
                </a:path>
              </a:pathLst>
            </a:custGeom>
            <a:solidFill>
              <a:srgbClr val="F2C279"/>
            </a:solidFill>
            <a:ln>
              <a:noFill/>
            </a:ln>
            <a:effectLst>
              <a:outerShdw blurRad="38100" dist="12700" dir="8100000" sy="-23000" kx="800400" algn="br"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81" name="Google Shape;281;p7"/>
            <p:cNvSpPr/>
            <p:nvPr/>
          </p:nvSpPr>
          <p:spPr>
            <a:xfrm>
              <a:off x="2379663" y="3079750"/>
              <a:ext cx="19050" cy="19050"/>
            </a:xfrm>
            <a:custGeom>
              <a:avLst/>
              <a:gdLst/>
              <a:ahLst/>
              <a:cxnLst/>
              <a:rect l="l" t="t" r="r" b="b"/>
              <a:pathLst>
                <a:path w="3" h="3" extrusionOk="0">
                  <a:moveTo>
                    <a:pt x="0" y="2"/>
                  </a:moveTo>
                  <a:cubicBezTo>
                    <a:pt x="0" y="2"/>
                    <a:pt x="2" y="3"/>
                    <a:pt x="2" y="3"/>
                  </a:cubicBezTo>
                  <a:cubicBezTo>
                    <a:pt x="3" y="3"/>
                    <a:pt x="3" y="1"/>
                    <a:pt x="3" y="1"/>
                  </a:cubicBezTo>
                  <a:cubicBezTo>
                    <a:pt x="1" y="0"/>
                    <a:pt x="1" y="0"/>
                    <a:pt x="1" y="0"/>
                  </a:cubicBezTo>
                  <a:cubicBezTo>
                    <a:pt x="1" y="0"/>
                    <a:pt x="0" y="1"/>
                    <a:pt x="0" y="2"/>
                  </a:cubicBezTo>
                  <a:close/>
                </a:path>
              </a:pathLst>
            </a:custGeom>
            <a:solidFill>
              <a:srgbClr val="C9A063"/>
            </a:solidFill>
            <a:ln>
              <a:noFill/>
            </a:ln>
            <a:effectLst>
              <a:outerShdw blurRad="38100" dist="12700" dir="8100000" sy="-23000" kx="800400" algn="br"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82" name="Google Shape;282;p7"/>
            <p:cNvSpPr/>
            <p:nvPr/>
          </p:nvSpPr>
          <p:spPr>
            <a:xfrm>
              <a:off x="2366963" y="3009900"/>
              <a:ext cx="69850" cy="82550"/>
            </a:xfrm>
            <a:custGeom>
              <a:avLst/>
              <a:gdLst/>
              <a:ahLst/>
              <a:cxnLst/>
              <a:rect l="l" t="t" r="r" b="b"/>
              <a:pathLst>
                <a:path w="11" h="13" extrusionOk="0">
                  <a:moveTo>
                    <a:pt x="10" y="13"/>
                  </a:moveTo>
                  <a:cubicBezTo>
                    <a:pt x="10" y="13"/>
                    <a:pt x="11" y="10"/>
                    <a:pt x="11" y="8"/>
                  </a:cubicBezTo>
                  <a:cubicBezTo>
                    <a:pt x="11" y="7"/>
                    <a:pt x="9" y="2"/>
                    <a:pt x="9" y="2"/>
                  </a:cubicBezTo>
                  <a:cubicBezTo>
                    <a:pt x="9" y="2"/>
                    <a:pt x="5" y="0"/>
                    <a:pt x="2" y="1"/>
                  </a:cubicBezTo>
                  <a:cubicBezTo>
                    <a:pt x="2" y="1"/>
                    <a:pt x="0" y="6"/>
                    <a:pt x="0" y="9"/>
                  </a:cubicBezTo>
                  <a:cubicBezTo>
                    <a:pt x="0" y="9"/>
                    <a:pt x="3" y="13"/>
                    <a:pt x="6" y="13"/>
                  </a:cubicBezTo>
                  <a:cubicBezTo>
                    <a:pt x="8" y="13"/>
                    <a:pt x="4" y="10"/>
                    <a:pt x="6" y="7"/>
                  </a:cubicBezTo>
                  <a:cubicBezTo>
                    <a:pt x="8" y="9"/>
                    <a:pt x="8" y="9"/>
                    <a:pt x="8" y="9"/>
                  </a:cubicBezTo>
                  <a:cubicBezTo>
                    <a:pt x="8" y="9"/>
                    <a:pt x="7" y="13"/>
                    <a:pt x="10" y="13"/>
                  </a:cubicBezTo>
                  <a:close/>
                </a:path>
              </a:pathLst>
            </a:custGeom>
            <a:solidFill>
              <a:srgbClr val="F2C279"/>
            </a:solidFill>
            <a:ln>
              <a:noFill/>
            </a:ln>
            <a:effectLst>
              <a:outerShdw blurRad="38100" dist="12700" dir="8100000" sy="-23000" kx="800400" algn="br"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83" name="Google Shape;283;p7"/>
            <p:cNvSpPr/>
            <p:nvPr/>
          </p:nvSpPr>
          <p:spPr>
            <a:xfrm>
              <a:off x="2297113" y="3079750"/>
              <a:ext cx="182562" cy="304800"/>
            </a:xfrm>
            <a:custGeom>
              <a:avLst/>
              <a:gdLst/>
              <a:ahLst/>
              <a:cxnLst/>
              <a:rect l="l" t="t" r="r" b="b"/>
              <a:pathLst>
                <a:path w="29" h="48" extrusionOk="0">
                  <a:moveTo>
                    <a:pt x="26" y="8"/>
                  </a:moveTo>
                  <a:cubicBezTo>
                    <a:pt x="13" y="0"/>
                    <a:pt x="13" y="0"/>
                    <a:pt x="13" y="0"/>
                  </a:cubicBezTo>
                  <a:cubicBezTo>
                    <a:pt x="5" y="0"/>
                    <a:pt x="5" y="0"/>
                    <a:pt x="5" y="0"/>
                  </a:cubicBezTo>
                  <a:cubicBezTo>
                    <a:pt x="5" y="0"/>
                    <a:pt x="0" y="20"/>
                    <a:pt x="2" y="35"/>
                  </a:cubicBezTo>
                  <a:cubicBezTo>
                    <a:pt x="2" y="35"/>
                    <a:pt x="11" y="44"/>
                    <a:pt x="15" y="48"/>
                  </a:cubicBezTo>
                  <a:cubicBezTo>
                    <a:pt x="15" y="48"/>
                    <a:pt x="26" y="48"/>
                    <a:pt x="29" y="46"/>
                  </a:cubicBezTo>
                  <a:cubicBezTo>
                    <a:pt x="29" y="46"/>
                    <a:pt x="29" y="18"/>
                    <a:pt x="26" y="8"/>
                  </a:cubicBezTo>
                  <a:close/>
                </a:path>
              </a:pathLst>
            </a:custGeom>
            <a:solidFill>
              <a:srgbClr val="4B1516"/>
            </a:solidFill>
            <a:ln>
              <a:noFill/>
            </a:ln>
            <a:effectLst>
              <a:outerShdw blurRad="38100" dist="12700" dir="8100000" sy="-23000" kx="800400" algn="br"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84" name="Google Shape;284;p7"/>
            <p:cNvSpPr/>
            <p:nvPr/>
          </p:nvSpPr>
          <p:spPr>
            <a:xfrm>
              <a:off x="2386013" y="3130550"/>
              <a:ext cx="93662" cy="254000"/>
            </a:xfrm>
            <a:custGeom>
              <a:avLst/>
              <a:gdLst/>
              <a:ahLst/>
              <a:cxnLst/>
              <a:rect l="l" t="t" r="r" b="b"/>
              <a:pathLst>
                <a:path w="15" h="40" extrusionOk="0">
                  <a:moveTo>
                    <a:pt x="15" y="38"/>
                  </a:moveTo>
                  <a:cubicBezTo>
                    <a:pt x="15" y="38"/>
                    <a:pt x="15" y="11"/>
                    <a:pt x="12" y="0"/>
                  </a:cubicBezTo>
                  <a:cubicBezTo>
                    <a:pt x="9" y="1"/>
                    <a:pt x="4" y="2"/>
                    <a:pt x="4" y="2"/>
                  </a:cubicBezTo>
                  <a:cubicBezTo>
                    <a:pt x="0" y="17"/>
                    <a:pt x="0" y="33"/>
                    <a:pt x="1" y="40"/>
                  </a:cubicBezTo>
                  <a:cubicBezTo>
                    <a:pt x="2" y="40"/>
                    <a:pt x="12" y="40"/>
                    <a:pt x="15" y="38"/>
                  </a:cubicBezTo>
                  <a:close/>
                </a:path>
              </a:pathLst>
            </a:custGeom>
            <a:solidFill>
              <a:srgbClr val="924E4E"/>
            </a:solidFill>
            <a:ln>
              <a:noFill/>
            </a:ln>
            <a:effectLst>
              <a:outerShdw blurRad="38100" dist="12700" dir="8100000" sy="-23000" kx="800400" algn="br"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85" name="Google Shape;285;p7"/>
            <p:cNvSpPr/>
            <p:nvPr/>
          </p:nvSpPr>
          <p:spPr>
            <a:xfrm>
              <a:off x="2366963" y="3016250"/>
              <a:ext cx="44450" cy="76200"/>
            </a:xfrm>
            <a:custGeom>
              <a:avLst/>
              <a:gdLst/>
              <a:ahLst/>
              <a:cxnLst/>
              <a:rect l="l" t="t" r="r" b="b"/>
              <a:pathLst>
                <a:path w="7" h="12" extrusionOk="0">
                  <a:moveTo>
                    <a:pt x="6" y="12"/>
                  </a:moveTo>
                  <a:cubicBezTo>
                    <a:pt x="7" y="12"/>
                    <a:pt x="6" y="11"/>
                    <a:pt x="6" y="10"/>
                  </a:cubicBezTo>
                  <a:cubicBezTo>
                    <a:pt x="6" y="10"/>
                    <a:pt x="6" y="10"/>
                    <a:pt x="6" y="10"/>
                  </a:cubicBezTo>
                  <a:cubicBezTo>
                    <a:pt x="4" y="10"/>
                    <a:pt x="2" y="7"/>
                    <a:pt x="2" y="7"/>
                  </a:cubicBezTo>
                  <a:cubicBezTo>
                    <a:pt x="2" y="5"/>
                    <a:pt x="3" y="1"/>
                    <a:pt x="3" y="0"/>
                  </a:cubicBezTo>
                  <a:cubicBezTo>
                    <a:pt x="3" y="0"/>
                    <a:pt x="3" y="0"/>
                    <a:pt x="2" y="0"/>
                  </a:cubicBezTo>
                  <a:cubicBezTo>
                    <a:pt x="2" y="0"/>
                    <a:pt x="0" y="5"/>
                    <a:pt x="0" y="8"/>
                  </a:cubicBezTo>
                  <a:cubicBezTo>
                    <a:pt x="0" y="8"/>
                    <a:pt x="3" y="12"/>
                    <a:pt x="6" y="12"/>
                  </a:cubicBezTo>
                  <a:close/>
                </a:path>
              </a:pathLst>
            </a:custGeom>
            <a:solidFill>
              <a:srgbClr val="EBB273"/>
            </a:solidFill>
            <a:ln>
              <a:noFill/>
            </a:ln>
            <a:effectLst>
              <a:outerShdw blurRad="38100" dist="12700" dir="8100000" sy="-23000" kx="800400" algn="br"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86" name="Google Shape;286;p7"/>
            <p:cNvSpPr/>
            <p:nvPr/>
          </p:nvSpPr>
          <p:spPr>
            <a:xfrm>
              <a:off x="2417763" y="3073400"/>
              <a:ext cx="19050" cy="19050"/>
            </a:xfrm>
            <a:custGeom>
              <a:avLst/>
              <a:gdLst/>
              <a:ahLst/>
              <a:cxnLst/>
              <a:rect l="l" t="t" r="r" b="b"/>
              <a:pathLst>
                <a:path w="3" h="3" extrusionOk="0">
                  <a:moveTo>
                    <a:pt x="0" y="0"/>
                  </a:moveTo>
                  <a:cubicBezTo>
                    <a:pt x="0" y="1"/>
                    <a:pt x="0" y="3"/>
                    <a:pt x="2" y="3"/>
                  </a:cubicBezTo>
                  <a:cubicBezTo>
                    <a:pt x="2" y="3"/>
                    <a:pt x="3" y="1"/>
                    <a:pt x="3" y="0"/>
                  </a:cubicBezTo>
                  <a:cubicBezTo>
                    <a:pt x="2" y="0"/>
                    <a:pt x="1" y="0"/>
                    <a:pt x="0" y="0"/>
                  </a:cubicBezTo>
                  <a:close/>
                </a:path>
              </a:pathLst>
            </a:custGeom>
            <a:solidFill>
              <a:srgbClr val="EBB273"/>
            </a:solidFill>
            <a:ln>
              <a:noFill/>
            </a:ln>
            <a:effectLst>
              <a:outerShdw blurRad="38100" dist="12700" dir="8100000" sy="-23000" kx="800400" algn="br" rotWithShape="0">
                <a:srgbClr val="000000">
                  <a:alpha val="2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pic>
          <p:nvPicPr>
            <p:cNvPr id="287" name="Google Shape;287;p7"/>
            <p:cNvPicPr preferRelativeResize="0"/>
            <p:nvPr/>
          </p:nvPicPr>
          <p:blipFill rotWithShape="1">
            <a:blip r:embed="rId3">
              <a:alphaModFix/>
            </a:blip>
            <a:srcRect/>
            <a:stretch/>
          </p:blipFill>
          <p:spPr>
            <a:xfrm>
              <a:off x="2373313" y="3027363"/>
              <a:ext cx="76200" cy="114300"/>
            </a:xfrm>
            <a:prstGeom prst="rect">
              <a:avLst/>
            </a:prstGeom>
            <a:noFill/>
            <a:ln>
              <a:noFill/>
            </a:ln>
          </p:spPr>
        </p:pic>
      </p:grpSp>
      <p:sp>
        <p:nvSpPr>
          <p:cNvPr id="288" name="Google Shape;288;p7"/>
          <p:cNvSpPr txBox="1"/>
          <p:nvPr/>
        </p:nvSpPr>
        <p:spPr>
          <a:xfrm>
            <a:off x="4374154" y="1277328"/>
            <a:ext cx="439512" cy="246205"/>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1000" b="1">
                <a:solidFill>
                  <a:srgbClr val="000000"/>
                </a:solidFill>
                <a:latin typeface="Arial"/>
                <a:ea typeface="Arial"/>
                <a:cs typeface="Arial"/>
                <a:sym typeface="Arial"/>
              </a:rPr>
              <a:t>60%</a:t>
            </a:r>
            <a:endParaRPr sz="1000" b="1">
              <a:solidFill>
                <a:srgbClr val="000000"/>
              </a:solidFill>
              <a:latin typeface="Arial"/>
              <a:ea typeface="Arial"/>
              <a:cs typeface="Arial"/>
              <a:sym typeface="Arial"/>
            </a:endParaRPr>
          </a:p>
        </p:txBody>
      </p:sp>
      <p:sp>
        <p:nvSpPr>
          <p:cNvPr id="289" name="Google Shape;289;p7"/>
          <p:cNvSpPr txBox="1"/>
          <p:nvPr/>
        </p:nvSpPr>
        <p:spPr>
          <a:xfrm>
            <a:off x="5871511" y="1277328"/>
            <a:ext cx="439512" cy="246205"/>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1000" b="1">
                <a:solidFill>
                  <a:srgbClr val="000000"/>
                </a:solidFill>
                <a:latin typeface="Arial"/>
                <a:ea typeface="Arial"/>
                <a:cs typeface="Arial"/>
                <a:sym typeface="Arial"/>
              </a:rPr>
              <a:t>30%</a:t>
            </a:r>
            <a:endParaRPr sz="1000" b="1">
              <a:solidFill>
                <a:srgbClr val="000000"/>
              </a:solidFill>
              <a:latin typeface="Arial"/>
              <a:ea typeface="Arial"/>
              <a:cs typeface="Arial"/>
              <a:sym typeface="Arial"/>
            </a:endParaRPr>
          </a:p>
        </p:txBody>
      </p:sp>
      <p:sp>
        <p:nvSpPr>
          <p:cNvPr id="290" name="Google Shape;290;p7"/>
          <p:cNvSpPr txBox="1"/>
          <p:nvPr/>
        </p:nvSpPr>
        <p:spPr>
          <a:xfrm>
            <a:off x="7489706" y="1277328"/>
            <a:ext cx="439512" cy="246205"/>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1000" b="1">
                <a:solidFill>
                  <a:srgbClr val="000000"/>
                </a:solidFill>
                <a:latin typeface="Arial"/>
                <a:ea typeface="Arial"/>
                <a:cs typeface="Arial"/>
                <a:sym typeface="Arial"/>
              </a:rPr>
              <a:t>80%</a:t>
            </a:r>
            <a:endParaRPr sz="1000" b="1">
              <a:solidFill>
                <a:srgbClr val="000000"/>
              </a:solidFill>
              <a:latin typeface="Arial"/>
              <a:ea typeface="Arial"/>
              <a:cs typeface="Arial"/>
              <a:sym typeface="Arial"/>
            </a:endParaRPr>
          </a:p>
        </p:txBody>
      </p:sp>
      <p:grpSp>
        <p:nvGrpSpPr>
          <p:cNvPr id="291" name="Google Shape;291;p7"/>
          <p:cNvGrpSpPr/>
          <p:nvPr/>
        </p:nvGrpSpPr>
        <p:grpSpPr>
          <a:xfrm>
            <a:off x="619565" y="1511101"/>
            <a:ext cx="672210" cy="562610"/>
            <a:chOff x="4704095" y="2129482"/>
            <a:chExt cx="672210" cy="562610"/>
          </a:xfrm>
        </p:grpSpPr>
        <p:sp>
          <p:nvSpPr>
            <p:cNvPr id="292" name="Google Shape;292;p7"/>
            <p:cNvSpPr/>
            <p:nvPr/>
          </p:nvSpPr>
          <p:spPr>
            <a:xfrm>
              <a:off x="4704095" y="2129482"/>
              <a:ext cx="562610" cy="562610"/>
            </a:xfrm>
            <a:prstGeom prst="ellipse">
              <a:avLst/>
            </a:prstGeom>
            <a:solidFill>
              <a:srgbClr val="A8CCF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00" b="1">
                <a:solidFill>
                  <a:srgbClr val="FFFFFF"/>
                </a:solidFill>
                <a:latin typeface="Arial"/>
                <a:ea typeface="Arial"/>
                <a:cs typeface="Arial"/>
                <a:sym typeface="Arial"/>
              </a:endParaRPr>
            </a:p>
          </p:txBody>
        </p:sp>
        <p:sp>
          <p:nvSpPr>
            <p:cNvPr id="293" name="Google Shape;293;p7"/>
            <p:cNvSpPr/>
            <p:nvPr/>
          </p:nvSpPr>
          <p:spPr>
            <a:xfrm>
              <a:off x="4796483" y="2311567"/>
              <a:ext cx="579822" cy="246221"/>
            </a:xfrm>
            <a:prstGeom prst="rect">
              <a:avLst/>
            </a:prstGeom>
            <a:noFill/>
            <a:ln>
              <a:noFill/>
            </a:ln>
          </p:spPr>
          <p:txBody>
            <a:bodyPr spcFirstLastPara="1" wrap="square" lIns="91425" tIns="45700" rIns="91425" bIns="45700" anchor="t" anchorCtr="0">
              <a:spAutoFit/>
            </a:bodyPr>
            <a:lstStyle/>
            <a:p>
              <a:pPr marL="0" marR="0" lvl="0" indent="0" algn="just" rtl="0">
                <a:lnSpc>
                  <a:spcPct val="109090"/>
                </a:lnSpc>
                <a:spcBef>
                  <a:spcPts val="0"/>
                </a:spcBef>
                <a:spcAft>
                  <a:spcPts val="0"/>
                </a:spcAft>
                <a:buNone/>
              </a:pPr>
              <a:r>
                <a:rPr lang="en-US" sz="1100" b="1">
                  <a:solidFill>
                    <a:srgbClr val="FFFFFF"/>
                  </a:solidFill>
                  <a:latin typeface="Arial"/>
                  <a:ea typeface="Arial"/>
                  <a:cs typeface="Arial"/>
                  <a:sym typeface="Arial"/>
                </a:rPr>
                <a:t>60%</a:t>
              </a:r>
              <a:endParaRPr/>
            </a:p>
          </p:txBody>
        </p:sp>
      </p:grpSp>
      <p:grpSp>
        <p:nvGrpSpPr>
          <p:cNvPr id="294" name="Google Shape;294;p7"/>
          <p:cNvGrpSpPr/>
          <p:nvPr/>
        </p:nvGrpSpPr>
        <p:grpSpPr>
          <a:xfrm>
            <a:off x="611558" y="2663229"/>
            <a:ext cx="674076" cy="562610"/>
            <a:chOff x="4704095" y="2918851"/>
            <a:chExt cx="674076" cy="562610"/>
          </a:xfrm>
        </p:grpSpPr>
        <p:sp>
          <p:nvSpPr>
            <p:cNvPr id="295" name="Google Shape;295;p7"/>
            <p:cNvSpPr/>
            <p:nvPr/>
          </p:nvSpPr>
          <p:spPr>
            <a:xfrm>
              <a:off x="4704095" y="2918851"/>
              <a:ext cx="562610" cy="562610"/>
            </a:xfrm>
            <a:prstGeom prst="ellipse">
              <a:avLst/>
            </a:prstGeom>
            <a:solidFill>
              <a:srgbClr val="0070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rgbClr val="000000"/>
                </a:solidFill>
                <a:latin typeface="Arial"/>
                <a:ea typeface="Arial"/>
                <a:cs typeface="Arial"/>
                <a:sym typeface="Arial"/>
              </a:endParaRPr>
            </a:p>
          </p:txBody>
        </p:sp>
        <p:sp>
          <p:nvSpPr>
            <p:cNvPr id="296" name="Google Shape;296;p7"/>
            <p:cNvSpPr/>
            <p:nvPr/>
          </p:nvSpPr>
          <p:spPr>
            <a:xfrm>
              <a:off x="4798349" y="3098039"/>
              <a:ext cx="579822" cy="246221"/>
            </a:xfrm>
            <a:prstGeom prst="rect">
              <a:avLst/>
            </a:prstGeom>
            <a:noFill/>
            <a:ln>
              <a:noFill/>
            </a:ln>
          </p:spPr>
          <p:txBody>
            <a:bodyPr spcFirstLastPara="1" wrap="square" lIns="91425" tIns="45700" rIns="91425" bIns="45700" anchor="t" anchorCtr="0">
              <a:spAutoFit/>
            </a:bodyPr>
            <a:lstStyle/>
            <a:p>
              <a:pPr marL="0" marR="0" lvl="0" indent="0" algn="just" rtl="0">
                <a:lnSpc>
                  <a:spcPct val="109090"/>
                </a:lnSpc>
                <a:spcBef>
                  <a:spcPts val="0"/>
                </a:spcBef>
                <a:spcAft>
                  <a:spcPts val="0"/>
                </a:spcAft>
                <a:buNone/>
              </a:pPr>
              <a:r>
                <a:rPr lang="en-US" sz="1100" b="1">
                  <a:solidFill>
                    <a:srgbClr val="FFFFFF"/>
                  </a:solidFill>
                  <a:latin typeface="Arial"/>
                  <a:ea typeface="Arial"/>
                  <a:cs typeface="Arial"/>
                  <a:sym typeface="Arial"/>
                </a:rPr>
                <a:t>30%</a:t>
              </a:r>
              <a:endParaRPr/>
            </a:p>
          </p:txBody>
        </p:sp>
      </p:grpSp>
      <p:grpSp>
        <p:nvGrpSpPr>
          <p:cNvPr id="297" name="Google Shape;297;p7"/>
          <p:cNvGrpSpPr/>
          <p:nvPr/>
        </p:nvGrpSpPr>
        <p:grpSpPr>
          <a:xfrm>
            <a:off x="618653" y="3766145"/>
            <a:ext cx="666979" cy="562610"/>
            <a:chOff x="4704095" y="3707833"/>
            <a:chExt cx="666979" cy="562610"/>
          </a:xfrm>
        </p:grpSpPr>
        <p:sp>
          <p:nvSpPr>
            <p:cNvPr id="298" name="Google Shape;298;p7"/>
            <p:cNvSpPr/>
            <p:nvPr/>
          </p:nvSpPr>
          <p:spPr>
            <a:xfrm>
              <a:off x="4704095" y="3707833"/>
              <a:ext cx="562610" cy="562610"/>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00" b="1">
                <a:solidFill>
                  <a:srgbClr val="FFFFFF"/>
                </a:solidFill>
                <a:latin typeface="Arial"/>
                <a:ea typeface="Arial"/>
                <a:cs typeface="Arial"/>
                <a:sym typeface="Arial"/>
              </a:endParaRPr>
            </a:p>
          </p:txBody>
        </p:sp>
        <p:sp>
          <p:nvSpPr>
            <p:cNvPr id="299" name="Google Shape;299;p7"/>
            <p:cNvSpPr/>
            <p:nvPr/>
          </p:nvSpPr>
          <p:spPr>
            <a:xfrm>
              <a:off x="4791252" y="3891402"/>
              <a:ext cx="579822" cy="246221"/>
            </a:xfrm>
            <a:prstGeom prst="rect">
              <a:avLst/>
            </a:prstGeom>
            <a:noFill/>
            <a:ln>
              <a:noFill/>
            </a:ln>
          </p:spPr>
          <p:txBody>
            <a:bodyPr spcFirstLastPara="1" wrap="square" lIns="91425" tIns="45700" rIns="91425" bIns="45700" anchor="t" anchorCtr="0">
              <a:spAutoFit/>
            </a:bodyPr>
            <a:lstStyle/>
            <a:p>
              <a:pPr marL="0" marR="0" lvl="0" indent="0" algn="just" rtl="0">
                <a:lnSpc>
                  <a:spcPct val="109090"/>
                </a:lnSpc>
                <a:spcBef>
                  <a:spcPts val="0"/>
                </a:spcBef>
                <a:spcAft>
                  <a:spcPts val="0"/>
                </a:spcAft>
                <a:buNone/>
              </a:pPr>
              <a:r>
                <a:rPr lang="en-US" sz="1100" b="1">
                  <a:solidFill>
                    <a:srgbClr val="FFFFFF"/>
                  </a:solidFill>
                  <a:latin typeface="Arial"/>
                  <a:ea typeface="Arial"/>
                  <a:cs typeface="Arial"/>
                  <a:sym typeface="Arial"/>
                </a:rPr>
                <a:t>80%</a:t>
              </a:r>
              <a:endParaRPr/>
            </a:p>
          </p:txBody>
        </p:sp>
      </p:grpSp>
      <p:sp>
        <p:nvSpPr>
          <p:cNvPr id="300" name="Google Shape;300;p7"/>
          <p:cNvSpPr/>
          <p:nvPr/>
        </p:nvSpPr>
        <p:spPr>
          <a:xfrm>
            <a:off x="1279763" y="1571623"/>
            <a:ext cx="2016018" cy="861758"/>
          </a:xfrm>
          <a:prstGeom prst="rect">
            <a:avLst/>
          </a:prstGeom>
          <a:noFill/>
          <a:ln>
            <a:noFill/>
          </a:ln>
        </p:spPr>
        <p:txBody>
          <a:bodyPr spcFirstLastPara="1" wrap="square" lIns="91400" tIns="45700" rIns="91400" bIns="45700" anchor="t" anchorCtr="0">
            <a:spAutoFit/>
          </a:bodyPr>
          <a:lstStyle/>
          <a:p>
            <a:pPr marL="0" marR="0" lvl="0" indent="0" algn="just" rtl="0">
              <a:lnSpc>
                <a:spcPct val="120000"/>
              </a:lnSpc>
              <a:spcBef>
                <a:spcPts val="0"/>
              </a:spcBef>
              <a:spcAft>
                <a:spcPts val="0"/>
              </a:spcAft>
              <a:buNone/>
            </a:pPr>
            <a:r>
              <a:rPr lang="en-US" sz="1000" b="1">
                <a:solidFill>
                  <a:srgbClr val="000000"/>
                </a:solidFill>
                <a:latin typeface="Arial"/>
                <a:ea typeface="Arial"/>
                <a:cs typeface="Arial"/>
                <a:sym typeface="Arial"/>
              </a:rPr>
              <a:t>Fill in the contents of the catalogue here, there is a problem of the values of the times in the design and development.</a:t>
            </a:r>
            <a:endParaRPr/>
          </a:p>
        </p:txBody>
      </p:sp>
      <p:sp>
        <p:nvSpPr>
          <p:cNvPr id="301" name="Google Shape;301;p7"/>
          <p:cNvSpPr/>
          <p:nvPr/>
        </p:nvSpPr>
        <p:spPr>
          <a:xfrm>
            <a:off x="1279763" y="2740671"/>
            <a:ext cx="2016018" cy="861758"/>
          </a:xfrm>
          <a:prstGeom prst="rect">
            <a:avLst/>
          </a:prstGeom>
          <a:noFill/>
          <a:ln>
            <a:noFill/>
          </a:ln>
        </p:spPr>
        <p:txBody>
          <a:bodyPr spcFirstLastPara="1" wrap="square" lIns="91400" tIns="45700" rIns="91400" bIns="45700" anchor="t" anchorCtr="0">
            <a:spAutoFit/>
          </a:bodyPr>
          <a:lstStyle/>
          <a:p>
            <a:pPr marL="0" marR="0" lvl="0" indent="0" algn="just" rtl="0">
              <a:lnSpc>
                <a:spcPct val="120000"/>
              </a:lnSpc>
              <a:spcBef>
                <a:spcPts val="0"/>
              </a:spcBef>
              <a:spcAft>
                <a:spcPts val="0"/>
              </a:spcAft>
              <a:buNone/>
            </a:pPr>
            <a:r>
              <a:rPr lang="en-US" sz="1000" b="1">
                <a:solidFill>
                  <a:srgbClr val="000000"/>
                </a:solidFill>
                <a:latin typeface="Arial"/>
                <a:ea typeface="Arial"/>
                <a:cs typeface="Arial"/>
                <a:sym typeface="Arial"/>
              </a:rPr>
              <a:t>Fill in the contents of the catalogue here, there is a problem of the values of the times in the design and development.</a:t>
            </a:r>
            <a:endParaRPr/>
          </a:p>
        </p:txBody>
      </p:sp>
      <p:sp>
        <p:nvSpPr>
          <p:cNvPr id="302" name="Google Shape;302;p7"/>
          <p:cNvSpPr/>
          <p:nvPr/>
        </p:nvSpPr>
        <p:spPr>
          <a:xfrm>
            <a:off x="1279763" y="3850333"/>
            <a:ext cx="2016018" cy="861758"/>
          </a:xfrm>
          <a:prstGeom prst="rect">
            <a:avLst/>
          </a:prstGeom>
          <a:noFill/>
          <a:ln>
            <a:noFill/>
          </a:ln>
        </p:spPr>
        <p:txBody>
          <a:bodyPr spcFirstLastPara="1" wrap="square" lIns="91400" tIns="45700" rIns="91400" bIns="45700" anchor="t" anchorCtr="0">
            <a:spAutoFit/>
          </a:bodyPr>
          <a:lstStyle/>
          <a:p>
            <a:pPr marL="0" marR="0" lvl="0" indent="0" algn="just" rtl="0">
              <a:lnSpc>
                <a:spcPct val="120000"/>
              </a:lnSpc>
              <a:spcBef>
                <a:spcPts val="0"/>
              </a:spcBef>
              <a:spcAft>
                <a:spcPts val="0"/>
              </a:spcAft>
              <a:buNone/>
            </a:pPr>
            <a:r>
              <a:rPr lang="en-US" sz="1000" b="1">
                <a:solidFill>
                  <a:srgbClr val="000000"/>
                </a:solidFill>
                <a:latin typeface="Arial"/>
                <a:ea typeface="Arial"/>
                <a:cs typeface="Arial"/>
                <a:sym typeface="Arial"/>
              </a:rPr>
              <a:t>Fill in the contents of the catalogue here, there is a problem of the values of the times in the design and development.</a:t>
            </a:r>
            <a:endParaRPr/>
          </a:p>
        </p:txBody>
      </p:sp>
      <p:cxnSp>
        <p:nvCxnSpPr>
          <p:cNvPr id="303" name="Google Shape;303;p7"/>
          <p:cNvCxnSpPr/>
          <p:nvPr/>
        </p:nvCxnSpPr>
        <p:spPr>
          <a:xfrm>
            <a:off x="3563888" y="1277329"/>
            <a:ext cx="0" cy="3051427"/>
          </a:xfrm>
          <a:prstGeom prst="straightConnector1">
            <a:avLst/>
          </a:prstGeom>
          <a:noFill/>
          <a:ln w="9525" cap="flat" cmpd="sng">
            <a:solidFill>
              <a:srgbClr val="FFFFFF"/>
            </a:solidFill>
            <a:prstDash val="dash"/>
            <a:round/>
            <a:headEnd type="none" w="sm" len="sm"/>
            <a:tailEnd type="none" w="sm" len="sm"/>
          </a:ln>
        </p:spPr>
      </p:cxnSp>
      <p:sp>
        <p:nvSpPr>
          <p:cNvPr id="304" name="Google Shape;304;p7"/>
          <p:cNvSpPr txBox="1"/>
          <p:nvPr/>
        </p:nvSpPr>
        <p:spPr>
          <a:xfrm>
            <a:off x="583318" y="138718"/>
            <a:ext cx="2980570" cy="400087"/>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000" b="0" i="0">
                <a:solidFill>
                  <a:schemeClr val="dk1"/>
                </a:solidFill>
                <a:latin typeface="Arial"/>
                <a:ea typeface="Arial"/>
                <a:cs typeface="Arial"/>
                <a:sym typeface="Arial"/>
              </a:rPr>
              <a:t>Enter the title text here</a:t>
            </a:r>
            <a:endParaRPr sz="2000" b="0" i="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04"/>
                                        </p:tgtEl>
                                        <p:attrNameLst>
                                          <p:attrName>style.visibility</p:attrName>
                                        </p:attrNameLst>
                                      </p:cBhvr>
                                      <p:to>
                                        <p:strVal val="visible"/>
                                      </p:to>
                                    </p:set>
                                    <p:animEffect transition="in" filter="fade">
                                      <p:cBhvr>
                                        <p:cTn id="7" dur="1000"/>
                                        <p:tgtEl>
                                          <p:spTgt spid="304"/>
                                        </p:tgtEl>
                                      </p:cBhvr>
                                    </p:animEffect>
                                  </p:childTnLst>
                                </p:cTn>
                              </p:par>
                            </p:childTnLst>
                          </p:cTn>
                        </p:par>
                        <p:par>
                          <p:cTn id="8" fill="hold">
                            <p:stCondLst>
                              <p:cond delay="1000"/>
                            </p:stCondLst>
                            <p:childTnLst>
                              <p:par>
                                <p:cTn id="9" presetID="10" presetClass="entr" presetSubtype="0" fill="hold" nodeType="afterEffect">
                                  <p:stCondLst>
                                    <p:cond delay="200"/>
                                  </p:stCondLst>
                                  <p:childTnLst>
                                    <p:set>
                                      <p:cBhvr>
                                        <p:cTn id="10" dur="1" fill="hold">
                                          <p:stCondLst>
                                            <p:cond delay="0"/>
                                          </p:stCondLst>
                                        </p:cTn>
                                        <p:tgtEl>
                                          <p:spTgt spid="231"/>
                                        </p:tgtEl>
                                        <p:attrNameLst>
                                          <p:attrName>style.visibility</p:attrName>
                                        </p:attrNameLst>
                                      </p:cBhvr>
                                      <p:to>
                                        <p:strVal val="visible"/>
                                      </p:to>
                                    </p:set>
                                    <p:animEffect transition="in" filter="fade">
                                      <p:cBhvr>
                                        <p:cTn id="11" dur="200"/>
                                        <p:tgtEl>
                                          <p:spTgt spid="231"/>
                                        </p:tgtEl>
                                      </p:cBhvr>
                                    </p:animEffect>
                                  </p:childTnLst>
                                </p:cTn>
                              </p:par>
                              <p:par>
                                <p:cTn id="12" presetID="10" presetClass="entr" presetSubtype="0" fill="hold" nodeType="withEffect">
                                  <p:stCondLst>
                                    <p:cond delay="0"/>
                                  </p:stCondLst>
                                  <p:childTnLst>
                                    <p:set>
                                      <p:cBhvr>
                                        <p:cTn id="13" dur="1" fill="hold">
                                          <p:stCondLst>
                                            <p:cond delay="0"/>
                                          </p:stCondLst>
                                        </p:cTn>
                                        <p:tgtEl>
                                          <p:spTgt spid="173"/>
                                        </p:tgtEl>
                                        <p:attrNameLst>
                                          <p:attrName>style.visibility</p:attrName>
                                        </p:attrNameLst>
                                      </p:cBhvr>
                                      <p:to>
                                        <p:strVal val="visible"/>
                                      </p:to>
                                    </p:set>
                                    <p:animEffect transition="in" filter="fade">
                                      <p:cBhvr>
                                        <p:cTn id="14" dur="500"/>
                                        <p:tgtEl>
                                          <p:spTgt spid="173"/>
                                        </p:tgtEl>
                                      </p:cBhvr>
                                    </p:animEffect>
                                  </p:childTnLst>
                                </p:cTn>
                              </p:par>
                            </p:childTnLst>
                          </p:cTn>
                        </p:par>
                        <p:par>
                          <p:cTn id="15" fill="hold">
                            <p:stCondLst>
                              <p:cond delay="1500"/>
                            </p:stCondLst>
                            <p:childTnLst>
                              <p:par>
                                <p:cTn id="16" presetID="10" presetClass="entr" presetSubtype="0" fill="hold" nodeType="afterEffect">
                                  <p:stCondLst>
                                    <p:cond delay="200"/>
                                  </p:stCondLst>
                                  <p:childTnLst>
                                    <p:set>
                                      <p:cBhvr>
                                        <p:cTn id="17" dur="1" fill="hold">
                                          <p:stCondLst>
                                            <p:cond delay="0"/>
                                          </p:stCondLst>
                                        </p:cTn>
                                        <p:tgtEl>
                                          <p:spTgt spid="259"/>
                                        </p:tgtEl>
                                        <p:attrNameLst>
                                          <p:attrName>style.visibility</p:attrName>
                                        </p:attrNameLst>
                                      </p:cBhvr>
                                      <p:to>
                                        <p:strVal val="visible"/>
                                      </p:to>
                                    </p:set>
                                    <p:animEffect transition="in" filter="fade">
                                      <p:cBhvr>
                                        <p:cTn id="18" dur="200"/>
                                        <p:tgtEl>
                                          <p:spTgt spid="259"/>
                                        </p:tgtEl>
                                      </p:cBhvr>
                                    </p:animEffect>
                                  </p:childTnLst>
                                </p:cTn>
                              </p:par>
                              <p:par>
                                <p:cTn id="19" presetID="10" presetClass="entr" presetSubtype="0" fill="hold" nodeType="withEffect">
                                  <p:stCondLst>
                                    <p:cond delay="0"/>
                                  </p:stCondLst>
                                  <p:childTnLst>
                                    <p:set>
                                      <p:cBhvr>
                                        <p:cTn id="20" dur="1" fill="hold">
                                          <p:stCondLst>
                                            <p:cond delay="0"/>
                                          </p:stCondLst>
                                        </p:cTn>
                                        <p:tgtEl>
                                          <p:spTgt spid="193"/>
                                        </p:tgtEl>
                                        <p:attrNameLst>
                                          <p:attrName>style.visibility</p:attrName>
                                        </p:attrNameLst>
                                      </p:cBhvr>
                                      <p:to>
                                        <p:strVal val="visible"/>
                                      </p:to>
                                    </p:set>
                                    <p:animEffect transition="in" filter="fade">
                                      <p:cBhvr>
                                        <p:cTn id="21" dur="500"/>
                                        <p:tgtEl>
                                          <p:spTgt spid="193"/>
                                        </p:tgtEl>
                                      </p:cBhvr>
                                    </p:animEffect>
                                  </p:childTnLst>
                                </p:cTn>
                              </p:par>
                            </p:childTnLst>
                          </p:cTn>
                        </p:par>
                        <p:par>
                          <p:cTn id="22" fill="hold">
                            <p:stCondLst>
                              <p:cond delay="2000"/>
                            </p:stCondLst>
                            <p:childTnLst>
                              <p:par>
                                <p:cTn id="23" presetID="10" presetClass="entr" presetSubtype="0" fill="hold" nodeType="afterEffect">
                                  <p:stCondLst>
                                    <p:cond delay="200"/>
                                  </p:stCondLst>
                                  <p:childTnLst>
                                    <p:set>
                                      <p:cBhvr>
                                        <p:cTn id="24" dur="1" fill="hold">
                                          <p:stCondLst>
                                            <p:cond delay="0"/>
                                          </p:stCondLst>
                                        </p:cTn>
                                        <p:tgtEl>
                                          <p:spTgt spid="203"/>
                                        </p:tgtEl>
                                        <p:attrNameLst>
                                          <p:attrName>style.visibility</p:attrName>
                                        </p:attrNameLst>
                                      </p:cBhvr>
                                      <p:to>
                                        <p:strVal val="visible"/>
                                      </p:to>
                                    </p:set>
                                    <p:animEffect transition="in" filter="fade">
                                      <p:cBhvr>
                                        <p:cTn id="25" dur="200"/>
                                        <p:tgtEl>
                                          <p:spTgt spid="203"/>
                                        </p:tgtEl>
                                      </p:cBhvr>
                                    </p:animEffect>
                                  </p:childTnLst>
                                </p:cTn>
                              </p:par>
                              <p:par>
                                <p:cTn id="26" presetID="10" presetClass="entr" presetSubtype="0" fill="hold" nodeType="withEffect">
                                  <p:stCondLst>
                                    <p:cond delay="0"/>
                                  </p:stCondLst>
                                  <p:childTnLst>
                                    <p:set>
                                      <p:cBhvr>
                                        <p:cTn id="27" dur="1" fill="hold">
                                          <p:stCondLst>
                                            <p:cond delay="0"/>
                                          </p:stCondLst>
                                        </p:cTn>
                                        <p:tgtEl>
                                          <p:spTgt spid="183"/>
                                        </p:tgtEl>
                                        <p:attrNameLst>
                                          <p:attrName>style.visibility</p:attrName>
                                        </p:attrNameLst>
                                      </p:cBhvr>
                                      <p:to>
                                        <p:strVal val="visible"/>
                                      </p:to>
                                    </p:set>
                                    <p:animEffect transition="in" filter="fade">
                                      <p:cBhvr>
                                        <p:cTn id="28" dur="500"/>
                                        <p:tgtEl>
                                          <p:spTgt spid="183"/>
                                        </p:tgtEl>
                                      </p:cBhvr>
                                    </p:animEffect>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174"/>
                                        </p:tgtEl>
                                        <p:attrNameLst>
                                          <p:attrName>style.visibility</p:attrName>
                                        </p:attrNameLst>
                                      </p:cBhvr>
                                      <p:to>
                                        <p:strVal val="visible"/>
                                      </p:to>
                                    </p:set>
                                    <p:animEffect transition="in" filter="fade">
                                      <p:cBhvr>
                                        <p:cTn id="32" dur="100"/>
                                        <p:tgtEl>
                                          <p:spTgt spid="174"/>
                                        </p:tgtEl>
                                      </p:cBhvr>
                                    </p:animEffect>
                                  </p:childTnLst>
                                </p:cTn>
                              </p:par>
                            </p:childTnLst>
                          </p:cTn>
                        </p:par>
                        <p:par>
                          <p:cTn id="33" fill="hold">
                            <p:stCondLst>
                              <p:cond delay="2600"/>
                            </p:stCondLst>
                            <p:childTnLst>
                              <p:par>
                                <p:cTn id="34" presetID="10" presetClass="entr" presetSubtype="0" fill="hold" nodeType="afterEffect">
                                  <p:stCondLst>
                                    <p:cond delay="0"/>
                                  </p:stCondLst>
                                  <p:childTnLst>
                                    <p:set>
                                      <p:cBhvr>
                                        <p:cTn id="35" dur="1" fill="hold">
                                          <p:stCondLst>
                                            <p:cond delay="0"/>
                                          </p:stCondLst>
                                        </p:cTn>
                                        <p:tgtEl>
                                          <p:spTgt spid="175"/>
                                        </p:tgtEl>
                                        <p:attrNameLst>
                                          <p:attrName>style.visibility</p:attrName>
                                        </p:attrNameLst>
                                      </p:cBhvr>
                                      <p:to>
                                        <p:strVal val="visible"/>
                                      </p:to>
                                    </p:set>
                                    <p:animEffect transition="in" filter="fade">
                                      <p:cBhvr>
                                        <p:cTn id="36" dur="100"/>
                                        <p:tgtEl>
                                          <p:spTgt spid="175"/>
                                        </p:tgtEl>
                                      </p:cBhvr>
                                    </p:animEffect>
                                  </p:childTnLst>
                                </p:cTn>
                              </p:par>
                            </p:childTnLst>
                          </p:cTn>
                        </p:par>
                        <p:par>
                          <p:cTn id="37" fill="hold">
                            <p:stCondLst>
                              <p:cond delay="2700"/>
                            </p:stCondLst>
                            <p:childTnLst>
                              <p:par>
                                <p:cTn id="38" presetID="10" presetClass="entr" presetSubtype="0" fill="hold" nodeType="afterEffect">
                                  <p:stCondLst>
                                    <p:cond delay="0"/>
                                  </p:stCondLst>
                                  <p:childTnLst>
                                    <p:set>
                                      <p:cBhvr>
                                        <p:cTn id="39" dur="1" fill="hold">
                                          <p:stCondLst>
                                            <p:cond delay="0"/>
                                          </p:stCondLst>
                                        </p:cTn>
                                        <p:tgtEl>
                                          <p:spTgt spid="176"/>
                                        </p:tgtEl>
                                        <p:attrNameLst>
                                          <p:attrName>style.visibility</p:attrName>
                                        </p:attrNameLst>
                                      </p:cBhvr>
                                      <p:to>
                                        <p:strVal val="visible"/>
                                      </p:to>
                                    </p:set>
                                    <p:animEffect transition="in" filter="fade">
                                      <p:cBhvr>
                                        <p:cTn id="40" dur="100"/>
                                        <p:tgtEl>
                                          <p:spTgt spid="176"/>
                                        </p:tgtEl>
                                      </p:cBhvr>
                                    </p:animEffect>
                                  </p:childTnLst>
                                </p:cTn>
                              </p:par>
                            </p:childTnLst>
                          </p:cTn>
                        </p:par>
                        <p:par>
                          <p:cTn id="41" fill="hold">
                            <p:stCondLst>
                              <p:cond delay="2800"/>
                            </p:stCondLst>
                            <p:childTnLst>
                              <p:par>
                                <p:cTn id="42" presetID="10" presetClass="entr" presetSubtype="0" fill="hold" nodeType="afterEffect">
                                  <p:stCondLst>
                                    <p:cond delay="0"/>
                                  </p:stCondLst>
                                  <p:childTnLst>
                                    <p:set>
                                      <p:cBhvr>
                                        <p:cTn id="43" dur="1" fill="hold">
                                          <p:stCondLst>
                                            <p:cond delay="0"/>
                                          </p:stCondLst>
                                        </p:cTn>
                                        <p:tgtEl>
                                          <p:spTgt spid="177"/>
                                        </p:tgtEl>
                                        <p:attrNameLst>
                                          <p:attrName>style.visibility</p:attrName>
                                        </p:attrNameLst>
                                      </p:cBhvr>
                                      <p:to>
                                        <p:strVal val="visible"/>
                                      </p:to>
                                    </p:set>
                                    <p:animEffect transition="in" filter="fade">
                                      <p:cBhvr>
                                        <p:cTn id="44" dur="100"/>
                                        <p:tgtEl>
                                          <p:spTgt spid="177"/>
                                        </p:tgtEl>
                                      </p:cBhvr>
                                    </p:animEffect>
                                  </p:childTnLst>
                                </p:cTn>
                              </p:par>
                            </p:childTnLst>
                          </p:cTn>
                        </p:par>
                        <p:par>
                          <p:cTn id="45" fill="hold">
                            <p:stCondLst>
                              <p:cond delay="2900"/>
                            </p:stCondLst>
                            <p:childTnLst>
                              <p:par>
                                <p:cTn id="46" presetID="10" presetClass="entr" presetSubtype="0" fill="hold" nodeType="afterEffect">
                                  <p:stCondLst>
                                    <p:cond delay="0"/>
                                  </p:stCondLst>
                                  <p:childTnLst>
                                    <p:set>
                                      <p:cBhvr>
                                        <p:cTn id="47" dur="1" fill="hold">
                                          <p:stCondLst>
                                            <p:cond delay="0"/>
                                          </p:stCondLst>
                                        </p:cTn>
                                        <p:tgtEl>
                                          <p:spTgt spid="178"/>
                                        </p:tgtEl>
                                        <p:attrNameLst>
                                          <p:attrName>style.visibility</p:attrName>
                                        </p:attrNameLst>
                                      </p:cBhvr>
                                      <p:to>
                                        <p:strVal val="visible"/>
                                      </p:to>
                                    </p:set>
                                    <p:animEffect transition="in" filter="fade">
                                      <p:cBhvr>
                                        <p:cTn id="48" dur="100"/>
                                        <p:tgtEl>
                                          <p:spTgt spid="178"/>
                                        </p:tgtEl>
                                      </p:cBhvr>
                                    </p:animEffect>
                                  </p:childTnLst>
                                </p:cTn>
                              </p:par>
                            </p:childTnLst>
                          </p:cTn>
                        </p:par>
                        <p:par>
                          <p:cTn id="49" fill="hold">
                            <p:stCondLst>
                              <p:cond delay="3000"/>
                            </p:stCondLst>
                            <p:childTnLst>
                              <p:par>
                                <p:cTn id="50" presetID="10" presetClass="entr" presetSubtype="0" fill="hold" nodeType="afterEffect">
                                  <p:stCondLst>
                                    <p:cond delay="0"/>
                                  </p:stCondLst>
                                  <p:childTnLst>
                                    <p:set>
                                      <p:cBhvr>
                                        <p:cTn id="51" dur="1" fill="hold">
                                          <p:stCondLst>
                                            <p:cond delay="0"/>
                                          </p:stCondLst>
                                        </p:cTn>
                                        <p:tgtEl>
                                          <p:spTgt spid="179"/>
                                        </p:tgtEl>
                                        <p:attrNameLst>
                                          <p:attrName>style.visibility</p:attrName>
                                        </p:attrNameLst>
                                      </p:cBhvr>
                                      <p:to>
                                        <p:strVal val="visible"/>
                                      </p:to>
                                    </p:set>
                                    <p:animEffect transition="in" filter="fade">
                                      <p:cBhvr>
                                        <p:cTn id="52" dur="100"/>
                                        <p:tgtEl>
                                          <p:spTgt spid="179"/>
                                        </p:tgtEl>
                                      </p:cBhvr>
                                    </p:animEffect>
                                  </p:childTnLst>
                                </p:cTn>
                              </p:par>
                            </p:childTnLst>
                          </p:cTn>
                        </p:par>
                        <p:par>
                          <p:cTn id="53" fill="hold">
                            <p:stCondLst>
                              <p:cond delay="3100"/>
                            </p:stCondLst>
                            <p:childTnLst>
                              <p:par>
                                <p:cTn id="54" presetID="10" presetClass="entr" presetSubtype="0" fill="hold" nodeType="afterEffect">
                                  <p:stCondLst>
                                    <p:cond delay="0"/>
                                  </p:stCondLst>
                                  <p:childTnLst>
                                    <p:set>
                                      <p:cBhvr>
                                        <p:cTn id="55" dur="1" fill="hold">
                                          <p:stCondLst>
                                            <p:cond delay="0"/>
                                          </p:stCondLst>
                                        </p:cTn>
                                        <p:tgtEl>
                                          <p:spTgt spid="182"/>
                                        </p:tgtEl>
                                        <p:attrNameLst>
                                          <p:attrName>style.visibility</p:attrName>
                                        </p:attrNameLst>
                                      </p:cBhvr>
                                      <p:to>
                                        <p:strVal val="visible"/>
                                      </p:to>
                                    </p:set>
                                    <p:animEffect transition="in" filter="fade">
                                      <p:cBhvr>
                                        <p:cTn id="56" dur="100"/>
                                        <p:tgtEl>
                                          <p:spTgt spid="182"/>
                                        </p:tgtEl>
                                      </p:cBhvr>
                                    </p:animEffect>
                                  </p:childTnLst>
                                </p:cTn>
                              </p:par>
                            </p:childTnLst>
                          </p:cTn>
                        </p:par>
                        <p:par>
                          <p:cTn id="57" fill="hold">
                            <p:stCondLst>
                              <p:cond delay="3200"/>
                            </p:stCondLst>
                            <p:childTnLst>
                              <p:par>
                                <p:cTn id="58" presetID="10" presetClass="entr" presetSubtype="0" fill="hold" nodeType="afterEffect">
                                  <p:stCondLst>
                                    <p:cond delay="0"/>
                                  </p:stCondLst>
                                  <p:childTnLst>
                                    <p:set>
                                      <p:cBhvr>
                                        <p:cTn id="59" dur="1" fill="hold">
                                          <p:stCondLst>
                                            <p:cond delay="0"/>
                                          </p:stCondLst>
                                        </p:cTn>
                                        <p:tgtEl>
                                          <p:spTgt spid="181"/>
                                        </p:tgtEl>
                                        <p:attrNameLst>
                                          <p:attrName>style.visibility</p:attrName>
                                        </p:attrNameLst>
                                      </p:cBhvr>
                                      <p:to>
                                        <p:strVal val="visible"/>
                                      </p:to>
                                    </p:set>
                                    <p:animEffect transition="in" filter="fade">
                                      <p:cBhvr>
                                        <p:cTn id="60" dur="100"/>
                                        <p:tgtEl>
                                          <p:spTgt spid="181"/>
                                        </p:tgtEl>
                                      </p:cBhvr>
                                    </p:animEffect>
                                  </p:childTnLst>
                                </p:cTn>
                              </p:par>
                            </p:childTnLst>
                          </p:cTn>
                        </p:par>
                        <p:par>
                          <p:cTn id="61" fill="hold">
                            <p:stCondLst>
                              <p:cond delay="3300"/>
                            </p:stCondLst>
                            <p:childTnLst>
                              <p:par>
                                <p:cTn id="62" presetID="10" presetClass="entr" presetSubtype="0" fill="hold" nodeType="afterEffect">
                                  <p:stCondLst>
                                    <p:cond delay="0"/>
                                  </p:stCondLst>
                                  <p:childTnLst>
                                    <p:set>
                                      <p:cBhvr>
                                        <p:cTn id="63" dur="1" fill="hold">
                                          <p:stCondLst>
                                            <p:cond delay="0"/>
                                          </p:stCondLst>
                                        </p:cTn>
                                        <p:tgtEl>
                                          <p:spTgt spid="180"/>
                                        </p:tgtEl>
                                        <p:attrNameLst>
                                          <p:attrName>style.visibility</p:attrName>
                                        </p:attrNameLst>
                                      </p:cBhvr>
                                      <p:to>
                                        <p:strVal val="visible"/>
                                      </p:to>
                                    </p:set>
                                    <p:animEffect transition="in" filter="fade">
                                      <p:cBhvr>
                                        <p:cTn id="64" dur="100"/>
                                        <p:tgtEl>
                                          <p:spTgt spid="180"/>
                                        </p:tgtEl>
                                      </p:cBhvr>
                                    </p:animEffect>
                                  </p:childTnLst>
                                </p:cTn>
                              </p:par>
                            </p:childTnLst>
                          </p:cTn>
                        </p:par>
                        <p:par>
                          <p:cTn id="65" fill="hold">
                            <p:stCondLst>
                              <p:cond delay="3400"/>
                            </p:stCondLst>
                            <p:childTnLst>
                              <p:par>
                                <p:cTn id="66" presetID="23" presetClass="entr" presetSubtype="16" fill="hold" nodeType="afterEffect">
                                  <p:stCondLst>
                                    <p:cond delay="0"/>
                                  </p:stCondLst>
                                  <p:childTnLst>
                                    <p:set>
                                      <p:cBhvr>
                                        <p:cTn id="67" dur="1" fill="hold">
                                          <p:stCondLst>
                                            <p:cond delay="0"/>
                                          </p:stCondLst>
                                        </p:cTn>
                                        <p:tgtEl>
                                          <p:spTgt spid="288"/>
                                        </p:tgtEl>
                                        <p:attrNameLst>
                                          <p:attrName>style.visibility</p:attrName>
                                        </p:attrNameLst>
                                      </p:cBhvr>
                                      <p:to>
                                        <p:strVal val="visible"/>
                                      </p:to>
                                    </p:set>
                                    <p:anim calcmode="lin" valueType="num">
                                      <p:cBhvr additive="base">
                                        <p:cTn id="68" dur="500"/>
                                        <p:tgtEl>
                                          <p:spTgt spid="288"/>
                                        </p:tgtEl>
                                        <p:attrNameLst>
                                          <p:attrName>ppt_w</p:attrName>
                                        </p:attrNameLst>
                                      </p:cBhvr>
                                      <p:tavLst>
                                        <p:tav tm="0">
                                          <p:val>
                                            <p:strVal val="0"/>
                                          </p:val>
                                        </p:tav>
                                        <p:tav tm="100000">
                                          <p:val>
                                            <p:strVal val="#ppt_w"/>
                                          </p:val>
                                        </p:tav>
                                      </p:tavLst>
                                    </p:anim>
                                    <p:anim calcmode="lin" valueType="num">
                                      <p:cBhvr additive="base">
                                        <p:cTn id="69" dur="500"/>
                                        <p:tgtEl>
                                          <p:spTgt spid="288"/>
                                        </p:tgtEl>
                                        <p:attrNameLst>
                                          <p:attrName>ppt_h</p:attrName>
                                        </p:attrNameLst>
                                      </p:cBhvr>
                                      <p:tavLst>
                                        <p:tav tm="0">
                                          <p:val>
                                            <p:strVal val="0"/>
                                          </p:val>
                                        </p:tav>
                                        <p:tav tm="100000">
                                          <p:val>
                                            <p:strVal val="#ppt_h"/>
                                          </p:val>
                                        </p:tav>
                                      </p:tavLst>
                                    </p:anim>
                                  </p:childTnLst>
                                </p:cTn>
                              </p:par>
                            </p:childTnLst>
                          </p:cTn>
                        </p:par>
                        <p:par>
                          <p:cTn id="70" fill="hold">
                            <p:stCondLst>
                              <p:cond delay="3900"/>
                            </p:stCondLst>
                            <p:childTnLst>
                              <p:par>
                                <p:cTn id="71" presetID="10" presetClass="entr" presetSubtype="0" fill="hold" nodeType="afterEffect">
                                  <p:stCondLst>
                                    <p:cond delay="0"/>
                                  </p:stCondLst>
                                  <p:childTnLst>
                                    <p:set>
                                      <p:cBhvr>
                                        <p:cTn id="72" dur="1" fill="hold">
                                          <p:stCondLst>
                                            <p:cond delay="0"/>
                                          </p:stCondLst>
                                        </p:cTn>
                                        <p:tgtEl>
                                          <p:spTgt spid="194"/>
                                        </p:tgtEl>
                                        <p:attrNameLst>
                                          <p:attrName>style.visibility</p:attrName>
                                        </p:attrNameLst>
                                      </p:cBhvr>
                                      <p:to>
                                        <p:strVal val="visible"/>
                                      </p:to>
                                    </p:set>
                                    <p:animEffect transition="in" filter="fade">
                                      <p:cBhvr>
                                        <p:cTn id="73" dur="100"/>
                                        <p:tgtEl>
                                          <p:spTgt spid="194"/>
                                        </p:tgtEl>
                                      </p:cBhvr>
                                    </p:animEffect>
                                  </p:childTnLst>
                                </p:cTn>
                              </p:par>
                            </p:childTnLst>
                          </p:cTn>
                        </p:par>
                        <p:par>
                          <p:cTn id="74" fill="hold">
                            <p:stCondLst>
                              <p:cond delay="4000"/>
                            </p:stCondLst>
                            <p:childTnLst>
                              <p:par>
                                <p:cTn id="75" presetID="10" presetClass="entr" presetSubtype="0" fill="hold" nodeType="afterEffect">
                                  <p:stCondLst>
                                    <p:cond delay="0"/>
                                  </p:stCondLst>
                                  <p:childTnLst>
                                    <p:set>
                                      <p:cBhvr>
                                        <p:cTn id="76" dur="1" fill="hold">
                                          <p:stCondLst>
                                            <p:cond delay="0"/>
                                          </p:stCondLst>
                                        </p:cTn>
                                        <p:tgtEl>
                                          <p:spTgt spid="195"/>
                                        </p:tgtEl>
                                        <p:attrNameLst>
                                          <p:attrName>style.visibility</p:attrName>
                                        </p:attrNameLst>
                                      </p:cBhvr>
                                      <p:to>
                                        <p:strVal val="visible"/>
                                      </p:to>
                                    </p:set>
                                    <p:animEffect transition="in" filter="fade">
                                      <p:cBhvr>
                                        <p:cTn id="77" dur="100"/>
                                        <p:tgtEl>
                                          <p:spTgt spid="195"/>
                                        </p:tgtEl>
                                      </p:cBhvr>
                                    </p:animEffect>
                                  </p:childTnLst>
                                </p:cTn>
                              </p:par>
                            </p:childTnLst>
                          </p:cTn>
                        </p:par>
                        <p:par>
                          <p:cTn id="78" fill="hold">
                            <p:stCondLst>
                              <p:cond delay="4100"/>
                            </p:stCondLst>
                            <p:childTnLst>
                              <p:par>
                                <p:cTn id="79" presetID="10" presetClass="entr" presetSubtype="0" fill="hold" nodeType="afterEffect">
                                  <p:stCondLst>
                                    <p:cond delay="0"/>
                                  </p:stCondLst>
                                  <p:childTnLst>
                                    <p:set>
                                      <p:cBhvr>
                                        <p:cTn id="80" dur="1" fill="hold">
                                          <p:stCondLst>
                                            <p:cond delay="0"/>
                                          </p:stCondLst>
                                        </p:cTn>
                                        <p:tgtEl>
                                          <p:spTgt spid="196"/>
                                        </p:tgtEl>
                                        <p:attrNameLst>
                                          <p:attrName>style.visibility</p:attrName>
                                        </p:attrNameLst>
                                      </p:cBhvr>
                                      <p:to>
                                        <p:strVal val="visible"/>
                                      </p:to>
                                    </p:set>
                                    <p:animEffect transition="in" filter="fade">
                                      <p:cBhvr>
                                        <p:cTn id="81" dur="100"/>
                                        <p:tgtEl>
                                          <p:spTgt spid="196"/>
                                        </p:tgtEl>
                                      </p:cBhvr>
                                    </p:animEffect>
                                  </p:childTnLst>
                                </p:cTn>
                              </p:par>
                            </p:childTnLst>
                          </p:cTn>
                        </p:par>
                        <p:par>
                          <p:cTn id="82" fill="hold">
                            <p:stCondLst>
                              <p:cond delay="4200"/>
                            </p:stCondLst>
                            <p:childTnLst>
                              <p:par>
                                <p:cTn id="83" presetID="10" presetClass="entr" presetSubtype="0" fill="hold" nodeType="afterEffect">
                                  <p:stCondLst>
                                    <p:cond delay="0"/>
                                  </p:stCondLst>
                                  <p:childTnLst>
                                    <p:set>
                                      <p:cBhvr>
                                        <p:cTn id="84" dur="1" fill="hold">
                                          <p:stCondLst>
                                            <p:cond delay="0"/>
                                          </p:stCondLst>
                                        </p:cTn>
                                        <p:tgtEl>
                                          <p:spTgt spid="197"/>
                                        </p:tgtEl>
                                        <p:attrNameLst>
                                          <p:attrName>style.visibility</p:attrName>
                                        </p:attrNameLst>
                                      </p:cBhvr>
                                      <p:to>
                                        <p:strVal val="visible"/>
                                      </p:to>
                                    </p:set>
                                    <p:animEffect transition="in" filter="fade">
                                      <p:cBhvr>
                                        <p:cTn id="85" dur="100"/>
                                        <p:tgtEl>
                                          <p:spTgt spid="197"/>
                                        </p:tgtEl>
                                      </p:cBhvr>
                                    </p:animEffect>
                                  </p:childTnLst>
                                </p:cTn>
                              </p:par>
                            </p:childTnLst>
                          </p:cTn>
                        </p:par>
                        <p:par>
                          <p:cTn id="86" fill="hold">
                            <p:stCondLst>
                              <p:cond delay="4300"/>
                            </p:stCondLst>
                            <p:childTnLst>
                              <p:par>
                                <p:cTn id="87" presetID="10" presetClass="entr" presetSubtype="0" fill="hold" nodeType="afterEffect">
                                  <p:stCondLst>
                                    <p:cond delay="0"/>
                                  </p:stCondLst>
                                  <p:childTnLst>
                                    <p:set>
                                      <p:cBhvr>
                                        <p:cTn id="88" dur="1" fill="hold">
                                          <p:stCondLst>
                                            <p:cond delay="0"/>
                                          </p:stCondLst>
                                        </p:cTn>
                                        <p:tgtEl>
                                          <p:spTgt spid="198"/>
                                        </p:tgtEl>
                                        <p:attrNameLst>
                                          <p:attrName>style.visibility</p:attrName>
                                        </p:attrNameLst>
                                      </p:cBhvr>
                                      <p:to>
                                        <p:strVal val="visible"/>
                                      </p:to>
                                    </p:set>
                                    <p:animEffect transition="in" filter="fade">
                                      <p:cBhvr>
                                        <p:cTn id="89" dur="100"/>
                                        <p:tgtEl>
                                          <p:spTgt spid="198"/>
                                        </p:tgtEl>
                                      </p:cBhvr>
                                    </p:animEffect>
                                  </p:childTnLst>
                                </p:cTn>
                              </p:par>
                            </p:childTnLst>
                          </p:cTn>
                        </p:par>
                        <p:par>
                          <p:cTn id="90" fill="hold">
                            <p:stCondLst>
                              <p:cond delay="4400"/>
                            </p:stCondLst>
                            <p:childTnLst>
                              <p:par>
                                <p:cTn id="91" presetID="10" presetClass="entr" presetSubtype="0" fill="hold" nodeType="afterEffect">
                                  <p:stCondLst>
                                    <p:cond delay="0"/>
                                  </p:stCondLst>
                                  <p:childTnLst>
                                    <p:set>
                                      <p:cBhvr>
                                        <p:cTn id="92" dur="1" fill="hold">
                                          <p:stCondLst>
                                            <p:cond delay="0"/>
                                          </p:stCondLst>
                                        </p:cTn>
                                        <p:tgtEl>
                                          <p:spTgt spid="199"/>
                                        </p:tgtEl>
                                        <p:attrNameLst>
                                          <p:attrName>style.visibility</p:attrName>
                                        </p:attrNameLst>
                                      </p:cBhvr>
                                      <p:to>
                                        <p:strVal val="visible"/>
                                      </p:to>
                                    </p:set>
                                    <p:animEffect transition="in" filter="fade">
                                      <p:cBhvr>
                                        <p:cTn id="93" dur="100"/>
                                        <p:tgtEl>
                                          <p:spTgt spid="199"/>
                                        </p:tgtEl>
                                      </p:cBhvr>
                                    </p:animEffect>
                                  </p:childTnLst>
                                </p:cTn>
                              </p:par>
                            </p:childTnLst>
                          </p:cTn>
                        </p:par>
                        <p:par>
                          <p:cTn id="94" fill="hold">
                            <p:stCondLst>
                              <p:cond delay="4500"/>
                            </p:stCondLst>
                            <p:childTnLst>
                              <p:par>
                                <p:cTn id="95" presetID="10" presetClass="entr" presetSubtype="0" fill="hold" nodeType="afterEffect">
                                  <p:stCondLst>
                                    <p:cond delay="0"/>
                                  </p:stCondLst>
                                  <p:childTnLst>
                                    <p:set>
                                      <p:cBhvr>
                                        <p:cTn id="96" dur="1" fill="hold">
                                          <p:stCondLst>
                                            <p:cond delay="0"/>
                                          </p:stCondLst>
                                        </p:cTn>
                                        <p:tgtEl>
                                          <p:spTgt spid="202"/>
                                        </p:tgtEl>
                                        <p:attrNameLst>
                                          <p:attrName>style.visibility</p:attrName>
                                        </p:attrNameLst>
                                      </p:cBhvr>
                                      <p:to>
                                        <p:strVal val="visible"/>
                                      </p:to>
                                    </p:set>
                                    <p:animEffect transition="in" filter="fade">
                                      <p:cBhvr>
                                        <p:cTn id="97" dur="100"/>
                                        <p:tgtEl>
                                          <p:spTgt spid="202"/>
                                        </p:tgtEl>
                                      </p:cBhvr>
                                    </p:animEffect>
                                  </p:childTnLst>
                                </p:cTn>
                              </p:par>
                            </p:childTnLst>
                          </p:cTn>
                        </p:par>
                        <p:par>
                          <p:cTn id="98" fill="hold">
                            <p:stCondLst>
                              <p:cond delay="4600"/>
                            </p:stCondLst>
                            <p:childTnLst>
                              <p:par>
                                <p:cTn id="99" presetID="10" presetClass="entr" presetSubtype="0" fill="hold" nodeType="afterEffect">
                                  <p:stCondLst>
                                    <p:cond delay="0"/>
                                  </p:stCondLst>
                                  <p:childTnLst>
                                    <p:set>
                                      <p:cBhvr>
                                        <p:cTn id="100" dur="1" fill="hold">
                                          <p:stCondLst>
                                            <p:cond delay="0"/>
                                          </p:stCondLst>
                                        </p:cTn>
                                        <p:tgtEl>
                                          <p:spTgt spid="201"/>
                                        </p:tgtEl>
                                        <p:attrNameLst>
                                          <p:attrName>style.visibility</p:attrName>
                                        </p:attrNameLst>
                                      </p:cBhvr>
                                      <p:to>
                                        <p:strVal val="visible"/>
                                      </p:to>
                                    </p:set>
                                    <p:animEffect transition="in" filter="fade">
                                      <p:cBhvr>
                                        <p:cTn id="101" dur="100"/>
                                        <p:tgtEl>
                                          <p:spTgt spid="201"/>
                                        </p:tgtEl>
                                      </p:cBhvr>
                                    </p:animEffect>
                                  </p:childTnLst>
                                </p:cTn>
                              </p:par>
                            </p:childTnLst>
                          </p:cTn>
                        </p:par>
                        <p:par>
                          <p:cTn id="102" fill="hold">
                            <p:stCondLst>
                              <p:cond delay="4700"/>
                            </p:stCondLst>
                            <p:childTnLst>
                              <p:par>
                                <p:cTn id="103" presetID="10" presetClass="entr" presetSubtype="0" fill="hold" nodeType="afterEffect">
                                  <p:stCondLst>
                                    <p:cond delay="0"/>
                                  </p:stCondLst>
                                  <p:childTnLst>
                                    <p:set>
                                      <p:cBhvr>
                                        <p:cTn id="104" dur="1" fill="hold">
                                          <p:stCondLst>
                                            <p:cond delay="0"/>
                                          </p:stCondLst>
                                        </p:cTn>
                                        <p:tgtEl>
                                          <p:spTgt spid="200"/>
                                        </p:tgtEl>
                                        <p:attrNameLst>
                                          <p:attrName>style.visibility</p:attrName>
                                        </p:attrNameLst>
                                      </p:cBhvr>
                                      <p:to>
                                        <p:strVal val="visible"/>
                                      </p:to>
                                    </p:set>
                                    <p:animEffect transition="in" filter="fade">
                                      <p:cBhvr>
                                        <p:cTn id="105" dur="100"/>
                                        <p:tgtEl>
                                          <p:spTgt spid="200"/>
                                        </p:tgtEl>
                                      </p:cBhvr>
                                    </p:animEffect>
                                  </p:childTnLst>
                                </p:cTn>
                              </p:par>
                            </p:childTnLst>
                          </p:cTn>
                        </p:par>
                        <p:par>
                          <p:cTn id="106" fill="hold">
                            <p:stCondLst>
                              <p:cond delay="4800"/>
                            </p:stCondLst>
                            <p:childTnLst>
                              <p:par>
                                <p:cTn id="107" presetID="23" presetClass="entr" presetSubtype="16" fill="hold" nodeType="afterEffect">
                                  <p:stCondLst>
                                    <p:cond delay="0"/>
                                  </p:stCondLst>
                                  <p:childTnLst>
                                    <p:set>
                                      <p:cBhvr>
                                        <p:cTn id="108" dur="1" fill="hold">
                                          <p:stCondLst>
                                            <p:cond delay="0"/>
                                          </p:stCondLst>
                                        </p:cTn>
                                        <p:tgtEl>
                                          <p:spTgt spid="289"/>
                                        </p:tgtEl>
                                        <p:attrNameLst>
                                          <p:attrName>style.visibility</p:attrName>
                                        </p:attrNameLst>
                                      </p:cBhvr>
                                      <p:to>
                                        <p:strVal val="visible"/>
                                      </p:to>
                                    </p:set>
                                    <p:anim calcmode="lin" valueType="num">
                                      <p:cBhvr additive="base">
                                        <p:cTn id="109" dur="500"/>
                                        <p:tgtEl>
                                          <p:spTgt spid="289"/>
                                        </p:tgtEl>
                                        <p:attrNameLst>
                                          <p:attrName>ppt_w</p:attrName>
                                        </p:attrNameLst>
                                      </p:cBhvr>
                                      <p:tavLst>
                                        <p:tav tm="0">
                                          <p:val>
                                            <p:strVal val="0"/>
                                          </p:val>
                                        </p:tav>
                                        <p:tav tm="100000">
                                          <p:val>
                                            <p:strVal val="#ppt_w"/>
                                          </p:val>
                                        </p:tav>
                                      </p:tavLst>
                                    </p:anim>
                                    <p:anim calcmode="lin" valueType="num">
                                      <p:cBhvr additive="base">
                                        <p:cTn id="110" dur="500"/>
                                        <p:tgtEl>
                                          <p:spTgt spid="289"/>
                                        </p:tgtEl>
                                        <p:attrNameLst>
                                          <p:attrName>ppt_h</p:attrName>
                                        </p:attrNameLst>
                                      </p:cBhvr>
                                      <p:tavLst>
                                        <p:tav tm="0">
                                          <p:val>
                                            <p:strVal val="0"/>
                                          </p:val>
                                        </p:tav>
                                        <p:tav tm="100000">
                                          <p:val>
                                            <p:strVal val="#ppt_h"/>
                                          </p:val>
                                        </p:tav>
                                      </p:tavLst>
                                    </p:anim>
                                  </p:childTnLst>
                                </p:cTn>
                              </p:par>
                            </p:childTnLst>
                          </p:cTn>
                        </p:par>
                        <p:par>
                          <p:cTn id="111" fill="hold">
                            <p:stCondLst>
                              <p:cond delay="5300"/>
                            </p:stCondLst>
                            <p:childTnLst>
                              <p:par>
                                <p:cTn id="112" presetID="10" presetClass="entr" presetSubtype="0" fill="hold" nodeType="afterEffect">
                                  <p:stCondLst>
                                    <p:cond delay="0"/>
                                  </p:stCondLst>
                                  <p:childTnLst>
                                    <p:set>
                                      <p:cBhvr>
                                        <p:cTn id="113" dur="1" fill="hold">
                                          <p:stCondLst>
                                            <p:cond delay="0"/>
                                          </p:stCondLst>
                                        </p:cTn>
                                        <p:tgtEl>
                                          <p:spTgt spid="184"/>
                                        </p:tgtEl>
                                        <p:attrNameLst>
                                          <p:attrName>style.visibility</p:attrName>
                                        </p:attrNameLst>
                                      </p:cBhvr>
                                      <p:to>
                                        <p:strVal val="visible"/>
                                      </p:to>
                                    </p:set>
                                    <p:animEffect transition="in" filter="fade">
                                      <p:cBhvr>
                                        <p:cTn id="114" dur="100"/>
                                        <p:tgtEl>
                                          <p:spTgt spid="184"/>
                                        </p:tgtEl>
                                      </p:cBhvr>
                                    </p:animEffect>
                                  </p:childTnLst>
                                </p:cTn>
                              </p:par>
                            </p:childTnLst>
                          </p:cTn>
                        </p:par>
                        <p:par>
                          <p:cTn id="115" fill="hold">
                            <p:stCondLst>
                              <p:cond delay="5400"/>
                            </p:stCondLst>
                            <p:childTnLst>
                              <p:par>
                                <p:cTn id="116" presetID="10" presetClass="entr" presetSubtype="0" fill="hold" nodeType="afterEffect">
                                  <p:stCondLst>
                                    <p:cond delay="0"/>
                                  </p:stCondLst>
                                  <p:childTnLst>
                                    <p:set>
                                      <p:cBhvr>
                                        <p:cTn id="117" dur="1" fill="hold">
                                          <p:stCondLst>
                                            <p:cond delay="0"/>
                                          </p:stCondLst>
                                        </p:cTn>
                                        <p:tgtEl>
                                          <p:spTgt spid="185"/>
                                        </p:tgtEl>
                                        <p:attrNameLst>
                                          <p:attrName>style.visibility</p:attrName>
                                        </p:attrNameLst>
                                      </p:cBhvr>
                                      <p:to>
                                        <p:strVal val="visible"/>
                                      </p:to>
                                    </p:set>
                                    <p:animEffect transition="in" filter="fade">
                                      <p:cBhvr>
                                        <p:cTn id="118" dur="100"/>
                                        <p:tgtEl>
                                          <p:spTgt spid="185"/>
                                        </p:tgtEl>
                                      </p:cBhvr>
                                    </p:animEffect>
                                  </p:childTnLst>
                                </p:cTn>
                              </p:par>
                            </p:childTnLst>
                          </p:cTn>
                        </p:par>
                        <p:par>
                          <p:cTn id="119" fill="hold">
                            <p:stCondLst>
                              <p:cond delay="5500"/>
                            </p:stCondLst>
                            <p:childTnLst>
                              <p:par>
                                <p:cTn id="120" presetID="10" presetClass="entr" presetSubtype="0" fill="hold" nodeType="afterEffect">
                                  <p:stCondLst>
                                    <p:cond delay="0"/>
                                  </p:stCondLst>
                                  <p:childTnLst>
                                    <p:set>
                                      <p:cBhvr>
                                        <p:cTn id="121" dur="1" fill="hold">
                                          <p:stCondLst>
                                            <p:cond delay="0"/>
                                          </p:stCondLst>
                                        </p:cTn>
                                        <p:tgtEl>
                                          <p:spTgt spid="186"/>
                                        </p:tgtEl>
                                        <p:attrNameLst>
                                          <p:attrName>style.visibility</p:attrName>
                                        </p:attrNameLst>
                                      </p:cBhvr>
                                      <p:to>
                                        <p:strVal val="visible"/>
                                      </p:to>
                                    </p:set>
                                    <p:animEffect transition="in" filter="fade">
                                      <p:cBhvr>
                                        <p:cTn id="122" dur="100"/>
                                        <p:tgtEl>
                                          <p:spTgt spid="186"/>
                                        </p:tgtEl>
                                      </p:cBhvr>
                                    </p:animEffect>
                                  </p:childTnLst>
                                </p:cTn>
                              </p:par>
                            </p:childTnLst>
                          </p:cTn>
                        </p:par>
                        <p:par>
                          <p:cTn id="123" fill="hold">
                            <p:stCondLst>
                              <p:cond delay="5600"/>
                            </p:stCondLst>
                            <p:childTnLst>
                              <p:par>
                                <p:cTn id="124" presetID="10" presetClass="entr" presetSubtype="0" fill="hold" nodeType="afterEffect">
                                  <p:stCondLst>
                                    <p:cond delay="0"/>
                                  </p:stCondLst>
                                  <p:childTnLst>
                                    <p:set>
                                      <p:cBhvr>
                                        <p:cTn id="125" dur="1" fill="hold">
                                          <p:stCondLst>
                                            <p:cond delay="0"/>
                                          </p:stCondLst>
                                        </p:cTn>
                                        <p:tgtEl>
                                          <p:spTgt spid="187"/>
                                        </p:tgtEl>
                                        <p:attrNameLst>
                                          <p:attrName>style.visibility</p:attrName>
                                        </p:attrNameLst>
                                      </p:cBhvr>
                                      <p:to>
                                        <p:strVal val="visible"/>
                                      </p:to>
                                    </p:set>
                                    <p:animEffect transition="in" filter="fade">
                                      <p:cBhvr>
                                        <p:cTn id="126" dur="100"/>
                                        <p:tgtEl>
                                          <p:spTgt spid="187"/>
                                        </p:tgtEl>
                                      </p:cBhvr>
                                    </p:animEffect>
                                  </p:childTnLst>
                                </p:cTn>
                              </p:par>
                            </p:childTnLst>
                          </p:cTn>
                        </p:par>
                        <p:par>
                          <p:cTn id="127" fill="hold">
                            <p:stCondLst>
                              <p:cond delay="5700"/>
                            </p:stCondLst>
                            <p:childTnLst>
                              <p:par>
                                <p:cTn id="128" presetID="10" presetClass="entr" presetSubtype="0" fill="hold" nodeType="afterEffect">
                                  <p:stCondLst>
                                    <p:cond delay="0"/>
                                  </p:stCondLst>
                                  <p:childTnLst>
                                    <p:set>
                                      <p:cBhvr>
                                        <p:cTn id="129" dur="1" fill="hold">
                                          <p:stCondLst>
                                            <p:cond delay="0"/>
                                          </p:stCondLst>
                                        </p:cTn>
                                        <p:tgtEl>
                                          <p:spTgt spid="188"/>
                                        </p:tgtEl>
                                        <p:attrNameLst>
                                          <p:attrName>style.visibility</p:attrName>
                                        </p:attrNameLst>
                                      </p:cBhvr>
                                      <p:to>
                                        <p:strVal val="visible"/>
                                      </p:to>
                                    </p:set>
                                    <p:animEffect transition="in" filter="fade">
                                      <p:cBhvr>
                                        <p:cTn id="130" dur="100"/>
                                        <p:tgtEl>
                                          <p:spTgt spid="188"/>
                                        </p:tgtEl>
                                      </p:cBhvr>
                                    </p:animEffect>
                                  </p:childTnLst>
                                </p:cTn>
                              </p:par>
                            </p:childTnLst>
                          </p:cTn>
                        </p:par>
                        <p:par>
                          <p:cTn id="131" fill="hold">
                            <p:stCondLst>
                              <p:cond delay="5800"/>
                            </p:stCondLst>
                            <p:childTnLst>
                              <p:par>
                                <p:cTn id="132" presetID="10" presetClass="entr" presetSubtype="0" fill="hold" nodeType="afterEffect">
                                  <p:stCondLst>
                                    <p:cond delay="0"/>
                                  </p:stCondLst>
                                  <p:childTnLst>
                                    <p:set>
                                      <p:cBhvr>
                                        <p:cTn id="133" dur="1" fill="hold">
                                          <p:stCondLst>
                                            <p:cond delay="0"/>
                                          </p:stCondLst>
                                        </p:cTn>
                                        <p:tgtEl>
                                          <p:spTgt spid="189"/>
                                        </p:tgtEl>
                                        <p:attrNameLst>
                                          <p:attrName>style.visibility</p:attrName>
                                        </p:attrNameLst>
                                      </p:cBhvr>
                                      <p:to>
                                        <p:strVal val="visible"/>
                                      </p:to>
                                    </p:set>
                                    <p:animEffect transition="in" filter="fade">
                                      <p:cBhvr>
                                        <p:cTn id="134" dur="100"/>
                                        <p:tgtEl>
                                          <p:spTgt spid="189"/>
                                        </p:tgtEl>
                                      </p:cBhvr>
                                    </p:animEffect>
                                  </p:childTnLst>
                                </p:cTn>
                              </p:par>
                            </p:childTnLst>
                          </p:cTn>
                        </p:par>
                        <p:par>
                          <p:cTn id="135" fill="hold">
                            <p:stCondLst>
                              <p:cond delay="5900"/>
                            </p:stCondLst>
                            <p:childTnLst>
                              <p:par>
                                <p:cTn id="136" presetID="10" presetClass="entr" presetSubtype="0" fill="hold" nodeType="afterEffect">
                                  <p:stCondLst>
                                    <p:cond delay="0"/>
                                  </p:stCondLst>
                                  <p:childTnLst>
                                    <p:set>
                                      <p:cBhvr>
                                        <p:cTn id="137" dur="1" fill="hold">
                                          <p:stCondLst>
                                            <p:cond delay="0"/>
                                          </p:stCondLst>
                                        </p:cTn>
                                        <p:tgtEl>
                                          <p:spTgt spid="192"/>
                                        </p:tgtEl>
                                        <p:attrNameLst>
                                          <p:attrName>style.visibility</p:attrName>
                                        </p:attrNameLst>
                                      </p:cBhvr>
                                      <p:to>
                                        <p:strVal val="visible"/>
                                      </p:to>
                                    </p:set>
                                    <p:animEffect transition="in" filter="fade">
                                      <p:cBhvr>
                                        <p:cTn id="138" dur="100"/>
                                        <p:tgtEl>
                                          <p:spTgt spid="192"/>
                                        </p:tgtEl>
                                      </p:cBhvr>
                                    </p:animEffect>
                                  </p:childTnLst>
                                </p:cTn>
                              </p:par>
                            </p:childTnLst>
                          </p:cTn>
                        </p:par>
                        <p:par>
                          <p:cTn id="139" fill="hold">
                            <p:stCondLst>
                              <p:cond delay="6000"/>
                            </p:stCondLst>
                            <p:childTnLst>
                              <p:par>
                                <p:cTn id="140" presetID="10" presetClass="entr" presetSubtype="0" fill="hold" nodeType="afterEffect">
                                  <p:stCondLst>
                                    <p:cond delay="0"/>
                                  </p:stCondLst>
                                  <p:childTnLst>
                                    <p:set>
                                      <p:cBhvr>
                                        <p:cTn id="141" dur="1" fill="hold">
                                          <p:stCondLst>
                                            <p:cond delay="0"/>
                                          </p:stCondLst>
                                        </p:cTn>
                                        <p:tgtEl>
                                          <p:spTgt spid="191"/>
                                        </p:tgtEl>
                                        <p:attrNameLst>
                                          <p:attrName>style.visibility</p:attrName>
                                        </p:attrNameLst>
                                      </p:cBhvr>
                                      <p:to>
                                        <p:strVal val="visible"/>
                                      </p:to>
                                    </p:set>
                                    <p:animEffect transition="in" filter="fade">
                                      <p:cBhvr>
                                        <p:cTn id="142" dur="100"/>
                                        <p:tgtEl>
                                          <p:spTgt spid="191"/>
                                        </p:tgtEl>
                                      </p:cBhvr>
                                    </p:animEffect>
                                  </p:childTnLst>
                                </p:cTn>
                              </p:par>
                            </p:childTnLst>
                          </p:cTn>
                        </p:par>
                        <p:par>
                          <p:cTn id="143" fill="hold">
                            <p:stCondLst>
                              <p:cond delay="6100"/>
                            </p:stCondLst>
                            <p:childTnLst>
                              <p:par>
                                <p:cTn id="144" presetID="10" presetClass="entr" presetSubtype="0" fill="hold" nodeType="afterEffect">
                                  <p:stCondLst>
                                    <p:cond delay="0"/>
                                  </p:stCondLst>
                                  <p:childTnLst>
                                    <p:set>
                                      <p:cBhvr>
                                        <p:cTn id="145" dur="1" fill="hold">
                                          <p:stCondLst>
                                            <p:cond delay="0"/>
                                          </p:stCondLst>
                                        </p:cTn>
                                        <p:tgtEl>
                                          <p:spTgt spid="190"/>
                                        </p:tgtEl>
                                        <p:attrNameLst>
                                          <p:attrName>style.visibility</p:attrName>
                                        </p:attrNameLst>
                                      </p:cBhvr>
                                      <p:to>
                                        <p:strVal val="visible"/>
                                      </p:to>
                                    </p:set>
                                    <p:animEffect transition="in" filter="fade">
                                      <p:cBhvr>
                                        <p:cTn id="146" dur="100"/>
                                        <p:tgtEl>
                                          <p:spTgt spid="190"/>
                                        </p:tgtEl>
                                      </p:cBhvr>
                                    </p:animEffect>
                                  </p:childTnLst>
                                </p:cTn>
                              </p:par>
                            </p:childTnLst>
                          </p:cTn>
                        </p:par>
                        <p:par>
                          <p:cTn id="147" fill="hold">
                            <p:stCondLst>
                              <p:cond delay="6200"/>
                            </p:stCondLst>
                            <p:childTnLst>
                              <p:par>
                                <p:cTn id="148" presetID="23" presetClass="entr" presetSubtype="16" fill="hold" nodeType="afterEffect">
                                  <p:stCondLst>
                                    <p:cond delay="0"/>
                                  </p:stCondLst>
                                  <p:childTnLst>
                                    <p:set>
                                      <p:cBhvr>
                                        <p:cTn id="149" dur="1" fill="hold">
                                          <p:stCondLst>
                                            <p:cond delay="0"/>
                                          </p:stCondLst>
                                        </p:cTn>
                                        <p:tgtEl>
                                          <p:spTgt spid="290"/>
                                        </p:tgtEl>
                                        <p:attrNameLst>
                                          <p:attrName>style.visibility</p:attrName>
                                        </p:attrNameLst>
                                      </p:cBhvr>
                                      <p:to>
                                        <p:strVal val="visible"/>
                                      </p:to>
                                    </p:set>
                                    <p:anim calcmode="lin" valueType="num">
                                      <p:cBhvr additive="base">
                                        <p:cTn id="150" dur="500"/>
                                        <p:tgtEl>
                                          <p:spTgt spid="290"/>
                                        </p:tgtEl>
                                        <p:attrNameLst>
                                          <p:attrName>ppt_w</p:attrName>
                                        </p:attrNameLst>
                                      </p:cBhvr>
                                      <p:tavLst>
                                        <p:tav tm="0">
                                          <p:val>
                                            <p:strVal val="0"/>
                                          </p:val>
                                        </p:tav>
                                        <p:tav tm="100000">
                                          <p:val>
                                            <p:strVal val="#ppt_w"/>
                                          </p:val>
                                        </p:tav>
                                      </p:tavLst>
                                    </p:anim>
                                    <p:anim calcmode="lin" valueType="num">
                                      <p:cBhvr additive="base">
                                        <p:cTn id="151" dur="500"/>
                                        <p:tgtEl>
                                          <p:spTgt spid="290"/>
                                        </p:tgtEl>
                                        <p:attrNameLst>
                                          <p:attrName>ppt_h</p:attrName>
                                        </p:attrNameLst>
                                      </p:cBhvr>
                                      <p:tavLst>
                                        <p:tav tm="0">
                                          <p:val>
                                            <p:strVal val="0"/>
                                          </p:val>
                                        </p:tav>
                                        <p:tav tm="100000">
                                          <p:val>
                                            <p:strVal val="#ppt_h"/>
                                          </p:val>
                                        </p:tav>
                                      </p:tavLst>
                                    </p:anim>
                                  </p:childTnLst>
                                </p:cTn>
                              </p:par>
                            </p:childTnLst>
                          </p:cTn>
                        </p:par>
                        <p:par>
                          <p:cTn id="152" fill="hold">
                            <p:stCondLst>
                              <p:cond delay="6700"/>
                            </p:stCondLst>
                            <p:childTnLst>
                              <p:par>
                                <p:cTn id="153" presetID="10" presetClass="entr" presetSubtype="0" fill="hold" nodeType="afterEffect">
                                  <p:stCondLst>
                                    <p:cond delay="0"/>
                                  </p:stCondLst>
                                  <p:childTnLst>
                                    <p:set>
                                      <p:cBhvr>
                                        <p:cTn id="154" dur="1" fill="hold">
                                          <p:stCondLst>
                                            <p:cond delay="0"/>
                                          </p:stCondLst>
                                        </p:cTn>
                                        <p:tgtEl>
                                          <p:spTgt spid="303"/>
                                        </p:tgtEl>
                                        <p:attrNameLst>
                                          <p:attrName>style.visibility</p:attrName>
                                        </p:attrNameLst>
                                      </p:cBhvr>
                                      <p:to>
                                        <p:strVal val="visible"/>
                                      </p:to>
                                    </p:set>
                                    <p:animEffect transition="in" filter="fade">
                                      <p:cBhvr>
                                        <p:cTn id="155" dur="500"/>
                                        <p:tgtEl>
                                          <p:spTgt spid="303"/>
                                        </p:tgtEl>
                                      </p:cBhvr>
                                    </p:animEffect>
                                  </p:childTnLst>
                                </p:cTn>
                              </p:par>
                            </p:childTnLst>
                          </p:cTn>
                        </p:par>
                        <p:par>
                          <p:cTn id="156" fill="hold">
                            <p:stCondLst>
                              <p:cond delay="7200"/>
                            </p:stCondLst>
                            <p:childTnLst>
                              <p:par>
                                <p:cTn id="157" presetID="23" presetClass="entr" presetSubtype="16" fill="hold" nodeType="afterEffect">
                                  <p:stCondLst>
                                    <p:cond delay="0"/>
                                  </p:stCondLst>
                                  <p:childTnLst>
                                    <p:set>
                                      <p:cBhvr>
                                        <p:cTn id="158" dur="1" fill="hold">
                                          <p:stCondLst>
                                            <p:cond delay="0"/>
                                          </p:stCondLst>
                                        </p:cTn>
                                        <p:tgtEl>
                                          <p:spTgt spid="291"/>
                                        </p:tgtEl>
                                        <p:attrNameLst>
                                          <p:attrName>style.visibility</p:attrName>
                                        </p:attrNameLst>
                                      </p:cBhvr>
                                      <p:to>
                                        <p:strVal val="visible"/>
                                      </p:to>
                                    </p:set>
                                    <p:anim calcmode="lin" valueType="num">
                                      <p:cBhvr additive="base">
                                        <p:cTn id="159" dur="400"/>
                                        <p:tgtEl>
                                          <p:spTgt spid="291"/>
                                        </p:tgtEl>
                                        <p:attrNameLst>
                                          <p:attrName>ppt_w</p:attrName>
                                        </p:attrNameLst>
                                      </p:cBhvr>
                                      <p:tavLst>
                                        <p:tav tm="0">
                                          <p:val>
                                            <p:strVal val="0"/>
                                          </p:val>
                                        </p:tav>
                                        <p:tav tm="100000">
                                          <p:val>
                                            <p:strVal val="#ppt_w"/>
                                          </p:val>
                                        </p:tav>
                                      </p:tavLst>
                                    </p:anim>
                                    <p:anim calcmode="lin" valueType="num">
                                      <p:cBhvr additive="base">
                                        <p:cTn id="160" dur="400"/>
                                        <p:tgtEl>
                                          <p:spTgt spid="291"/>
                                        </p:tgtEl>
                                        <p:attrNameLst>
                                          <p:attrName>ppt_h</p:attrName>
                                        </p:attrNameLst>
                                      </p:cBhvr>
                                      <p:tavLst>
                                        <p:tav tm="0">
                                          <p:val>
                                            <p:strVal val="0"/>
                                          </p:val>
                                        </p:tav>
                                        <p:tav tm="100000">
                                          <p:val>
                                            <p:strVal val="#ppt_h"/>
                                          </p:val>
                                        </p:tav>
                                      </p:tavLst>
                                    </p:anim>
                                  </p:childTnLst>
                                </p:cTn>
                              </p:par>
                              <p:par>
                                <p:cTn id="161" presetID="2" presetClass="entr" presetSubtype="2" fill="hold" nodeType="withEffect">
                                  <p:stCondLst>
                                    <p:cond delay="0"/>
                                  </p:stCondLst>
                                  <p:childTnLst>
                                    <p:set>
                                      <p:cBhvr>
                                        <p:cTn id="162" dur="1" fill="hold">
                                          <p:stCondLst>
                                            <p:cond delay="0"/>
                                          </p:stCondLst>
                                        </p:cTn>
                                        <p:tgtEl>
                                          <p:spTgt spid="300"/>
                                        </p:tgtEl>
                                        <p:attrNameLst>
                                          <p:attrName>style.visibility</p:attrName>
                                        </p:attrNameLst>
                                      </p:cBhvr>
                                      <p:to>
                                        <p:strVal val="visible"/>
                                      </p:to>
                                    </p:set>
                                    <p:anim calcmode="lin" valueType="num">
                                      <p:cBhvr additive="base">
                                        <p:cTn id="163" dur="300"/>
                                        <p:tgtEl>
                                          <p:spTgt spid="300"/>
                                        </p:tgtEl>
                                        <p:attrNameLst>
                                          <p:attrName>ppt_x</p:attrName>
                                        </p:attrNameLst>
                                      </p:cBhvr>
                                      <p:tavLst>
                                        <p:tav tm="0">
                                          <p:val>
                                            <p:strVal val="#ppt_x+1"/>
                                          </p:val>
                                        </p:tav>
                                        <p:tav tm="100000">
                                          <p:val>
                                            <p:strVal val="#ppt_x"/>
                                          </p:val>
                                        </p:tav>
                                      </p:tavLst>
                                    </p:anim>
                                  </p:childTnLst>
                                </p:cTn>
                              </p:par>
                            </p:childTnLst>
                          </p:cTn>
                        </p:par>
                        <p:par>
                          <p:cTn id="164" fill="hold">
                            <p:stCondLst>
                              <p:cond delay="7600"/>
                            </p:stCondLst>
                            <p:childTnLst>
                              <p:par>
                                <p:cTn id="165" presetID="23" presetClass="entr" presetSubtype="16" fill="hold" nodeType="afterEffect">
                                  <p:stCondLst>
                                    <p:cond delay="0"/>
                                  </p:stCondLst>
                                  <p:childTnLst>
                                    <p:set>
                                      <p:cBhvr>
                                        <p:cTn id="166" dur="1" fill="hold">
                                          <p:stCondLst>
                                            <p:cond delay="0"/>
                                          </p:stCondLst>
                                        </p:cTn>
                                        <p:tgtEl>
                                          <p:spTgt spid="294"/>
                                        </p:tgtEl>
                                        <p:attrNameLst>
                                          <p:attrName>style.visibility</p:attrName>
                                        </p:attrNameLst>
                                      </p:cBhvr>
                                      <p:to>
                                        <p:strVal val="visible"/>
                                      </p:to>
                                    </p:set>
                                    <p:anim calcmode="lin" valueType="num">
                                      <p:cBhvr additive="base">
                                        <p:cTn id="167" dur="400"/>
                                        <p:tgtEl>
                                          <p:spTgt spid="294"/>
                                        </p:tgtEl>
                                        <p:attrNameLst>
                                          <p:attrName>ppt_w</p:attrName>
                                        </p:attrNameLst>
                                      </p:cBhvr>
                                      <p:tavLst>
                                        <p:tav tm="0">
                                          <p:val>
                                            <p:strVal val="0"/>
                                          </p:val>
                                        </p:tav>
                                        <p:tav tm="100000">
                                          <p:val>
                                            <p:strVal val="#ppt_w"/>
                                          </p:val>
                                        </p:tav>
                                      </p:tavLst>
                                    </p:anim>
                                    <p:anim calcmode="lin" valueType="num">
                                      <p:cBhvr additive="base">
                                        <p:cTn id="168" dur="400"/>
                                        <p:tgtEl>
                                          <p:spTgt spid="294"/>
                                        </p:tgtEl>
                                        <p:attrNameLst>
                                          <p:attrName>ppt_h</p:attrName>
                                        </p:attrNameLst>
                                      </p:cBhvr>
                                      <p:tavLst>
                                        <p:tav tm="0">
                                          <p:val>
                                            <p:strVal val="0"/>
                                          </p:val>
                                        </p:tav>
                                        <p:tav tm="100000">
                                          <p:val>
                                            <p:strVal val="#ppt_h"/>
                                          </p:val>
                                        </p:tav>
                                      </p:tavLst>
                                    </p:anim>
                                  </p:childTnLst>
                                </p:cTn>
                              </p:par>
                              <p:par>
                                <p:cTn id="169" presetID="2" presetClass="entr" presetSubtype="2" fill="hold" nodeType="withEffect">
                                  <p:stCondLst>
                                    <p:cond delay="0"/>
                                  </p:stCondLst>
                                  <p:childTnLst>
                                    <p:set>
                                      <p:cBhvr>
                                        <p:cTn id="170" dur="1" fill="hold">
                                          <p:stCondLst>
                                            <p:cond delay="0"/>
                                          </p:stCondLst>
                                        </p:cTn>
                                        <p:tgtEl>
                                          <p:spTgt spid="301"/>
                                        </p:tgtEl>
                                        <p:attrNameLst>
                                          <p:attrName>style.visibility</p:attrName>
                                        </p:attrNameLst>
                                      </p:cBhvr>
                                      <p:to>
                                        <p:strVal val="visible"/>
                                      </p:to>
                                    </p:set>
                                    <p:anim calcmode="lin" valueType="num">
                                      <p:cBhvr additive="base">
                                        <p:cTn id="171" dur="300"/>
                                        <p:tgtEl>
                                          <p:spTgt spid="301"/>
                                        </p:tgtEl>
                                        <p:attrNameLst>
                                          <p:attrName>ppt_x</p:attrName>
                                        </p:attrNameLst>
                                      </p:cBhvr>
                                      <p:tavLst>
                                        <p:tav tm="0">
                                          <p:val>
                                            <p:strVal val="#ppt_x+1"/>
                                          </p:val>
                                        </p:tav>
                                        <p:tav tm="100000">
                                          <p:val>
                                            <p:strVal val="#ppt_x"/>
                                          </p:val>
                                        </p:tav>
                                      </p:tavLst>
                                    </p:anim>
                                  </p:childTnLst>
                                </p:cTn>
                              </p:par>
                            </p:childTnLst>
                          </p:cTn>
                        </p:par>
                        <p:par>
                          <p:cTn id="172" fill="hold">
                            <p:stCondLst>
                              <p:cond delay="8000"/>
                            </p:stCondLst>
                            <p:childTnLst>
                              <p:par>
                                <p:cTn id="173" presetID="23" presetClass="entr" presetSubtype="16" fill="hold" nodeType="afterEffect">
                                  <p:stCondLst>
                                    <p:cond delay="0"/>
                                  </p:stCondLst>
                                  <p:childTnLst>
                                    <p:set>
                                      <p:cBhvr>
                                        <p:cTn id="174" dur="1" fill="hold">
                                          <p:stCondLst>
                                            <p:cond delay="0"/>
                                          </p:stCondLst>
                                        </p:cTn>
                                        <p:tgtEl>
                                          <p:spTgt spid="297"/>
                                        </p:tgtEl>
                                        <p:attrNameLst>
                                          <p:attrName>style.visibility</p:attrName>
                                        </p:attrNameLst>
                                      </p:cBhvr>
                                      <p:to>
                                        <p:strVal val="visible"/>
                                      </p:to>
                                    </p:set>
                                    <p:anim calcmode="lin" valueType="num">
                                      <p:cBhvr additive="base">
                                        <p:cTn id="175" dur="400"/>
                                        <p:tgtEl>
                                          <p:spTgt spid="297"/>
                                        </p:tgtEl>
                                        <p:attrNameLst>
                                          <p:attrName>ppt_w</p:attrName>
                                        </p:attrNameLst>
                                      </p:cBhvr>
                                      <p:tavLst>
                                        <p:tav tm="0">
                                          <p:val>
                                            <p:strVal val="0"/>
                                          </p:val>
                                        </p:tav>
                                        <p:tav tm="100000">
                                          <p:val>
                                            <p:strVal val="#ppt_w"/>
                                          </p:val>
                                        </p:tav>
                                      </p:tavLst>
                                    </p:anim>
                                    <p:anim calcmode="lin" valueType="num">
                                      <p:cBhvr additive="base">
                                        <p:cTn id="176" dur="400"/>
                                        <p:tgtEl>
                                          <p:spTgt spid="297"/>
                                        </p:tgtEl>
                                        <p:attrNameLst>
                                          <p:attrName>ppt_h</p:attrName>
                                        </p:attrNameLst>
                                      </p:cBhvr>
                                      <p:tavLst>
                                        <p:tav tm="0">
                                          <p:val>
                                            <p:strVal val="0"/>
                                          </p:val>
                                        </p:tav>
                                        <p:tav tm="100000">
                                          <p:val>
                                            <p:strVal val="#ppt_h"/>
                                          </p:val>
                                        </p:tav>
                                      </p:tavLst>
                                    </p:anim>
                                  </p:childTnLst>
                                </p:cTn>
                              </p:par>
                              <p:par>
                                <p:cTn id="177" presetID="2" presetClass="entr" presetSubtype="2" fill="hold" nodeType="withEffect">
                                  <p:stCondLst>
                                    <p:cond delay="0"/>
                                  </p:stCondLst>
                                  <p:childTnLst>
                                    <p:set>
                                      <p:cBhvr>
                                        <p:cTn id="178" dur="1" fill="hold">
                                          <p:stCondLst>
                                            <p:cond delay="0"/>
                                          </p:stCondLst>
                                        </p:cTn>
                                        <p:tgtEl>
                                          <p:spTgt spid="302"/>
                                        </p:tgtEl>
                                        <p:attrNameLst>
                                          <p:attrName>style.visibility</p:attrName>
                                        </p:attrNameLst>
                                      </p:cBhvr>
                                      <p:to>
                                        <p:strVal val="visible"/>
                                      </p:to>
                                    </p:set>
                                    <p:anim calcmode="lin" valueType="num">
                                      <p:cBhvr additive="base">
                                        <p:cTn id="179" dur="300"/>
                                        <p:tgtEl>
                                          <p:spTgt spid="302"/>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8"/>
          <p:cNvSpPr/>
          <p:nvPr/>
        </p:nvSpPr>
        <p:spPr>
          <a:xfrm>
            <a:off x="911432" y="3775193"/>
            <a:ext cx="7344359" cy="659041"/>
          </a:xfrm>
          <a:prstGeom prst="rect">
            <a:avLst/>
          </a:prstGeom>
          <a:noFill/>
          <a:ln>
            <a:noFill/>
          </a:ln>
        </p:spPr>
        <p:txBody>
          <a:bodyPr spcFirstLastPara="1" wrap="square" lIns="0" tIns="0" rIns="0" bIns="0" anchor="t" anchorCtr="0">
            <a:noAutofit/>
          </a:bodyPr>
          <a:lstStyle/>
          <a:p>
            <a:pPr marL="0" marR="0" lvl="0" indent="0" algn="just" rtl="0">
              <a:lnSpc>
                <a:spcPct val="125000"/>
              </a:lnSpc>
              <a:spcBef>
                <a:spcPts val="0"/>
              </a:spcBef>
              <a:spcAft>
                <a:spcPts val="0"/>
              </a:spcAft>
              <a:buNone/>
            </a:pPr>
            <a:r>
              <a:rPr lang="en-US" sz="1000" b="0">
                <a:solidFill>
                  <a:srgbClr val="000000"/>
                </a:solidFill>
                <a:latin typeface="Arial"/>
                <a:ea typeface="Arial"/>
                <a:cs typeface="Arial"/>
                <a:sym typeface="Arial"/>
              </a:rPr>
              <a:t>Add a detailed text description here, suggesting that it is relevant to the title and conforms to the overall language style, aAdd a detailed text description here, suggesting that it is relevant to the title and conforms to the overall language style, a</a:t>
            </a:r>
            <a:endParaRPr sz="1000" b="0">
              <a:solidFill>
                <a:srgbClr val="000000"/>
              </a:solidFill>
              <a:latin typeface="Arial"/>
              <a:ea typeface="Arial"/>
              <a:cs typeface="Arial"/>
              <a:sym typeface="Arial"/>
            </a:endParaRPr>
          </a:p>
        </p:txBody>
      </p:sp>
      <p:grpSp>
        <p:nvGrpSpPr>
          <p:cNvPr id="311" name="Google Shape;311;p8"/>
          <p:cNvGrpSpPr/>
          <p:nvPr/>
        </p:nvGrpSpPr>
        <p:grpSpPr>
          <a:xfrm>
            <a:off x="1442406" y="2095731"/>
            <a:ext cx="1642945" cy="966788"/>
            <a:chOff x="0" y="0"/>
            <a:chExt cx="2726" cy="1624"/>
          </a:xfrm>
        </p:grpSpPr>
        <p:sp>
          <p:nvSpPr>
            <p:cNvPr id="312" name="Google Shape;312;p8"/>
            <p:cNvSpPr/>
            <p:nvPr/>
          </p:nvSpPr>
          <p:spPr>
            <a:xfrm>
              <a:off x="0" y="0"/>
              <a:ext cx="2440" cy="392"/>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None/>
              </a:pPr>
              <a:r>
                <a:rPr lang="en-US" sz="1300" b="0">
                  <a:solidFill>
                    <a:srgbClr val="000000"/>
                  </a:solidFill>
                  <a:latin typeface="Arial"/>
                  <a:ea typeface="Arial"/>
                  <a:cs typeface="Arial"/>
                  <a:sym typeface="Arial"/>
                </a:rPr>
                <a:t>Click here to add a title</a:t>
              </a:r>
              <a:endParaRPr sz="1300" b="0">
                <a:solidFill>
                  <a:srgbClr val="000000"/>
                </a:solidFill>
                <a:latin typeface="Arial"/>
                <a:ea typeface="Arial"/>
                <a:cs typeface="Arial"/>
                <a:sym typeface="Arial"/>
              </a:endParaRPr>
            </a:p>
          </p:txBody>
        </p:sp>
        <p:sp>
          <p:nvSpPr>
            <p:cNvPr id="313" name="Google Shape;313;p8"/>
            <p:cNvSpPr/>
            <p:nvPr/>
          </p:nvSpPr>
          <p:spPr>
            <a:xfrm>
              <a:off x="0" y="416"/>
              <a:ext cx="2726" cy="1208"/>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None/>
              </a:pPr>
              <a:r>
                <a:rPr lang="en-US" sz="900" b="0">
                  <a:solidFill>
                    <a:srgbClr val="000000"/>
                  </a:solidFill>
                  <a:latin typeface="Arial"/>
                  <a:ea typeface="Arial"/>
                  <a:cs typeface="Arial"/>
                  <a:sym typeface="Arial"/>
                </a:rPr>
                <a:t>Add a detailed text description here, suggesting that it is relevant to the title and conforms to the overall language style, a</a:t>
              </a:r>
              <a:endParaRPr sz="900" b="0">
                <a:solidFill>
                  <a:srgbClr val="000000"/>
                </a:solidFill>
                <a:latin typeface="Arial"/>
                <a:ea typeface="Arial"/>
                <a:cs typeface="Arial"/>
                <a:sym typeface="Arial"/>
              </a:endParaRPr>
            </a:p>
          </p:txBody>
        </p:sp>
      </p:grpSp>
      <p:grpSp>
        <p:nvGrpSpPr>
          <p:cNvPr id="314" name="Google Shape;314;p8"/>
          <p:cNvGrpSpPr/>
          <p:nvPr/>
        </p:nvGrpSpPr>
        <p:grpSpPr>
          <a:xfrm>
            <a:off x="933129" y="2082981"/>
            <a:ext cx="352577" cy="347663"/>
            <a:chOff x="0" y="0"/>
            <a:chExt cx="584" cy="584"/>
          </a:xfrm>
        </p:grpSpPr>
        <p:sp>
          <p:nvSpPr>
            <p:cNvPr id="315" name="Google Shape;315;p8"/>
            <p:cNvSpPr/>
            <p:nvPr/>
          </p:nvSpPr>
          <p:spPr>
            <a:xfrm>
              <a:off x="0" y="0"/>
              <a:ext cx="584" cy="584"/>
            </a:xfrm>
            <a:prstGeom prst="ellipse">
              <a:avLst/>
            </a:prstGeom>
            <a:solidFill>
              <a:srgbClr val="1D1501"/>
            </a:solidFill>
            <a:ln>
              <a:noFill/>
            </a:ln>
          </p:spPr>
          <p:txBody>
            <a:bodyPr spcFirstLastPara="1" wrap="square" lIns="0" tIns="0" rIns="0" bIns="0" anchor="t" anchorCtr="0">
              <a:noAutofit/>
            </a:bodyPr>
            <a:lstStyle/>
            <a:p>
              <a:pPr marL="0" marR="0" lvl="0" indent="0" algn="ctr" rtl="0">
                <a:spcBef>
                  <a:spcPts val="0"/>
                </a:spcBef>
                <a:spcAft>
                  <a:spcPts val="0"/>
                </a:spcAft>
                <a:buNone/>
              </a:pPr>
              <a:endParaRPr sz="2200" b="1">
                <a:solidFill>
                  <a:srgbClr val="000000"/>
                </a:solidFill>
                <a:latin typeface="Arial"/>
                <a:ea typeface="Arial"/>
                <a:cs typeface="Arial"/>
                <a:sym typeface="Arial"/>
              </a:endParaRPr>
            </a:p>
          </p:txBody>
        </p:sp>
        <p:sp>
          <p:nvSpPr>
            <p:cNvPr id="316" name="Google Shape;316;p8"/>
            <p:cNvSpPr/>
            <p:nvPr/>
          </p:nvSpPr>
          <p:spPr>
            <a:xfrm>
              <a:off x="0" y="8"/>
              <a:ext cx="584" cy="544"/>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700" b="1">
                  <a:solidFill>
                    <a:srgbClr val="FFFFFF"/>
                  </a:solidFill>
                  <a:latin typeface="Arial"/>
                  <a:ea typeface="Arial"/>
                  <a:cs typeface="Arial"/>
                  <a:sym typeface="Arial"/>
                </a:rPr>
                <a:t>1</a:t>
              </a:r>
              <a:endParaRPr/>
            </a:p>
          </p:txBody>
        </p:sp>
      </p:grpSp>
      <p:grpSp>
        <p:nvGrpSpPr>
          <p:cNvPr id="317" name="Google Shape;317;p8"/>
          <p:cNvGrpSpPr/>
          <p:nvPr/>
        </p:nvGrpSpPr>
        <p:grpSpPr>
          <a:xfrm>
            <a:off x="819898" y="1656707"/>
            <a:ext cx="7435892" cy="213386"/>
            <a:chOff x="899592" y="2852807"/>
            <a:chExt cx="7344815" cy="213386"/>
          </a:xfrm>
        </p:grpSpPr>
        <p:sp>
          <p:nvSpPr>
            <p:cNvPr id="318" name="Google Shape;318;p8"/>
            <p:cNvSpPr/>
            <p:nvPr/>
          </p:nvSpPr>
          <p:spPr>
            <a:xfrm>
              <a:off x="899592" y="2852807"/>
              <a:ext cx="7344815" cy="32031"/>
            </a:xfrm>
            <a:prstGeom prst="rect">
              <a:avLst/>
            </a:prstGeom>
            <a:solidFill>
              <a:srgbClr val="0070C0"/>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6000" b="1">
                <a:solidFill>
                  <a:srgbClr val="000000"/>
                </a:solidFill>
                <a:latin typeface="Arial"/>
                <a:ea typeface="Arial"/>
                <a:cs typeface="Arial"/>
                <a:sym typeface="Arial"/>
              </a:endParaRPr>
            </a:p>
          </p:txBody>
        </p:sp>
        <p:sp>
          <p:nvSpPr>
            <p:cNvPr id="319" name="Google Shape;319;p8"/>
            <p:cNvSpPr/>
            <p:nvPr/>
          </p:nvSpPr>
          <p:spPr>
            <a:xfrm>
              <a:off x="1099027" y="2874792"/>
              <a:ext cx="210541" cy="191401"/>
            </a:xfrm>
            <a:prstGeom prst="flowChartMerge">
              <a:avLst/>
            </a:prstGeom>
            <a:solidFill>
              <a:srgbClr val="0070C0"/>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6000" b="1">
                <a:solidFill>
                  <a:srgbClr val="000000"/>
                </a:solidFill>
                <a:latin typeface="Arial"/>
                <a:ea typeface="Arial"/>
                <a:cs typeface="Arial"/>
                <a:sym typeface="Arial"/>
              </a:endParaRPr>
            </a:p>
          </p:txBody>
        </p:sp>
        <p:sp>
          <p:nvSpPr>
            <p:cNvPr id="320" name="Google Shape;320;p8"/>
            <p:cNvSpPr/>
            <p:nvPr/>
          </p:nvSpPr>
          <p:spPr>
            <a:xfrm>
              <a:off x="3708663" y="2874792"/>
              <a:ext cx="210541" cy="191401"/>
            </a:xfrm>
            <a:prstGeom prst="flowChartMerge">
              <a:avLst/>
            </a:prstGeom>
            <a:solidFill>
              <a:srgbClr val="0070C0"/>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6000" b="1">
                <a:solidFill>
                  <a:srgbClr val="000000"/>
                </a:solidFill>
                <a:latin typeface="Arial"/>
                <a:ea typeface="Arial"/>
                <a:cs typeface="Arial"/>
                <a:sym typeface="Arial"/>
              </a:endParaRPr>
            </a:p>
          </p:txBody>
        </p:sp>
        <p:sp>
          <p:nvSpPr>
            <p:cNvPr id="321" name="Google Shape;321;p8"/>
            <p:cNvSpPr/>
            <p:nvPr/>
          </p:nvSpPr>
          <p:spPr>
            <a:xfrm>
              <a:off x="6174461" y="2874792"/>
              <a:ext cx="210541" cy="191401"/>
            </a:xfrm>
            <a:prstGeom prst="flowChartMerge">
              <a:avLst/>
            </a:prstGeom>
            <a:solidFill>
              <a:srgbClr val="0070C0"/>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6000" b="1">
                <a:solidFill>
                  <a:srgbClr val="000000"/>
                </a:solidFill>
                <a:latin typeface="Arial"/>
                <a:ea typeface="Arial"/>
                <a:cs typeface="Arial"/>
                <a:sym typeface="Arial"/>
              </a:endParaRPr>
            </a:p>
          </p:txBody>
        </p:sp>
      </p:grpSp>
      <p:grpSp>
        <p:nvGrpSpPr>
          <p:cNvPr id="322" name="Google Shape;322;p8"/>
          <p:cNvGrpSpPr/>
          <p:nvPr/>
        </p:nvGrpSpPr>
        <p:grpSpPr>
          <a:xfrm>
            <a:off x="4103367" y="2095731"/>
            <a:ext cx="1642945" cy="966788"/>
            <a:chOff x="0" y="0"/>
            <a:chExt cx="2726" cy="1624"/>
          </a:xfrm>
        </p:grpSpPr>
        <p:sp>
          <p:nvSpPr>
            <p:cNvPr id="323" name="Google Shape;323;p8"/>
            <p:cNvSpPr/>
            <p:nvPr/>
          </p:nvSpPr>
          <p:spPr>
            <a:xfrm>
              <a:off x="0" y="0"/>
              <a:ext cx="2440" cy="392"/>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None/>
              </a:pPr>
              <a:r>
                <a:rPr lang="en-US" sz="1300" b="0">
                  <a:solidFill>
                    <a:srgbClr val="000000"/>
                  </a:solidFill>
                  <a:latin typeface="Arial"/>
                  <a:ea typeface="Arial"/>
                  <a:cs typeface="Arial"/>
                  <a:sym typeface="Arial"/>
                </a:rPr>
                <a:t>Click here to add a title</a:t>
              </a:r>
              <a:endParaRPr sz="1300" b="0">
                <a:solidFill>
                  <a:srgbClr val="000000"/>
                </a:solidFill>
                <a:latin typeface="Arial"/>
                <a:ea typeface="Arial"/>
                <a:cs typeface="Arial"/>
                <a:sym typeface="Arial"/>
              </a:endParaRPr>
            </a:p>
          </p:txBody>
        </p:sp>
        <p:sp>
          <p:nvSpPr>
            <p:cNvPr id="324" name="Google Shape;324;p8"/>
            <p:cNvSpPr/>
            <p:nvPr/>
          </p:nvSpPr>
          <p:spPr>
            <a:xfrm>
              <a:off x="0" y="416"/>
              <a:ext cx="2726" cy="1208"/>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None/>
              </a:pPr>
              <a:r>
                <a:rPr lang="en-US" sz="900" b="0">
                  <a:solidFill>
                    <a:srgbClr val="000000"/>
                  </a:solidFill>
                  <a:latin typeface="Arial"/>
                  <a:ea typeface="Arial"/>
                  <a:cs typeface="Arial"/>
                  <a:sym typeface="Arial"/>
                </a:rPr>
                <a:t>Add a detailed text description here, suggesting that it is relevant to the title and conforms to the overall language style, a</a:t>
              </a:r>
              <a:endParaRPr sz="900" b="0">
                <a:solidFill>
                  <a:srgbClr val="000000"/>
                </a:solidFill>
                <a:latin typeface="Arial"/>
                <a:ea typeface="Arial"/>
                <a:cs typeface="Arial"/>
                <a:sym typeface="Arial"/>
              </a:endParaRPr>
            </a:p>
          </p:txBody>
        </p:sp>
      </p:grpSp>
      <p:grpSp>
        <p:nvGrpSpPr>
          <p:cNvPr id="325" name="Google Shape;325;p8"/>
          <p:cNvGrpSpPr/>
          <p:nvPr/>
        </p:nvGrpSpPr>
        <p:grpSpPr>
          <a:xfrm>
            <a:off x="3562696" y="2082981"/>
            <a:ext cx="383970" cy="347663"/>
            <a:chOff x="-52" y="0"/>
            <a:chExt cx="636" cy="584"/>
          </a:xfrm>
        </p:grpSpPr>
        <p:sp>
          <p:nvSpPr>
            <p:cNvPr id="326" name="Google Shape;326;p8"/>
            <p:cNvSpPr/>
            <p:nvPr/>
          </p:nvSpPr>
          <p:spPr>
            <a:xfrm>
              <a:off x="0" y="0"/>
              <a:ext cx="584" cy="584"/>
            </a:xfrm>
            <a:prstGeom prst="ellipse">
              <a:avLst/>
            </a:prstGeom>
            <a:solidFill>
              <a:srgbClr val="1D1501"/>
            </a:solidFill>
            <a:ln>
              <a:noFill/>
            </a:ln>
          </p:spPr>
          <p:txBody>
            <a:bodyPr spcFirstLastPara="1" wrap="square" lIns="0" tIns="0" rIns="0" bIns="0" anchor="t" anchorCtr="0">
              <a:noAutofit/>
            </a:bodyPr>
            <a:lstStyle/>
            <a:p>
              <a:pPr marL="0" marR="0" lvl="0" indent="0" algn="ctr" rtl="0">
                <a:spcBef>
                  <a:spcPts val="0"/>
                </a:spcBef>
                <a:spcAft>
                  <a:spcPts val="0"/>
                </a:spcAft>
                <a:buNone/>
              </a:pPr>
              <a:endParaRPr sz="2200" b="1">
                <a:solidFill>
                  <a:srgbClr val="000000"/>
                </a:solidFill>
                <a:latin typeface="Arial"/>
                <a:ea typeface="Arial"/>
                <a:cs typeface="Arial"/>
                <a:sym typeface="Arial"/>
              </a:endParaRPr>
            </a:p>
          </p:txBody>
        </p:sp>
        <p:sp>
          <p:nvSpPr>
            <p:cNvPr id="327" name="Google Shape;327;p8"/>
            <p:cNvSpPr/>
            <p:nvPr/>
          </p:nvSpPr>
          <p:spPr>
            <a:xfrm>
              <a:off x="-52" y="8"/>
              <a:ext cx="584" cy="544"/>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700" b="1">
                  <a:solidFill>
                    <a:srgbClr val="FFFFFF"/>
                  </a:solidFill>
                  <a:latin typeface="Arial"/>
                  <a:ea typeface="Arial"/>
                  <a:cs typeface="Arial"/>
                  <a:sym typeface="Arial"/>
                </a:rPr>
                <a:t>2</a:t>
              </a:r>
              <a:endParaRPr/>
            </a:p>
          </p:txBody>
        </p:sp>
      </p:grpSp>
      <p:grpSp>
        <p:nvGrpSpPr>
          <p:cNvPr id="328" name="Google Shape;328;p8"/>
          <p:cNvGrpSpPr/>
          <p:nvPr/>
        </p:nvGrpSpPr>
        <p:grpSpPr>
          <a:xfrm>
            <a:off x="6621923" y="2095731"/>
            <a:ext cx="1642945" cy="966788"/>
            <a:chOff x="0" y="0"/>
            <a:chExt cx="2726" cy="1624"/>
          </a:xfrm>
        </p:grpSpPr>
        <p:sp>
          <p:nvSpPr>
            <p:cNvPr id="329" name="Google Shape;329;p8"/>
            <p:cNvSpPr/>
            <p:nvPr/>
          </p:nvSpPr>
          <p:spPr>
            <a:xfrm>
              <a:off x="0" y="0"/>
              <a:ext cx="2440" cy="392"/>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None/>
              </a:pPr>
              <a:r>
                <a:rPr lang="en-US" sz="1300" b="0">
                  <a:solidFill>
                    <a:srgbClr val="000000"/>
                  </a:solidFill>
                  <a:latin typeface="Arial"/>
                  <a:ea typeface="Arial"/>
                  <a:cs typeface="Arial"/>
                  <a:sym typeface="Arial"/>
                </a:rPr>
                <a:t>Click here to add a title</a:t>
              </a:r>
              <a:endParaRPr sz="1300" b="0">
                <a:solidFill>
                  <a:srgbClr val="000000"/>
                </a:solidFill>
                <a:latin typeface="Arial"/>
                <a:ea typeface="Arial"/>
                <a:cs typeface="Arial"/>
                <a:sym typeface="Arial"/>
              </a:endParaRPr>
            </a:p>
          </p:txBody>
        </p:sp>
        <p:sp>
          <p:nvSpPr>
            <p:cNvPr id="330" name="Google Shape;330;p8"/>
            <p:cNvSpPr/>
            <p:nvPr/>
          </p:nvSpPr>
          <p:spPr>
            <a:xfrm>
              <a:off x="0" y="416"/>
              <a:ext cx="2726" cy="1208"/>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None/>
              </a:pPr>
              <a:r>
                <a:rPr lang="en-US" sz="900" b="0">
                  <a:solidFill>
                    <a:srgbClr val="000000"/>
                  </a:solidFill>
                  <a:latin typeface="Arial"/>
                  <a:ea typeface="Arial"/>
                  <a:cs typeface="Arial"/>
                  <a:sym typeface="Arial"/>
                </a:rPr>
                <a:t>Add a detailed text description here, suggesting that it is relevant to the title and conforms to the overall language style, a</a:t>
              </a:r>
              <a:endParaRPr sz="900" b="0">
                <a:solidFill>
                  <a:srgbClr val="000000"/>
                </a:solidFill>
                <a:latin typeface="Arial"/>
                <a:ea typeface="Arial"/>
                <a:cs typeface="Arial"/>
                <a:sym typeface="Arial"/>
              </a:endParaRPr>
            </a:p>
          </p:txBody>
        </p:sp>
      </p:grpSp>
      <p:grpSp>
        <p:nvGrpSpPr>
          <p:cNvPr id="331" name="Google Shape;331;p8"/>
          <p:cNvGrpSpPr/>
          <p:nvPr/>
        </p:nvGrpSpPr>
        <p:grpSpPr>
          <a:xfrm>
            <a:off x="6112646" y="2082981"/>
            <a:ext cx="352577" cy="347663"/>
            <a:chOff x="0" y="0"/>
            <a:chExt cx="584" cy="584"/>
          </a:xfrm>
        </p:grpSpPr>
        <p:sp>
          <p:nvSpPr>
            <p:cNvPr id="332" name="Google Shape;332;p8"/>
            <p:cNvSpPr/>
            <p:nvPr/>
          </p:nvSpPr>
          <p:spPr>
            <a:xfrm>
              <a:off x="0" y="0"/>
              <a:ext cx="584" cy="584"/>
            </a:xfrm>
            <a:prstGeom prst="ellipse">
              <a:avLst/>
            </a:prstGeom>
            <a:solidFill>
              <a:srgbClr val="1D1501"/>
            </a:solidFill>
            <a:ln>
              <a:noFill/>
            </a:ln>
          </p:spPr>
          <p:txBody>
            <a:bodyPr spcFirstLastPara="1" wrap="square" lIns="0" tIns="0" rIns="0" bIns="0" anchor="t" anchorCtr="0">
              <a:noAutofit/>
            </a:bodyPr>
            <a:lstStyle/>
            <a:p>
              <a:pPr marL="0" marR="0" lvl="0" indent="0" algn="ctr" rtl="0">
                <a:spcBef>
                  <a:spcPts val="0"/>
                </a:spcBef>
                <a:spcAft>
                  <a:spcPts val="0"/>
                </a:spcAft>
                <a:buNone/>
              </a:pPr>
              <a:endParaRPr sz="2200" b="1">
                <a:solidFill>
                  <a:srgbClr val="000000"/>
                </a:solidFill>
                <a:latin typeface="Arial"/>
                <a:ea typeface="Arial"/>
                <a:cs typeface="Arial"/>
                <a:sym typeface="Arial"/>
              </a:endParaRPr>
            </a:p>
          </p:txBody>
        </p:sp>
        <p:sp>
          <p:nvSpPr>
            <p:cNvPr id="333" name="Google Shape;333;p8"/>
            <p:cNvSpPr/>
            <p:nvPr/>
          </p:nvSpPr>
          <p:spPr>
            <a:xfrm>
              <a:off x="0" y="8"/>
              <a:ext cx="584" cy="544"/>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700" b="1">
                  <a:solidFill>
                    <a:srgbClr val="FFFFFF"/>
                  </a:solidFill>
                  <a:latin typeface="Arial"/>
                  <a:ea typeface="Arial"/>
                  <a:cs typeface="Arial"/>
                  <a:sym typeface="Arial"/>
                </a:rPr>
                <a:t>3</a:t>
              </a:r>
              <a:endParaRPr/>
            </a:p>
          </p:txBody>
        </p:sp>
      </p:grpSp>
      <p:sp>
        <p:nvSpPr>
          <p:cNvPr id="334" name="Google Shape;334;p8"/>
          <p:cNvSpPr/>
          <p:nvPr/>
        </p:nvSpPr>
        <p:spPr>
          <a:xfrm>
            <a:off x="631098" y="1203598"/>
            <a:ext cx="7829334" cy="360040"/>
          </a:xfrm>
          <a:prstGeom prst="rect">
            <a:avLst/>
          </a:prstGeom>
          <a:noFill/>
          <a:ln>
            <a:noFill/>
          </a:ln>
        </p:spPr>
        <p:txBody>
          <a:bodyPr spcFirstLastPara="1" wrap="square" lIns="0" tIns="0" rIns="0" bIns="0" anchor="t" anchorCtr="0">
            <a:noAutofit/>
          </a:bodyPr>
          <a:lstStyle/>
          <a:p>
            <a:pPr marL="0" marR="0" lvl="0" indent="0" algn="ctr" rtl="0">
              <a:lnSpc>
                <a:spcPct val="125000"/>
              </a:lnSpc>
              <a:spcBef>
                <a:spcPts val="0"/>
              </a:spcBef>
              <a:spcAft>
                <a:spcPts val="0"/>
              </a:spcAft>
              <a:buNone/>
            </a:pPr>
            <a:r>
              <a:rPr lang="en-US" sz="800" b="0">
                <a:solidFill>
                  <a:srgbClr val="000000"/>
                </a:solidFill>
                <a:latin typeface="Arial"/>
                <a:ea typeface="Arial"/>
                <a:cs typeface="Arial"/>
                <a:sym typeface="Arial"/>
              </a:rPr>
              <a:t>Add a detailed text description here, suggesting that it is relevant to the title and conforms to the overall language style, and the language description is as simple and vivid as possible. Try to keep the number of words per slide on within 200 words.</a:t>
            </a:r>
            <a:endParaRPr/>
          </a:p>
          <a:p>
            <a:pPr marL="0" marR="0" lvl="0" indent="0" algn="ctr" rtl="0">
              <a:lnSpc>
                <a:spcPct val="125000"/>
              </a:lnSpc>
              <a:spcBef>
                <a:spcPts val="0"/>
              </a:spcBef>
              <a:spcAft>
                <a:spcPts val="0"/>
              </a:spcAft>
              <a:buNone/>
            </a:pPr>
            <a:r>
              <a:rPr lang="en-US" sz="800" b="0">
                <a:solidFill>
                  <a:srgbClr val="000000"/>
                </a:solidFill>
                <a:latin typeface="Arial"/>
                <a:ea typeface="Arial"/>
                <a:cs typeface="Arial"/>
                <a:sym typeface="Arial"/>
              </a:rPr>
              <a:t>According to statistics, the best control of each slide is within 5 minutes.</a:t>
            </a:r>
            <a:endParaRPr sz="800" b="0">
              <a:solidFill>
                <a:srgbClr val="000000"/>
              </a:solidFill>
              <a:latin typeface="Arial"/>
              <a:ea typeface="Arial"/>
              <a:cs typeface="Arial"/>
              <a:sym typeface="Arial"/>
            </a:endParaRPr>
          </a:p>
        </p:txBody>
      </p:sp>
      <p:sp>
        <p:nvSpPr>
          <p:cNvPr id="335" name="Google Shape;335;p8"/>
          <p:cNvSpPr txBox="1"/>
          <p:nvPr/>
        </p:nvSpPr>
        <p:spPr>
          <a:xfrm>
            <a:off x="583318" y="138718"/>
            <a:ext cx="3363348" cy="461643"/>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400" b="0" i="0">
                <a:solidFill>
                  <a:schemeClr val="dk1"/>
                </a:solidFill>
                <a:latin typeface="Arial"/>
                <a:ea typeface="Arial"/>
                <a:cs typeface="Arial"/>
                <a:sym typeface="Arial"/>
              </a:rPr>
              <a:t>Enter the title text here</a:t>
            </a:r>
            <a:endParaRPr sz="2400" b="0" i="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35"/>
                                        </p:tgtEl>
                                        <p:attrNameLst>
                                          <p:attrName>style.visibility</p:attrName>
                                        </p:attrNameLst>
                                      </p:cBhvr>
                                      <p:to>
                                        <p:strVal val="visible"/>
                                      </p:to>
                                    </p:set>
                                    <p:animEffect transition="in" filter="fade">
                                      <p:cBhvr>
                                        <p:cTn id="7" dur="1000"/>
                                        <p:tgtEl>
                                          <p:spTgt spid="335"/>
                                        </p:tgtEl>
                                      </p:cBhvr>
                                    </p:animEffect>
                                  </p:childTnLst>
                                </p:cTn>
                              </p:par>
                              <p:par>
                                <p:cTn id="8" presetID="10" presetClass="entr" presetSubtype="0" fill="hold" nodeType="withEffect">
                                  <p:stCondLst>
                                    <p:cond delay="0"/>
                                  </p:stCondLst>
                                  <p:childTnLst>
                                    <p:set>
                                      <p:cBhvr>
                                        <p:cTn id="9" dur="1" fill="hold">
                                          <p:stCondLst>
                                            <p:cond delay="0"/>
                                          </p:stCondLst>
                                        </p:cTn>
                                        <p:tgtEl>
                                          <p:spTgt spid="334"/>
                                        </p:tgtEl>
                                        <p:attrNameLst>
                                          <p:attrName>style.visibility</p:attrName>
                                        </p:attrNameLst>
                                      </p:cBhvr>
                                      <p:to>
                                        <p:strVal val="visible"/>
                                      </p:to>
                                    </p:set>
                                    <p:animEffect transition="in" filter="fade">
                                      <p:cBhvr>
                                        <p:cTn id="10" dur="500"/>
                                        <p:tgtEl>
                                          <p:spTgt spid="334"/>
                                        </p:tgtEl>
                                      </p:cBhvr>
                                    </p:animEffect>
                                  </p:childTnLst>
                                </p:cTn>
                              </p:par>
                              <p:par>
                                <p:cTn id="11" presetID="10" presetClass="entr" presetSubtype="0" fill="hold" nodeType="withEffect">
                                  <p:stCondLst>
                                    <p:cond delay="1250"/>
                                  </p:stCondLst>
                                  <p:childTnLst>
                                    <p:set>
                                      <p:cBhvr>
                                        <p:cTn id="12" dur="1" fill="hold">
                                          <p:stCondLst>
                                            <p:cond delay="0"/>
                                          </p:stCondLst>
                                        </p:cTn>
                                        <p:tgtEl>
                                          <p:spTgt spid="317"/>
                                        </p:tgtEl>
                                        <p:attrNameLst>
                                          <p:attrName>style.visibility</p:attrName>
                                        </p:attrNameLst>
                                      </p:cBhvr>
                                      <p:to>
                                        <p:strVal val="visible"/>
                                      </p:to>
                                    </p:set>
                                    <p:animEffect transition="in" filter="fade">
                                      <p:cBhvr>
                                        <p:cTn id="13" dur="500"/>
                                        <p:tgtEl>
                                          <p:spTgt spid="317"/>
                                        </p:tgtEl>
                                      </p:cBhvr>
                                    </p:animEffect>
                                  </p:childTnLst>
                                </p:cTn>
                              </p:par>
                              <p:par>
                                <p:cTn id="14" presetID="23" presetClass="entr" presetSubtype="16" fill="hold" nodeType="withEffect">
                                  <p:stCondLst>
                                    <p:cond delay="1250"/>
                                  </p:stCondLst>
                                  <p:childTnLst>
                                    <p:set>
                                      <p:cBhvr>
                                        <p:cTn id="15" dur="1" fill="hold">
                                          <p:stCondLst>
                                            <p:cond delay="0"/>
                                          </p:stCondLst>
                                        </p:cTn>
                                        <p:tgtEl>
                                          <p:spTgt spid="314"/>
                                        </p:tgtEl>
                                        <p:attrNameLst>
                                          <p:attrName>style.visibility</p:attrName>
                                        </p:attrNameLst>
                                      </p:cBhvr>
                                      <p:to>
                                        <p:strVal val="visible"/>
                                      </p:to>
                                    </p:set>
                                    <p:anim calcmode="lin" valueType="num">
                                      <p:cBhvr additive="base">
                                        <p:cTn id="16" dur="500"/>
                                        <p:tgtEl>
                                          <p:spTgt spid="314"/>
                                        </p:tgtEl>
                                        <p:attrNameLst>
                                          <p:attrName>ppt_w</p:attrName>
                                        </p:attrNameLst>
                                      </p:cBhvr>
                                      <p:tavLst>
                                        <p:tav tm="0">
                                          <p:val>
                                            <p:strVal val="0"/>
                                          </p:val>
                                        </p:tav>
                                        <p:tav tm="100000">
                                          <p:val>
                                            <p:strVal val="#ppt_w"/>
                                          </p:val>
                                        </p:tav>
                                      </p:tavLst>
                                    </p:anim>
                                    <p:anim calcmode="lin" valueType="num">
                                      <p:cBhvr additive="base">
                                        <p:cTn id="17" dur="500"/>
                                        <p:tgtEl>
                                          <p:spTgt spid="314"/>
                                        </p:tgtEl>
                                        <p:attrNameLst>
                                          <p:attrName>ppt_h</p:attrName>
                                        </p:attrNameLst>
                                      </p:cBhvr>
                                      <p:tavLst>
                                        <p:tav tm="0">
                                          <p:val>
                                            <p:strVal val="0"/>
                                          </p:val>
                                        </p:tav>
                                        <p:tav tm="100000">
                                          <p:val>
                                            <p:strVal val="#ppt_h"/>
                                          </p:val>
                                        </p:tav>
                                      </p:tavLst>
                                    </p:anim>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311"/>
                                        </p:tgtEl>
                                        <p:attrNameLst>
                                          <p:attrName>style.visibility</p:attrName>
                                        </p:attrNameLst>
                                      </p:cBhvr>
                                      <p:to>
                                        <p:strVal val="visible"/>
                                      </p:to>
                                    </p:set>
                                    <p:animEffect transition="in" filter="fade">
                                      <p:cBhvr>
                                        <p:cTn id="21" dur="500"/>
                                        <p:tgtEl>
                                          <p:spTgt spid="311"/>
                                        </p:tgtEl>
                                      </p:cBhvr>
                                    </p:animEffect>
                                  </p:childTnLst>
                                </p:cTn>
                              </p:par>
                              <p:par>
                                <p:cTn id="22" presetID="23" presetClass="entr" presetSubtype="16" fill="hold" nodeType="withEffect">
                                  <p:stCondLst>
                                    <p:cond delay="500"/>
                                  </p:stCondLst>
                                  <p:childTnLst>
                                    <p:set>
                                      <p:cBhvr>
                                        <p:cTn id="23" dur="1" fill="hold">
                                          <p:stCondLst>
                                            <p:cond delay="0"/>
                                          </p:stCondLst>
                                        </p:cTn>
                                        <p:tgtEl>
                                          <p:spTgt spid="325"/>
                                        </p:tgtEl>
                                        <p:attrNameLst>
                                          <p:attrName>style.visibility</p:attrName>
                                        </p:attrNameLst>
                                      </p:cBhvr>
                                      <p:to>
                                        <p:strVal val="visible"/>
                                      </p:to>
                                    </p:set>
                                    <p:anim calcmode="lin" valueType="num">
                                      <p:cBhvr additive="base">
                                        <p:cTn id="24" dur="500"/>
                                        <p:tgtEl>
                                          <p:spTgt spid="325"/>
                                        </p:tgtEl>
                                        <p:attrNameLst>
                                          <p:attrName>ppt_w</p:attrName>
                                        </p:attrNameLst>
                                      </p:cBhvr>
                                      <p:tavLst>
                                        <p:tav tm="0">
                                          <p:val>
                                            <p:strVal val="0"/>
                                          </p:val>
                                        </p:tav>
                                        <p:tav tm="100000">
                                          <p:val>
                                            <p:strVal val="#ppt_w"/>
                                          </p:val>
                                        </p:tav>
                                      </p:tavLst>
                                    </p:anim>
                                    <p:anim calcmode="lin" valueType="num">
                                      <p:cBhvr additive="base">
                                        <p:cTn id="25" dur="500"/>
                                        <p:tgtEl>
                                          <p:spTgt spid="325"/>
                                        </p:tgtEl>
                                        <p:attrNameLst>
                                          <p:attrName>ppt_h</p:attrName>
                                        </p:attrNameLst>
                                      </p:cBhvr>
                                      <p:tavLst>
                                        <p:tav tm="0">
                                          <p:val>
                                            <p:strVal val="0"/>
                                          </p:val>
                                        </p:tav>
                                        <p:tav tm="100000">
                                          <p:val>
                                            <p:strVal val="#ppt_h"/>
                                          </p:val>
                                        </p:tav>
                                      </p:tavLst>
                                    </p:anim>
                                  </p:childTnLst>
                                </p:cTn>
                              </p:par>
                            </p:childTnLst>
                          </p:cTn>
                        </p:par>
                        <p:par>
                          <p:cTn id="26" fill="hold">
                            <p:stCondLst>
                              <p:cond delay="1500"/>
                            </p:stCondLst>
                            <p:childTnLst>
                              <p:par>
                                <p:cTn id="27" presetID="10" presetClass="entr" presetSubtype="0" fill="hold" nodeType="afterEffect">
                                  <p:stCondLst>
                                    <p:cond delay="0"/>
                                  </p:stCondLst>
                                  <p:childTnLst>
                                    <p:set>
                                      <p:cBhvr>
                                        <p:cTn id="28" dur="1" fill="hold">
                                          <p:stCondLst>
                                            <p:cond delay="0"/>
                                          </p:stCondLst>
                                        </p:cTn>
                                        <p:tgtEl>
                                          <p:spTgt spid="322"/>
                                        </p:tgtEl>
                                        <p:attrNameLst>
                                          <p:attrName>style.visibility</p:attrName>
                                        </p:attrNameLst>
                                      </p:cBhvr>
                                      <p:to>
                                        <p:strVal val="visible"/>
                                      </p:to>
                                    </p:set>
                                    <p:animEffect transition="in" filter="fade">
                                      <p:cBhvr>
                                        <p:cTn id="29" dur="500"/>
                                        <p:tgtEl>
                                          <p:spTgt spid="322"/>
                                        </p:tgtEl>
                                      </p:cBhvr>
                                    </p:animEffect>
                                  </p:childTnLst>
                                </p:cTn>
                              </p:par>
                              <p:par>
                                <p:cTn id="30" presetID="23" presetClass="entr" presetSubtype="16" fill="hold" nodeType="withEffect">
                                  <p:stCondLst>
                                    <p:cond delay="500"/>
                                  </p:stCondLst>
                                  <p:childTnLst>
                                    <p:set>
                                      <p:cBhvr>
                                        <p:cTn id="31" dur="1" fill="hold">
                                          <p:stCondLst>
                                            <p:cond delay="0"/>
                                          </p:stCondLst>
                                        </p:cTn>
                                        <p:tgtEl>
                                          <p:spTgt spid="331"/>
                                        </p:tgtEl>
                                        <p:attrNameLst>
                                          <p:attrName>style.visibility</p:attrName>
                                        </p:attrNameLst>
                                      </p:cBhvr>
                                      <p:to>
                                        <p:strVal val="visible"/>
                                      </p:to>
                                    </p:set>
                                    <p:anim calcmode="lin" valueType="num">
                                      <p:cBhvr additive="base">
                                        <p:cTn id="32" dur="500"/>
                                        <p:tgtEl>
                                          <p:spTgt spid="331"/>
                                        </p:tgtEl>
                                        <p:attrNameLst>
                                          <p:attrName>ppt_w</p:attrName>
                                        </p:attrNameLst>
                                      </p:cBhvr>
                                      <p:tavLst>
                                        <p:tav tm="0">
                                          <p:val>
                                            <p:strVal val="0"/>
                                          </p:val>
                                        </p:tav>
                                        <p:tav tm="100000">
                                          <p:val>
                                            <p:strVal val="#ppt_w"/>
                                          </p:val>
                                        </p:tav>
                                      </p:tavLst>
                                    </p:anim>
                                    <p:anim calcmode="lin" valueType="num">
                                      <p:cBhvr additive="base">
                                        <p:cTn id="33" dur="500"/>
                                        <p:tgtEl>
                                          <p:spTgt spid="331"/>
                                        </p:tgtEl>
                                        <p:attrNameLst>
                                          <p:attrName>ppt_h</p:attrName>
                                        </p:attrNameLst>
                                      </p:cBhvr>
                                      <p:tavLst>
                                        <p:tav tm="0">
                                          <p:val>
                                            <p:strVal val="0"/>
                                          </p:val>
                                        </p:tav>
                                        <p:tav tm="100000">
                                          <p:val>
                                            <p:strVal val="#ppt_h"/>
                                          </p:val>
                                        </p:tav>
                                      </p:tavLst>
                                    </p:anim>
                                  </p:childTnLst>
                                </p:cTn>
                              </p:par>
                            </p:childTnLst>
                          </p:cTn>
                        </p:par>
                        <p:par>
                          <p:cTn id="34" fill="hold">
                            <p:stCondLst>
                              <p:cond delay="2000"/>
                            </p:stCondLst>
                            <p:childTnLst>
                              <p:par>
                                <p:cTn id="35" presetID="10" presetClass="entr" presetSubtype="0" fill="hold" nodeType="afterEffect">
                                  <p:stCondLst>
                                    <p:cond delay="0"/>
                                  </p:stCondLst>
                                  <p:childTnLst>
                                    <p:set>
                                      <p:cBhvr>
                                        <p:cTn id="36" dur="1" fill="hold">
                                          <p:stCondLst>
                                            <p:cond delay="0"/>
                                          </p:stCondLst>
                                        </p:cTn>
                                        <p:tgtEl>
                                          <p:spTgt spid="328"/>
                                        </p:tgtEl>
                                        <p:attrNameLst>
                                          <p:attrName>style.visibility</p:attrName>
                                        </p:attrNameLst>
                                      </p:cBhvr>
                                      <p:to>
                                        <p:strVal val="visible"/>
                                      </p:to>
                                    </p:set>
                                    <p:animEffect transition="in" filter="fade">
                                      <p:cBhvr>
                                        <p:cTn id="37" dur="500"/>
                                        <p:tgtEl>
                                          <p:spTgt spid="328"/>
                                        </p:tgtEl>
                                      </p:cBhvr>
                                    </p:animEffect>
                                  </p:childTnLst>
                                </p:cTn>
                              </p:par>
                              <p:par>
                                <p:cTn id="38" presetID="10" presetClass="entr" presetSubtype="0" fill="hold" nodeType="withEffect">
                                  <p:stCondLst>
                                    <p:cond delay="0"/>
                                  </p:stCondLst>
                                  <p:childTnLst>
                                    <p:set>
                                      <p:cBhvr>
                                        <p:cTn id="39" dur="1" fill="hold">
                                          <p:stCondLst>
                                            <p:cond delay="0"/>
                                          </p:stCondLst>
                                        </p:cTn>
                                        <p:tgtEl>
                                          <p:spTgt spid="310"/>
                                        </p:tgtEl>
                                        <p:attrNameLst>
                                          <p:attrName>style.visibility</p:attrName>
                                        </p:attrNameLst>
                                      </p:cBhvr>
                                      <p:to>
                                        <p:strVal val="visible"/>
                                      </p:to>
                                    </p:set>
                                    <p:animEffect transition="in" filter="fade">
                                      <p:cBhvr>
                                        <p:cTn id="40" dur="500"/>
                                        <p:tgtEl>
                                          <p:spTgt spid="3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9"/>
          <p:cNvSpPr/>
          <p:nvPr/>
        </p:nvSpPr>
        <p:spPr>
          <a:xfrm rot="5400000">
            <a:off x="6077269" y="3009671"/>
            <a:ext cx="641555" cy="482287"/>
          </a:xfrm>
          <a:prstGeom prst="rightArrow">
            <a:avLst>
              <a:gd name="adj1" fmla="val 32000"/>
              <a:gd name="adj2" fmla="val 64000"/>
            </a:avLst>
          </a:prstGeom>
          <a:solidFill>
            <a:srgbClr val="0070C0"/>
          </a:solidFill>
          <a:ln>
            <a:noFill/>
          </a:ln>
        </p:spPr>
        <p:txBody>
          <a:bodyPr spcFirstLastPara="1" wrap="square" lIns="40300" tIns="40300" rIns="40300" bIns="40300" anchor="ctr" anchorCtr="0">
            <a:noAutofit/>
          </a:bodyPr>
          <a:lstStyle/>
          <a:p>
            <a:pPr marL="0" marR="0" lvl="0" indent="0" algn="l" rtl="0">
              <a:spcBef>
                <a:spcPts val="0"/>
              </a:spcBef>
              <a:spcAft>
                <a:spcPts val="0"/>
              </a:spcAft>
              <a:buNone/>
            </a:pPr>
            <a:endParaRPr sz="2500" b="1">
              <a:solidFill>
                <a:srgbClr val="FFFFFF"/>
              </a:solidFill>
              <a:latin typeface="Arial"/>
              <a:ea typeface="Arial"/>
              <a:cs typeface="Arial"/>
              <a:sym typeface="Arial"/>
            </a:endParaRPr>
          </a:p>
        </p:txBody>
      </p:sp>
      <p:sp>
        <p:nvSpPr>
          <p:cNvPr id="342" name="Google Shape;342;p9"/>
          <p:cNvSpPr/>
          <p:nvPr/>
        </p:nvSpPr>
        <p:spPr>
          <a:xfrm rot="5400000">
            <a:off x="4234044" y="3009671"/>
            <a:ext cx="641555" cy="482287"/>
          </a:xfrm>
          <a:prstGeom prst="rightArrow">
            <a:avLst>
              <a:gd name="adj1" fmla="val 32000"/>
              <a:gd name="adj2" fmla="val 64000"/>
            </a:avLst>
          </a:prstGeom>
          <a:solidFill>
            <a:srgbClr val="0070C0"/>
          </a:solidFill>
          <a:ln>
            <a:noFill/>
          </a:ln>
        </p:spPr>
        <p:txBody>
          <a:bodyPr spcFirstLastPara="1" wrap="square" lIns="40300" tIns="40300" rIns="40300" bIns="40300" anchor="ctr" anchorCtr="0">
            <a:noAutofit/>
          </a:bodyPr>
          <a:lstStyle/>
          <a:p>
            <a:pPr marL="0" marR="0" lvl="0" indent="0" algn="l" rtl="0">
              <a:spcBef>
                <a:spcPts val="0"/>
              </a:spcBef>
              <a:spcAft>
                <a:spcPts val="0"/>
              </a:spcAft>
              <a:buNone/>
            </a:pPr>
            <a:endParaRPr sz="2500" b="1">
              <a:solidFill>
                <a:srgbClr val="FFFFFF"/>
              </a:solidFill>
              <a:latin typeface="Arial"/>
              <a:ea typeface="Arial"/>
              <a:cs typeface="Arial"/>
              <a:sym typeface="Arial"/>
            </a:endParaRPr>
          </a:p>
        </p:txBody>
      </p:sp>
      <p:sp>
        <p:nvSpPr>
          <p:cNvPr id="343" name="Google Shape;343;p9"/>
          <p:cNvSpPr/>
          <p:nvPr/>
        </p:nvSpPr>
        <p:spPr>
          <a:xfrm rot="5400000">
            <a:off x="2380898" y="3009671"/>
            <a:ext cx="641555" cy="482287"/>
          </a:xfrm>
          <a:prstGeom prst="rightArrow">
            <a:avLst>
              <a:gd name="adj1" fmla="val 32000"/>
              <a:gd name="adj2" fmla="val 64000"/>
            </a:avLst>
          </a:prstGeom>
          <a:solidFill>
            <a:srgbClr val="0070C0"/>
          </a:solidFill>
          <a:ln>
            <a:noFill/>
          </a:ln>
        </p:spPr>
        <p:txBody>
          <a:bodyPr spcFirstLastPara="1" wrap="square" lIns="40300" tIns="40300" rIns="40300" bIns="40300" anchor="ctr" anchorCtr="0">
            <a:noAutofit/>
          </a:bodyPr>
          <a:lstStyle/>
          <a:p>
            <a:pPr marL="0" marR="0" lvl="0" indent="0" algn="l" rtl="0">
              <a:spcBef>
                <a:spcPts val="0"/>
              </a:spcBef>
              <a:spcAft>
                <a:spcPts val="0"/>
              </a:spcAft>
              <a:buNone/>
            </a:pPr>
            <a:endParaRPr sz="2500" b="1">
              <a:solidFill>
                <a:srgbClr val="FFFFFF"/>
              </a:solidFill>
              <a:latin typeface="Arial"/>
              <a:ea typeface="Arial"/>
              <a:cs typeface="Arial"/>
              <a:sym typeface="Arial"/>
            </a:endParaRPr>
          </a:p>
        </p:txBody>
      </p:sp>
      <p:sp>
        <p:nvSpPr>
          <p:cNvPr id="344" name="Google Shape;344;p9"/>
          <p:cNvSpPr/>
          <p:nvPr/>
        </p:nvSpPr>
        <p:spPr>
          <a:xfrm>
            <a:off x="917595" y="2414871"/>
            <a:ext cx="1704251" cy="872204"/>
          </a:xfrm>
          <a:custGeom>
            <a:avLst/>
            <a:gdLst/>
            <a:ahLst/>
            <a:cxnLst/>
            <a:rect l="l" t="t" r="r" b="b"/>
            <a:pathLst>
              <a:path w="21600" h="21600" extrusionOk="0">
                <a:moveTo>
                  <a:pt x="5547" y="4050"/>
                </a:moveTo>
                <a:cubicBezTo>
                  <a:pt x="3642" y="4050"/>
                  <a:pt x="2093" y="7079"/>
                  <a:pt x="2093" y="10800"/>
                </a:cubicBezTo>
                <a:cubicBezTo>
                  <a:pt x="2093" y="14522"/>
                  <a:pt x="3642" y="17550"/>
                  <a:pt x="5547" y="17550"/>
                </a:cubicBezTo>
                <a:lnTo>
                  <a:pt x="16053" y="17550"/>
                </a:lnTo>
                <a:cubicBezTo>
                  <a:pt x="17958" y="17550"/>
                  <a:pt x="19507" y="14522"/>
                  <a:pt x="19507" y="10800"/>
                </a:cubicBezTo>
                <a:cubicBezTo>
                  <a:pt x="19507" y="7079"/>
                  <a:pt x="17958" y="4050"/>
                  <a:pt x="16053" y="4050"/>
                </a:cubicBezTo>
                <a:cubicBezTo>
                  <a:pt x="16053" y="4050"/>
                  <a:pt x="5547" y="4050"/>
                  <a:pt x="5547" y="4050"/>
                </a:cubicBezTo>
                <a:close/>
                <a:moveTo>
                  <a:pt x="16053" y="21600"/>
                </a:moveTo>
                <a:lnTo>
                  <a:pt x="5547" y="21600"/>
                </a:lnTo>
                <a:cubicBezTo>
                  <a:pt x="2488" y="21600"/>
                  <a:pt x="0" y="16777"/>
                  <a:pt x="0" y="10800"/>
                </a:cubicBezTo>
                <a:cubicBezTo>
                  <a:pt x="0" y="4823"/>
                  <a:pt x="2488" y="0"/>
                  <a:pt x="5547" y="0"/>
                </a:cubicBezTo>
                <a:lnTo>
                  <a:pt x="16053" y="0"/>
                </a:lnTo>
                <a:cubicBezTo>
                  <a:pt x="19112" y="0"/>
                  <a:pt x="21600" y="4823"/>
                  <a:pt x="21600" y="10800"/>
                </a:cubicBezTo>
                <a:cubicBezTo>
                  <a:pt x="21600" y="16777"/>
                  <a:pt x="19112" y="21600"/>
                  <a:pt x="16053" y="21600"/>
                </a:cubicBezTo>
                <a:close/>
              </a:path>
            </a:pathLst>
          </a:custGeom>
          <a:solidFill>
            <a:srgbClr val="0070C0"/>
          </a:solidFill>
          <a:ln w="63500" cap="flat" cmpd="sng">
            <a:solidFill>
              <a:srgbClr val="FFFFFF"/>
            </a:solidFill>
            <a:prstDash val="solid"/>
            <a:miter lim="400000"/>
            <a:headEnd type="none" w="sm" len="sm"/>
            <a:tailEnd type="none" w="sm" len="sm"/>
          </a:ln>
        </p:spPr>
        <p:txBody>
          <a:bodyPr spcFirstLastPara="1" wrap="square" lIns="30225" tIns="30225" rIns="30225" bIns="30225" anchor="ctr" anchorCtr="0">
            <a:noAutofit/>
          </a:bodyPr>
          <a:lstStyle/>
          <a:p>
            <a:pPr marL="0" marR="0" lvl="0" indent="0" algn="l" rtl="0">
              <a:spcBef>
                <a:spcPts val="0"/>
              </a:spcBef>
              <a:spcAft>
                <a:spcPts val="0"/>
              </a:spcAft>
              <a:buNone/>
            </a:pPr>
            <a:endParaRPr sz="2500" b="1">
              <a:solidFill>
                <a:srgbClr val="FFFFFF"/>
              </a:solidFill>
              <a:latin typeface="Arial"/>
              <a:ea typeface="Arial"/>
              <a:cs typeface="Arial"/>
              <a:sym typeface="Arial"/>
            </a:endParaRPr>
          </a:p>
        </p:txBody>
      </p:sp>
      <p:sp>
        <p:nvSpPr>
          <p:cNvPr id="345" name="Google Shape;345;p9"/>
          <p:cNvSpPr/>
          <p:nvPr/>
        </p:nvSpPr>
        <p:spPr>
          <a:xfrm>
            <a:off x="2770743" y="2414871"/>
            <a:ext cx="1704251" cy="872204"/>
          </a:xfrm>
          <a:custGeom>
            <a:avLst/>
            <a:gdLst/>
            <a:ahLst/>
            <a:cxnLst/>
            <a:rect l="l" t="t" r="r" b="b"/>
            <a:pathLst>
              <a:path w="21600" h="21600" extrusionOk="0">
                <a:moveTo>
                  <a:pt x="5547" y="4050"/>
                </a:moveTo>
                <a:cubicBezTo>
                  <a:pt x="3642" y="4050"/>
                  <a:pt x="2093" y="7079"/>
                  <a:pt x="2093" y="10800"/>
                </a:cubicBezTo>
                <a:cubicBezTo>
                  <a:pt x="2093" y="14522"/>
                  <a:pt x="3642" y="17550"/>
                  <a:pt x="5547" y="17550"/>
                </a:cubicBezTo>
                <a:lnTo>
                  <a:pt x="16053" y="17550"/>
                </a:lnTo>
                <a:cubicBezTo>
                  <a:pt x="17958" y="17550"/>
                  <a:pt x="19507" y="14522"/>
                  <a:pt x="19507" y="10800"/>
                </a:cubicBezTo>
                <a:cubicBezTo>
                  <a:pt x="19507" y="7079"/>
                  <a:pt x="17958" y="4050"/>
                  <a:pt x="16053" y="4050"/>
                </a:cubicBezTo>
                <a:cubicBezTo>
                  <a:pt x="16053" y="4050"/>
                  <a:pt x="5547" y="4050"/>
                  <a:pt x="5547" y="4050"/>
                </a:cubicBezTo>
                <a:close/>
                <a:moveTo>
                  <a:pt x="16053" y="21600"/>
                </a:moveTo>
                <a:lnTo>
                  <a:pt x="5547" y="21600"/>
                </a:lnTo>
                <a:cubicBezTo>
                  <a:pt x="2488" y="21600"/>
                  <a:pt x="0" y="16777"/>
                  <a:pt x="0" y="10800"/>
                </a:cubicBezTo>
                <a:cubicBezTo>
                  <a:pt x="0" y="4823"/>
                  <a:pt x="2488" y="0"/>
                  <a:pt x="5547" y="0"/>
                </a:cubicBezTo>
                <a:lnTo>
                  <a:pt x="16053" y="0"/>
                </a:lnTo>
                <a:cubicBezTo>
                  <a:pt x="19112" y="0"/>
                  <a:pt x="21600" y="4823"/>
                  <a:pt x="21600" y="10800"/>
                </a:cubicBezTo>
                <a:cubicBezTo>
                  <a:pt x="21600" y="16777"/>
                  <a:pt x="19112" y="21600"/>
                  <a:pt x="16053" y="21600"/>
                </a:cubicBezTo>
                <a:close/>
              </a:path>
            </a:pathLst>
          </a:custGeom>
          <a:solidFill>
            <a:srgbClr val="00B0F0"/>
          </a:solidFill>
          <a:ln w="63500" cap="flat" cmpd="sng">
            <a:solidFill>
              <a:srgbClr val="FFFFFF"/>
            </a:solidFill>
            <a:prstDash val="solid"/>
            <a:miter lim="400000"/>
            <a:headEnd type="none" w="sm" len="sm"/>
            <a:tailEnd type="none" w="sm" len="sm"/>
          </a:ln>
        </p:spPr>
        <p:txBody>
          <a:bodyPr spcFirstLastPara="1" wrap="square" lIns="30225" tIns="30225" rIns="30225" bIns="30225" anchor="ctr" anchorCtr="0">
            <a:noAutofit/>
          </a:bodyPr>
          <a:lstStyle/>
          <a:p>
            <a:pPr marL="0" marR="0" lvl="0" indent="0" algn="l" rtl="0">
              <a:spcBef>
                <a:spcPts val="0"/>
              </a:spcBef>
              <a:spcAft>
                <a:spcPts val="0"/>
              </a:spcAft>
              <a:buNone/>
            </a:pPr>
            <a:endParaRPr sz="2500" b="1">
              <a:solidFill>
                <a:srgbClr val="FFFFFF"/>
              </a:solidFill>
              <a:latin typeface="Arial"/>
              <a:ea typeface="Arial"/>
              <a:cs typeface="Arial"/>
              <a:sym typeface="Arial"/>
            </a:endParaRPr>
          </a:p>
        </p:txBody>
      </p:sp>
      <p:sp>
        <p:nvSpPr>
          <p:cNvPr id="346" name="Google Shape;346;p9"/>
          <p:cNvSpPr/>
          <p:nvPr/>
        </p:nvSpPr>
        <p:spPr>
          <a:xfrm>
            <a:off x="4623891" y="2414871"/>
            <a:ext cx="1704246" cy="872204"/>
          </a:xfrm>
          <a:custGeom>
            <a:avLst/>
            <a:gdLst/>
            <a:ahLst/>
            <a:cxnLst/>
            <a:rect l="l" t="t" r="r" b="b"/>
            <a:pathLst>
              <a:path w="21600" h="21600" extrusionOk="0">
                <a:moveTo>
                  <a:pt x="5547" y="4050"/>
                </a:moveTo>
                <a:cubicBezTo>
                  <a:pt x="3642" y="4050"/>
                  <a:pt x="2093" y="7079"/>
                  <a:pt x="2093" y="10800"/>
                </a:cubicBezTo>
                <a:cubicBezTo>
                  <a:pt x="2093" y="14522"/>
                  <a:pt x="3642" y="17550"/>
                  <a:pt x="5547" y="17550"/>
                </a:cubicBezTo>
                <a:lnTo>
                  <a:pt x="16053" y="17550"/>
                </a:lnTo>
                <a:cubicBezTo>
                  <a:pt x="17958" y="17550"/>
                  <a:pt x="19507" y="14522"/>
                  <a:pt x="19507" y="10800"/>
                </a:cubicBezTo>
                <a:cubicBezTo>
                  <a:pt x="19507" y="7079"/>
                  <a:pt x="17958" y="4050"/>
                  <a:pt x="16053" y="4050"/>
                </a:cubicBezTo>
                <a:cubicBezTo>
                  <a:pt x="16053" y="4050"/>
                  <a:pt x="5547" y="4050"/>
                  <a:pt x="5547" y="4050"/>
                </a:cubicBezTo>
                <a:close/>
                <a:moveTo>
                  <a:pt x="16053" y="21600"/>
                </a:moveTo>
                <a:lnTo>
                  <a:pt x="5547" y="21600"/>
                </a:lnTo>
                <a:cubicBezTo>
                  <a:pt x="2488" y="21600"/>
                  <a:pt x="0" y="16777"/>
                  <a:pt x="0" y="10800"/>
                </a:cubicBezTo>
                <a:cubicBezTo>
                  <a:pt x="0" y="4823"/>
                  <a:pt x="2488" y="0"/>
                  <a:pt x="5547" y="0"/>
                </a:cubicBezTo>
                <a:lnTo>
                  <a:pt x="16053" y="0"/>
                </a:lnTo>
                <a:cubicBezTo>
                  <a:pt x="19112" y="0"/>
                  <a:pt x="21600" y="4823"/>
                  <a:pt x="21600" y="10800"/>
                </a:cubicBezTo>
                <a:cubicBezTo>
                  <a:pt x="21600" y="16777"/>
                  <a:pt x="19112" y="21600"/>
                  <a:pt x="16053" y="21600"/>
                </a:cubicBezTo>
                <a:close/>
              </a:path>
            </a:pathLst>
          </a:custGeom>
          <a:solidFill>
            <a:srgbClr val="0070C0"/>
          </a:solidFill>
          <a:ln w="63500" cap="flat" cmpd="sng">
            <a:solidFill>
              <a:srgbClr val="FFFFFF"/>
            </a:solidFill>
            <a:prstDash val="solid"/>
            <a:miter lim="400000"/>
            <a:headEnd type="none" w="sm" len="sm"/>
            <a:tailEnd type="none" w="sm" len="sm"/>
          </a:ln>
        </p:spPr>
        <p:txBody>
          <a:bodyPr spcFirstLastPara="1" wrap="square" lIns="30225" tIns="30225" rIns="30225" bIns="30225" anchor="ctr" anchorCtr="0">
            <a:noAutofit/>
          </a:bodyPr>
          <a:lstStyle/>
          <a:p>
            <a:pPr marL="0" marR="0" lvl="0" indent="0" algn="l" rtl="0">
              <a:spcBef>
                <a:spcPts val="0"/>
              </a:spcBef>
              <a:spcAft>
                <a:spcPts val="0"/>
              </a:spcAft>
              <a:buNone/>
            </a:pPr>
            <a:endParaRPr sz="2500" b="1">
              <a:solidFill>
                <a:srgbClr val="FFFFFF"/>
              </a:solidFill>
              <a:latin typeface="Arial"/>
              <a:ea typeface="Arial"/>
              <a:cs typeface="Arial"/>
              <a:sym typeface="Arial"/>
            </a:endParaRPr>
          </a:p>
        </p:txBody>
      </p:sp>
      <p:sp>
        <p:nvSpPr>
          <p:cNvPr id="347" name="Google Shape;347;p9"/>
          <p:cNvSpPr/>
          <p:nvPr/>
        </p:nvSpPr>
        <p:spPr>
          <a:xfrm>
            <a:off x="6467955" y="2414871"/>
            <a:ext cx="1704246" cy="872204"/>
          </a:xfrm>
          <a:custGeom>
            <a:avLst/>
            <a:gdLst/>
            <a:ahLst/>
            <a:cxnLst/>
            <a:rect l="l" t="t" r="r" b="b"/>
            <a:pathLst>
              <a:path w="21600" h="21600" extrusionOk="0">
                <a:moveTo>
                  <a:pt x="5547" y="4050"/>
                </a:moveTo>
                <a:cubicBezTo>
                  <a:pt x="3642" y="4050"/>
                  <a:pt x="2093" y="7079"/>
                  <a:pt x="2093" y="10800"/>
                </a:cubicBezTo>
                <a:cubicBezTo>
                  <a:pt x="2093" y="14522"/>
                  <a:pt x="3642" y="17550"/>
                  <a:pt x="5547" y="17550"/>
                </a:cubicBezTo>
                <a:lnTo>
                  <a:pt x="16053" y="17550"/>
                </a:lnTo>
                <a:cubicBezTo>
                  <a:pt x="17958" y="17550"/>
                  <a:pt x="19507" y="14522"/>
                  <a:pt x="19507" y="10800"/>
                </a:cubicBezTo>
                <a:cubicBezTo>
                  <a:pt x="19507" y="7079"/>
                  <a:pt x="17958" y="4050"/>
                  <a:pt x="16053" y="4050"/>
                </a:cubicBezTo>
                <a:cubicBezTo>
                  <a:pt x="16053" y="4050"/>
                  <a:pt x="5547" y="4050"/>
                  <a:pt x="5547" y="4050"/>
                </a:cubicBezTo>
                <a:close/>
                <a:moveTo>
                  <a:pt x="16053" y="21600"/>
                </a:moveTo>
                <a:lnTo>
                  <a:pt x="5547" y="21600"/>
                </a:lnTo>
                <a:cubicBezTo>
                  <a:pt x="2488" y="21600"/>
                  <a:pt x="0" y="16777"/>
                  <a:pt x="0" y="10800"/>
                </a:cubicBezTo>
                <a:cubicBezTo>
                  <a:pt x="0" y="4823"/>
                  <a:pt x="2488" y="0"/>
                  <a:pt x="5547" y="0"/>
                </a:cubicBezTo>
                <a:lnTo>
                  <a:pt x="16053" y="0"/>
                </a:lnTo>
                <a:cubicBezTo>
                  <a:pt x="19112" y="0"/>
                  <a:pt x="21600" y="4823"/>
                  <a:pt x="21600" y="10800"/>
                </a:cubicBezTo>
                <a:cubicBezTo>
                  <a:pt x="21600" y="16777"/>
                  <a:pt x="19112" y="21600"/>
                  <a:pt x="16053" y="21600"/>
                </a:cubicBezTo>
                <a:close/>
              </a:path>
            </a:pathLst>
          </a:custGeom>
          <a:solidFill>
            <a:srgbClr val="00B0F0"/>
          </a:solidFill>
          <a:ln w="63500" cap="flat" cmpd="sng">
            <a:solidFill>
              <a:srgbClr val="FFFFFF"/>
            </a:solidFill>
            <a:prstDash val="solid"/>
            <a:miter lim="400000"/>
            <a:headEnd type="none" w="sm" len="sm"/>
            <a:tailEnd type="none" w="sm" len="sm"/>
          </a:ln>
        </p:spPr>
        <p:txBody>
          <a:bodyPr spcFirstLastPara="1" wrap="square" lIns="30225" tIns="30225" rIns="30225" bIns="30225" anchor="ctr" anchorCtr="0">
            <a:noAutofit/>
          </a:bodyPr>
          <a:lstStyle/>
          <a:p>
            <a:pPr marL="0" marR="0" lvl="0" indent="0" algn="l" rtl="0">
              <a:spcBef>
                <a:spcPts val="0"/>
              </a:spcBef>
              <a:spcAft>
                <a:spcPts val="0"/>
              </a:spcAft>
              <a:buNone/>
            </a:pPr>
            <a:endParaRPr sz="2500" b="1">
              <a:solidFill>
                <a:srgbClr val="FFFFFF"/>
              </a:solidFill>
              <a:latin typeface="Arial"/>
              <a:ea typeface="Arial"/>
              <a:cs typeface="Arial"/>
              <a:sym typeface="Arial"/>
            </a:endParaRPr>
          </a:p>
        </p:txBody>
      </p:sp>
      <p:sp>
        <p:nvSpPr>
          <p:cNvPr id="348" name="Google Shape;348;p9"/>
          <p:cNvSpPr/>
          <p:nvPr/>
        </p:nvSpPr>
        <p:spPr>
          <a:xfrm>
            <a:off x="2025851" y="2732861"/>
            <a:ext cx="1351649" cy="227137"/>
          </a:xfrm>
          <a:custGeom>
            <a:avLst/>
            <a:gdLst/>
            <a:ahLst/>
            <a:cxnLst/>
            <a:rect l="l" t="t" r="r" b="b"/>
            <a:pathLst>
              <a:path w="21600" h="21600" extrusionOk="0">
                <a:moveTo>
                  <a:pt x="21600" y="10800"/>
                </a:moveTo>
                <a:cubicBezTo>
                  <a:pt x="21600" y="17060"/>
                  <a:pt x="20794" y="21600"/>
                  <a:pt x="19800" y="21600"/>
                </a:cubicBezTo>
                <a:lnTo>
                  <a:pt x="1800" y="21600"/>
                </a:lnTo>
                <a:cubicBezTo>
                  <a:pt x="806" y="21600"/>
                  <a:pt x="0" y="17060"/>
                  <a:pt x="0" y="10800"/>
                </a:cubicBezTo>
                <a:lnTo>
                  <a:pt x="0" y="10800"/>
                </a:lnTo>
                <a:cubicBezTo>
                  <a:pt x="0" y="4540"/>
                  <a:pt x="806" y="0"/>
                  <a:pt x="1800" y="0"/>
                </a:cubicBezTo>
                <a:lnTo>
                  <a:pt x="19800" y="0"/>
                </a:lnTo>
                <a:cubicBezTo>
                  <a:pt x="20794" y="0"/>
                  <a:pt x="21600" y="4540"/>
                  <a:pt x="21600" y="10800"/>
                </a:cubicBezTo>
                <a:cubicBezTo>
                  <a:pt x="21600" y="10800"/>
                  <a:pt x="21600" y="10800"/>
                  <a:pt x="21600" y="10800"/>
                </a:cubicBezTo>
                <a:close/>
              </a:path>
            </a:pathLst>
          </a:custGeom>
          <a:solidFill>
            <a:srgbClr val="00B0F0">
              <a:alpha val="49803"/>
            </a:srgbClr>
          </a:solidFill>
          <a:ln w="63500" cap="flat" cmpd="sng">
            <a:solidFill>
              <a:srgbClr val="FFFFFF">
                <a:alpha val="49803"/>
              </a:srgbClr>
            </a:solidFill>
            <a:prstDash val="solid"/>
            <a:miter lim="400000"/>
            <a:headEnd type="none" w="sm" len="sm"/>
            <a:tailEnd type="none" w="sm" len="sm"/>
          </a:ln>
        </p:spPr>
        <p:txBody>
          <a:bodyPr spcFirstLastPara="1" wrap="square" lIns="0" tIns="0" rIns="0" bIns="0" anchor="ctr" anchorCtr="0">
            <a:noAutofit/>
          </a:bodyPr>
          <a:lstStyle/>
          <a:p>
            <a:pPr marL="0" marR="0" lvl="0" indent="0" algn="l" rtl="0">
              <a:spcBef>
                <a:spcPts val="0"/>
              </a:spcBef>
              <a:spcAft>
                <a:spcPts val="0"/>
              </a:spcAft>
              <a:buNone/>
            </a:pPr>
            <a:endParaRPr sz="2500" b="1">
              <a:solidFill>
                <a:srgbClr val="FFFFFF"/>
              </a:solidFill>
              <a:latin typeface="Arial"/>
              <a:ea typeface="Arial"/>
              <a:cs typeface="Arial"/>
              <a:sym typeface="Arial"/>
            </a:endParaRPr>
          </a:p>
        </p:txBody>
      </p:sp>
      <p:sp>
        <p:nvSpPr>
          <p:cNvPr id="349" name="Google Shape;349;p9"/>
          <p:cNvSpPr/>
          <p:nvPr/>
        </p:nvSpPr>
        <p:spPr>
          <a:xfrm>
            <a:off x="3878999" y="2732861"/>
            <a:ext cx="1351645" cy="227137"/>
          </a:xfrm>
          <a:custGeom>
            <a:avLst/>
            <a:gdLst/>
            <a:ahLst/>
            <a:cxnLst/>
            <a:rect l="l" t="t" r="r" b="b"/>
            <a:pathLst>
              <a:path w="21600" h="21600" extrusionOk="0">
                <a:moveTo>
                  <a:pt x="21600" y="10800"/>
                </a:moveTo>
                <a:cubicBezTo>
                  <a:pt x="21600" y="17060"/>
                  <a:pt x="20794" y="21600"/>
                  <a:pt x="19800" y="21600"/>
                </a:cubicBezTo>
                <a:lnTo>
                  <a:pt x="1800" y="21600"/>
                </a:lnTo>
                <a:cubicBezTo>
                  <a:pt x="806" y="21600"/>
                  <a:pt x="0" y="17060"/>
                  <a:pt x="0" y="10800"/>
                </a:cubicBezTo>
                <a:lnTo>
                  <a:pt x="0" y="10800"/>
                </a:lnTo>
                <a:cubicBezTo>
                  <a:pt x="0" y="4540"/>
                  <a:pt x="806" y="0"/>
                  <a:pt x="1800" y="0"/>
                </a:cubicBezTo>
                <a:lnTo>
                  <a:pt x="19800" y="0"/>
                </a:lnTo>
                <a:cubicBezTo>
                  <a:pt x="20794" y="0"/>
                  <a:pt x="21600" y="4540"/>
                  <a:pt x="21600" y="10800"/>
                </a:cubicBezTo>
                <a:cubicBezTo>
                  <a:pt x="21600" y="10800"/>
                  <a:pt x="21600" y="10800"/>
                  <a:pt x="21600" y="10800"/>
                </a:cubicBezTo>
                <a:close/>
              </a:path>
            </a:pathLst>
          </a:custGeom>
          <a:solidFill>
            <a:srgbClr val="00B0F0">
              <a:alpha val="49803"/>
            </a:srgbClr>
          </a:solidFill>
          <a:ln w="63500" cap="flat" cmpd="sng">
            <a:solidFill>
              <a:srgbClr val="FFFFFF">
                <a:alpha val="49803"/>
              </a:srgbClr>
            </a:solidFill>
            <a:prstDash val="solid"/>
            <a:miter lim="400000"/>
            <a:headEnd type="none" w="sm" len="sm"/>
            <a:tailEnd type="none" w="sm" len="sm"/>
          </a:ln>
        </p:spPr>
        <p:txBody>
          <a:bodyPr spcFirstLastPara="1" wrap="square" lIns="0" tIns="0" rIns="0" bIns="0" anchor="ctr" anchorCtr="0">
            <a:noAutofit/>
          </a:bodyPr>
          <a:lstStyle/>
          <a:p>
            <a:pPr marL="0" marR="0" lvl="0" indent="0" algn="l" rtl="0">
              <a:spcBef>
                <a:spcPts val="0"/>
              </a:spcBef>
              <a:spcAft>
                <a:spcPts val="0"/>
              </a:spcAft>
              <a:buNone/>
            </a:pPr>
            <a:endParaRPr sz="2500" b="1">
              <a:solidFill>
                <a:srgbClr val="FFFFFF"/>
              </a:solidFill>
              <a:latin typeface="Arial"/>
              <a:ea typeface="Arial"/>
              <a:cs typeface="Arial"/>
              <a:sym typeface="Arial"/>
            </a:endParaRPr>
          </a:p>
        </p:txBody>
      </p:sp>
      <p:sp>
        <p:nvSpPr>
          <p:cNvPr id="350" name="Google Shape;350;p9"/>
          <p:cNvSpPr/>
          <p:nvPr/>
        </p:nvSpPr>
        <p:spPr>
          <a:xfrm>
            <a:off x="5723063" y="2732861"/>
            <a:ext cx="1351645" cy="227137"/>
          </a:xfrm>
          <a:custGeom>
            <a:avLst/>
            <a:gdLst/>
            <a:ahLst/>
            <a:cxnLst/>
            <a:rect l="l" t="t" r="r" b="b"/>
            <a:pathLst>
              <a:path w="21600" h="21600" extrusionOk="0">
                <a:moveTo>
                  <a:pt x="21600" y="10800"/>
                </a:moveTo>
                <a:cubicBezTo>
                  <a:pt x="21600" y="17060"/>
                  <a:pt x="20794" y="21600"/>
                  <a:pt x="19800" y="21600"/>
                </a:cubicBezTo>
                <a:lnTo>
                  <a:pt x="1800" y="21600"/>
                </a:lnTo>
                <a:cubicBezTo>
                  <a:pt x="806" y="21600"/>
                  <a:pt x="0" y="17060"/>
                  <a:pt x="0" y="10800"/>
                </a:cubicBezTo>
                <a:lnTo>
                  <a:pt x="0" y="10800"/>
                </a:lnTo>
                <a:cubicBezTo>
                  <a:pt x="0" y="4540"/>
                  <a:pt x="806" y="0"/>
                  <a:pt x="1800" y="0"/>
                </a:cubicBezTo>
                <a:lnTo>
                  <a:pt x="19800" y="0"/>
                </a:lnTo>
                <a:cubicBezTo>
                  <a:pt x="20794" y="0"/>
                  <a:pt x="21600" y="4540"/>
                  <a:pt x="21600" y="10800"/>
                </a:cubicBezTo>
                <a:cubicBezTo>
                  <a:pt x="21600" y="10800"/>
                  <a:pt x="21600" y="10800"/>
                  <a:pt x="21600" y="10800"/>
                </a:cubicBezTo>
                <a:close/>
              </a:path>
            </a:pathLst>
          </a:custGeom>
          <a:solidFill>
            <a:srgbClr val="00B0F0">
              <a:alpha val="49803"/>
            </a:srgbClr>
          </a:solidFill>
          <a:ln w="63500" cap="flat" cmpd="sng">
            <a:solidFill>
              <a:srgbClr val="FFFFFF">
                <a:alpha val="49803"/>
              </a:srgbClr>
            </a:solidFill>
            <a:prstDash val="solid"/>
            <a:miter lim="400000"/>
            <a:headEnd type="none" w="sm" len="sm"/>
            <a:tailEnd type="none" w="sm" len="sm"/>
          </a:ln>
        </p:spPr>
        <p:txBody>
          <a:bodyPr spcFirstLastPara="1" wrap="square" lIns="0" tIns="0" rIns="0" bIns="0" anchor="ctr" anchorCtr="0">
            <a:noAutofit/>
          </a:bodyPr>
          <a:lstStyle/>
          <a:p>
            <a:pPr marL="0" marR="0" lvl="0" indent="0" algn="l" rtl="0">
              <a:spcBef>
                <a:spcPts val="0"/>
              </a:spcBef>
              <a:spcAft>
                <a:spcPts val="0"/>
              </a:spcAft>
              <a:buNone/>
            </a:pPr>
            <a:endParaRPr sz="2500" b="1">
              <a:solidFill>
                <a:srgbClr val="FFFFFF"/>
              </a:solidFill>
              <a:latin typeface="Arial"/>
              <a:ea typeface="Arial"/>
              <a:cs typeface="Arial"/>
              <a:sym typeface="Arial"/>
            </a:endParaRPr>
          </a:p>
        </p:txBody>
      </p:sp>
      <p:sp>
        <p:nvSpPr>
          <p:cNvPr id="351" name="Google Shape;351;p9"/>
          <p:cNvSpPr txBox="1"/>
          <p:nvPr/>
        </p:nvSpPr>
        <p:spPr>
          <a:xfrm>
            <a:off x="1004263" y="1710141"/>
            <a:ext cx="1470701" cy="646331"/>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700" b="1">
                <a:solidFill>
                  <a:srgbClr val="474747"/>
                </a:solidFill>
                <a:latin typeface="Arial"/>
                <a:ea typeface="Arial"/>
                <a:cs typeface="Arial"/>
                <a:sym typeface="Arial"/>
              </a:rPr>
              <a:t>Add a detailed text description here, suggesting that it is relevant to the title and conforms to the overall language style. The language description is as simple and vivid as possible.</a:t>
            </a:r>
            <a:endParaRPr sz="700" b="1">
              <a:solidFill>
                <a:srgbClr val="474747"/>
              </a:solidFill>
              <a:latin typeface="Arial"/>
              <a:ea typeface="Arial"/>
              <a:cs typeface="Arial"/>
              <a:sym typeface="Arial"/>
            </a:endParaRPr>
          </a:p>
        </p:txBody>
      </p:sp>
      <p:sp>
        <p:nvSpPr>
          <p:cNvPr id="352" name="Google Shape;352;p9"/>
          <p:cNvSpPr txBox="1"/>
          <p:nvPr/>
        </p:nvSpPr>
        <p:spPr>
          <a:xfrm>
            <a:off x="914652" y="1422791"/>
            <a:ext cx="1564034" cy="234368"/>
          </a:xfrm>
          <a:prstGeom prst="rect">
            <a:avLst/>
          </a:prstGeom>
          <a:noFill/>
          <a:ln>
            <a:noFill/>
          </a:ln>
        </p:spPr>
        <p:txBody>
          <a:bodyPr spcFirstLastPara="1" wrap="square" lIns="0" tIns="36275" rIns="0" bIns="36275" anchor="ctr" anchorCtr="0">
            <a:noAutofit/>
          </a:bodyPr>
          <a:lstStyle/>
          <a:p>
            <a:pPr marL="0" marR="0" lvl="0" indent="0" algn="ctr" rtl="0">
              <a:lnSpc>
                <a:spcPct val="90000"/>
              </a:lnSpc>
              <a:spcBef>
                <a:spcPts val="0"/>
              </a:spcBef>
              <a:spcAft>
                <a:spcPts val="0"/>
              </a:spcAft>
              <a:buClr>
                <a:srgbClr val="0070C0"/>
              </a:buClr>
              <a:buSzPts val="1100"/>
              <a:buFont typeface="Arial"/>
              <a:buNone/>
            </a:pPr>
            <a:r>
              <a:rPr lang="en-US" sz="1100" b="0">
                <a:solidFill>
                  <a:srgbClr val="0070C0"/>
                </a:solidFill>
                <a:latin typeface="Arial"/>
                <a:ea typeface="Arial"/>
                <a:cs typeface="Arial"/>
                <a:sym typeface="Arial"/>
              </a:rPr>
              <a:t>Add title</a:t>
            </a:r>
            <a:endParaRPr sz="1100" b="0">
              <a:solidFill>
                <a:srgbClr val="0070C0"/>
              </a:solidFill>
              <a:latin typeface="Arial"/>
              <a:ea typeface="Arial"/>
              <a:cs typeface="Arial"/>
              <a:sym typeface="Arial"/>
            </a:endParaRPr>
          </a:p>
        </p:txBody>
      </p:sp>
      <p:sp>
        <p:nvSpPr>
          <p:cNvPr id="353" name="Google Shape;353;p9"/>
          <p:cNvSpPr txBox="1"/>
          <p:nvPr/>
        </p:nvSpPr>
        <p:spPr>
          <a:xfrm>
            <a:off x="2910960" y="1710141"/>
            <a:ext cx="1470701" cy="646331"/>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700" b="1">
                <a:solidFill>
                  <a:srgbClr val="474747"/>
                </a:solidFill>
                <a:latin typeface="Arial"/>
                <a:ea typeface="Arial"/>
                <a:cs typeface="Arial"/>
                <a:sym typeface="Arial"/>
              </a:rPr>
              <a:t>Add a detailed text description here, suggesting that it is relevant to the title and conforms to the overall language style. The language description is as simple and vivid as possible.</a:t>
            </a:r>
            <a:endParaRPr sz="700" b="1">
              <a:solidFill>
                <a:srgbClr val="474747"/>
              </a:solidFill>
              <a:latin typeface="Arial"/>
              <a:ea typeface="Arial"/>
              <a:cs typeface="Arial"/>
              <a:sym typeface="Arial"/>
            </a:endParaRPr>
          </a:p>
        </p:txBody>
      </p:sp>
      <p:sp>
        <p:nvSpPr>
          <p:cNvPr id="354" name="Google Shape;354;p9"/>
          <p:cNvSpPr txBox="1"/>
          <p:nvPr/>
        </p:nvSpPr>
        <p:spPr>
          <a:xfrm>
            <a:off x="2821349" y="1422791"/>
            <a:ext cx="1564034" cy="234368"/>
          </a:xfrm>
          <a:prstGeom prst="rect">
            <a:avLst/>
          </a:prstGeom>
          <a:noFill/>
          <a:ln>
            <a:noFill/>
          </a:ln>
        </p:spPr>
        <p:txBody>
          <a:bodyPr spcFirstLastPara="1" wrap="square" lIns="0" tIns="36275" rIns="0" bIns="36275" anchor="ctr" anchorCtr="0">
            <a:noAutofit/>
          </a:bodyPr>
          <a:lstStyle/>
          <a:p>
            <a:pPr marL="0" marR="0" lvl="0" indent="0" algn="ctr" rtl="0">
              <a:lnSpc>
                <a:spcPct val="90000"/>
              </a:lnSpc>
              <a:spcBef>
                <a:spcPts val="0"/>
              </a:spcBef>
              <a:spcAft>
                <a:spcPts val="0"/>
              </a:spcAft>
              <a:buClr>
                <a:srgbClr val="0070C0"/>
              </a:buClr>
              <a:buSzPts val="1100"/>
              <a:buFont typeface="Arial"/>
              <a:buNone/>
            </a:pPr>
            <a:r>
              <a:rPr lang="en-US" sz="1100" b="0">
                <a:solidFill>
                  <a:srgbClr val="0070C0"/>
                </a:solidFill>
                <a:latin typeface="Arial"/>
                <a:ea typeface="Arial"/>
                <a:cs typeface="Arial"/>
                <a:sym typeface="Arial"/>
              </a:rPr>
              <a:t>Add title</a:t>
            </a:r>
            <a:endParaRPr sz="1100" b="0">
              <a:solidFill>
                <a:srgbClr val="0070C0"/>
              </a:solidFill>
              <a:latin typeface="Arial"/>
              <a:ea typeface="Arial"/>
              <a:cs typeface="Arial"/>
              <a:sym typeface="Arial"/>
            </a:endParaRPr>
          </a:p>
        </p:txBody>
      </p:sp>
      <p:sp>
        <p:nvSpPr>
          <p:cNvPr id="355" name="Google Shape;355;p9"/>
          <p:cNvSpPr txBox="1"/>
          <p:nvPr/>
        </p:nvSpPr>
        <p:spPr>
          <a:xfrm>
            <a:off x="4723279" y="1706973"/>
            <a:ext cx="1470701" cy="646331"/>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700" b="1">
                <a:solidFill>
                  <a:srgbClr val="474747"/>
                </a:solidFill>
                <a:latin typeface="Arial"/>
                <a:ea typeface="Arial"/>
                <a:cs typeface="Arial"/>
                <a:sym typeface="Arial"/>
              </a:rPr>
              <a:t>Add a detailed text description here, suggesting that it is relevant to the title and conforms to the overall language style. The language description is as simple and vivid as possible.</a:t>
            </a:r>
            <a:endParaRPr sz="700" b="1">
              <a:solidFill>
                <a:srgbClr val="474747"/>
              </a:solidFill>
              <a:latin typeface="Arial"/>
              <a:ea typeface="Arial"/>
              <a:cs typeface="Arial"/>
              <a:sym typeface="Arial"/>
            </a:endParaRPr>
          </a:p>
        </p:txBody>
      </p:sp>
      <p:sp>
        <p:nvSpPr>
          <p:cNvPr id="356" name="Google Shape;356;p9"/>
          <p:cNvSpPr txBox="1"/>
          <p:nvPr/>
        </p:nvSpPr>
        <p:spPr>
          <a:xfrm>
            <a:off x="4633668" y="1419622"/>
            <a:ext cx="1564034" cy="234368"/>
          </a:xfrm>
          <a:prstGeom prst="rect">
            <a:avLst/>
          </a:prstGeom>
          <a:noFill/>
          <a:ln>
            <a:noFill/>
          </a:ln>
        </p:spPr>
        <p:txBody>
          <a:bodyPr spcFirstLastPara="1" wrap="square" lIns="0" tIns="36275" rIns="0" bIns="36275" anchor="ctr" anchorCtr="0">
            <a:noAutofit/>
          </a:bodyPr>
          <a:lstStyle/>
          <a:p>
            <a:pPr marL="0" marR="0" lvl="0" indent="0" algn="ctr" rtl="0">
              <a:lnSpc>
                <a:spcPct val="90000"/>
              </a:lnSpc>
              <a:spcBef>
                <a:spcPts val="0"/>
              </a:spcBef>
              <a:spcAft>
                <a:spcPts val="0"/>
              </a:spcAft>
              <a:buClr>
                <a:srgbClr val="0070C0"/>
              </a:buClr>
              <a:buSzPts val="1100"/>
              <a:buFont typeface="Arial"/>
              <a:buNone/>
            </a:pPr>
            <a:r>
              <a:rPr lang="en-US" sz="1100" b="0">
                <a:solidFill>
                  <a:srgbClr val="0070C0"/>
                </a:solidFill>
                <a:latin typeface="Arial"/>
                <a:ea typeface="Arial"/>
                <a:cs typeface="Arial"/>
                <a:sym typeface="Arial"/>
              </a:rPr>
              <a:t>Add title</a:t>
            </a:r>
            <a:endParaRPr sz="1100" b="0">
              <a:solidFill>
                <a:srgbClr val="0070C0"/>
              </a:solidFill>
              <a:latin typeface="Arial"/>
              <a:ea typeface="Arial"/>
              <a:cs typeface="Arial"/>
              <a:sym typeface="Arial"/>
            </a:endParaRPr>
          </a:p>
        </p:txBody>
      </p:sp>
      <p:sp>
        <p:nvSpPr>
          <p:cNvPr id="357" name="Google Shape;357;p9"/>
          <p:cNvSpPr txBox="1"/>
          <p:nvPr/>
        </p:nvSpPr>
        <p:spPr>
          <a:xfrm>
            <a:off x="6637535" y="1706973"/>
            <a:ext cx="1470701" cy="646331"/>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700" b="1">
                <a:solidFill>
                  <a:srgbClr val="474747"/>
                </a:solidFill>
                <a:latin typeface="Arial"/>
                <a:ea typeface="Arial"/>
                <a:cs typeface="Arial"/>
                <a:sym typeface="Arial"/>
              </a:rPr>
              <a:t>Add a detailed text description here, suggesting that it is relevant to the title and conforms to the overall language style. The language description is as simple and vivid as possible.</a:t>
            </a:r>
            <a:endParaRPr sz="700" b="1">
              <a:solidFill>
                <a:srgbClr val="474747"/>
              </a:solidFill>
              <a:latin typeface="Arial"/>
              <a:ea typeface="Arial"/>
              <a:cs typeface="Arial"/>
              <a:sym typeface="Arial"/>
            </a:endParaRPr>
          </a:p>
        </p:txBody>
      </p:sp>
      <p:sp>
        <p:nvSpPr>
          <p:cNvPr id="358" name="Google Shape;358;p9"/>
          <p:cNvSpPr txBox="1"/>
          <p:nvPr/>
        </p:nvSpPr>
        <p:spPr>
          <a:xfrm>
            <a:off x="6547924" y="1419622"/>
            <a:ext cx="1564034" cy="234368"/>
          </a:xfrm>
          <a:prstGeom prst="rect">
            <a:avLst/>
          </a:prstGeom>
          <a:noFill/>
          <a:ln>
            <a:noFill/>
          </a:ln>
        </p:spPr>
        <p:txBody>
          <a:bodyPr spcFirstLastPara="1" wrap="square" lIns="0" tIns="36275" rIns="0" bIns="36275" anchor="ctr" anchorCtr="0">
            <a:noAutofit/>
          </a:bodyPr>
          <a:lstStyle/>
          <a:p>
            <a:pPr marL="0" marR="0" lvl="0" indent="0" algn="ctr" rtl="0">
              <a:lnSpc>
                <a:spcPct val="90000"/>
              </a:lnSpc>
              <a:spcBef>
                <a:spcPts val="0"/>
              </a:spcBef>
              <a:spcAft>
                <a:spcPts val="0"/>
              </a:spcAft>
              <a:buClr>
                <a:srgbClr val="0070C0"/>
              </a:buClr>
              <a:buSzPts val="1100"/>
              <a:buFont typeface="Arial"/>
              <a:buNone/>
            </a:pPr>
            <a:r>
              <a:rPr lang="en-US" sz="1100" b="0">
                <a:solidFill>
                  <a:srgbClr val="0070C0"/>
                </a:solidFill>
                <a:latin typeface="Arial"/>
                <a:ea typeface="Arial"/>
                <a:cs typeface="Arial"/>
                <a:sym typeface="Arial"/>
              </a:rPr>
              <a:t>Add title</a:t>
            </a:r>
            <a:endParaRPr sz="1100" b="0">
              <a:solidFill>
                <a:srgbClr val="0070C0"/>
              </a:solidFill>
              <a:latin typeface="Arial"/>
              <a:ea typeface="Arial"/>
              <a:cs typeface="Arial"/>
              <a:sym typeface="Arial"/>
            </a:endParaRPr>
          </a:p>
        </p:txBody>
      </p:sp>
      <p:sp>
        <p:nvSpPr>
          <p:cNvPr id="359" name="Google Shape;359;p9"/>
          <p:cNvSpPr txBox="1"/>
          <p:nvPr/>
        </p:nvSpPr>
        <p:spPr>
          <a:xfrm>
            <a:off x="2122887" y="3716402"/>
            <a:ext cx="1174767" cy="123111"/>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800" b="1">
                <a:solidFill>
                  <a:srgbClr val="0070C0"/>
                </a:solidFill>
                <a:latin typeface="Arial"/>
                <a:ea typeface="Arial"/>
                <a:cs typeface="Arial"/>
                <a:sym typeface="Arial"/>
              </a:rPr>
              <a:t>Add title</a:t>
            </a:r>
            <a:endParaRPr sz="800" b="1">
              <a:solidFill>
                <a:srgbClr val="0070C0"/>
              </a:solidFill>
              <a:latin typeface="Arial"/>
              <a:ea typeface="Arial"/>
              <a:cs typeface="Arial"/>
              <a:sym typeface="Arial"/>
            </a:endParaRPr>
          </a:p>
        </p:txBody>
      </p:sp>
      <p:sp>
        <p:nvSpPr>
          <p:cNvPr id="360" name="Google Shape;360;p9"/>
          <p:cNvSpPr txBox="1"/>
          <p:nvPr/>
        </p:nvSpPr>
        <p:spPr>
          <a:xfrm>
            <a:off x="1974920" y="3925317"/>
            <a:ext cx="1470701" cy="646331"/>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700" b="1">
                <a:solidFill>
                  <a:srgbClr val="474747"/>
                </a:solidFill>
                <a:latin typeface="Arial"/>
                <a:ea typeface="Arial"/>
                <a:cs typeface="Arial"/>
                <a:sym typeface="Arial"/>
              </a:rPr>
              <a:t>Add a detailed text description here, suggesting that it is relevant to the title and conforms to the overall language style. The language description is as simple and vivid as possible.</a:t>
            </a:r>
            <a:endParaRPr sz="700" b="1">
              <a:solidFill>
                <a:srgbClr val="474747"/>
              </a:solidFill>
              <a:latin typeface="Arial"/>
              <a:ea typeface="Arial"/>
              <a:cs typeface="Arial"/>
              <a:sym typeface="Arial"/>
            </a:endParaRPr>
          </a:p>
        </p:txBody>
      </p:sp>
      <p:sp>
        <p:nvSpPr>
          <p:cNvPr id="361" name="Google Shape;361;p9"/>
          <p:cNvSpPr txBox="1"/>
          <p:nvPr/>
        </p:nvSpPr>
        <p:spPr>
          <a:xfrm>
            <a:off x="3968852" y="3716402"/>
            <a:ext cx="1174767" cy="123111"/>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800" b="1">
                <a:solidFill>
                  <a:srgbClr val="0070C0"/>
                </a:solidFill>
                <a:latin typeface="Arial"/>
                <a:ea typeface="Arial"/>
                <a:cs typeface="Arial"/>
                <a:sym typeface="Arial"/>
              </a:rPr>
              <a:t>Add title</a:t>
            </a:r>
            <a:endParaRPr sz="800" b="1">
              <a:solidFill>
                <a:srgbClr val="0070C0"/>
              </a:solidFill>
              <a:latin typeface="Arial"/>
              <a:ea typeface="Arial"/>
              <a:cs typeface="Arial"/>
              <a:sym typeface="Arial"/>
            </a:endParaRPr>
          </a:p>
        </p:txBody>
      </p:sp>
      <p:sp>
        <p:nvSpPr>
          <p:cNvPr id="362" name="Google Shape;362;p9"/>
          <p:cNvSpPr txBox="1"/>
          <p:nvPr/>
        </p:nvSpPr>
        <p:spPr>
          <a:xfrm>
            <a:off x="3820885" y="3925317"/>
            <a:ext cx="1470701" cy="646331"/>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700" b="1">
                <a:solidFill>
                  <a:srgbClr val="474747"/>
                </a:solidFill>
                <a:latin typeface="Arial"/>
                <a:ea typeface="Arial"/>
                <a:cs typeface="Arial"/>
                <a:sym typeface="Arial"/>
              </a:rPr>
              <a:t>Add a detailed text description here, suggesting that it is relevant to the title and conforms to the overall language style. The language description is as simple and vivid as possible.</a:t>
            </a:r>
            <a:endParaRPr sz="700" b="1">
              <a:solidFill>
                <a:srgbClr val="474747"/>
              </a:solidFill>
              <a:latin typeface="Arial"/>
              <a:ea typeface="Arial"/>
              <a:cs typeface="Arial"/>
              <a:sym typeface="Arial"/>
            </a:endParaRPr>
          </a:p>
        </p:txBody>
      </p:sp>
      <p:sp>
        <p:nvSpPr>
          <p:cNvPr id="363" name="Google Shape;363;p9"/>
          <p:cNvSpPr txBox="1"/>
          <p:nvPr/>
        </p:nvSpPr>
        <p:spPr>
          <a:xfrm>
            <a:off x="5820006" y="3716402"/>
            <a:ext cx="1174767" cy="123111"/>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800" b="1">
                <a:solidFill>
                  <a:srgbClr val="0070C0"/>
                </a:solidFill>
                <a:latin typeface="Arial"/>
                <a:ea typeface="Arial"/>
                <a:cs typeface="Arial"/>
                <a:sym typeface="Arial"/>
              </a:rPr>
              <a:t>Add title</a:t>
            </a:r>
            <a:endParaRPr sz="800" b="1">
              <a:solidFill>
                <a:srgbClr val="0070C0"/>
              </a:solidFill>
              <a:latin typeface="Arial"/>
              <a:ea typeface="Arial"/>
              <a:cs typeface="Arial"/>
              <a:sym typeface="Arial"/>
            </a:endParaRPr>
          </a:p>
        </p:txBody>
      </p:sp>
      <p:sp>
        <p:nvSpPr>
          <p:cNvPr id="364" name="Google Shape;364;p9"/>
          <p:cNvSpPr txBox="1"/>
          <p:nvPr/>
        </p:nvSpPr>
        <p:spPr>
          <a:xfrm>
            <a:off x="5672039" y="3925317"/>
            <a:ext cx="1470701" cy="646331"/>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700" b="1">
                <a:solidFill>
                  <a:srgbClr val="474747"/>
                </a:solidFill>
                <a:latin typeface="Arial"/>
                <a:ea typeface="Arial"/>
                <a:cs typeface="Arial"/>
                <a:sym typeface="Arial"/>
              </a:rPr>
              <a:t>Add a detailed text description here, suggesting that it is relevant to the title and conforms to the overall language style. The language description is as simple and vivid as possible.</a:t>
            </a:r>
            <a:endParaRPr sz="700" b="1">
              <a:solidFill>
                <a:srgbClr val="474747"/>
              </a:solidFill>
              <a:latin typeface="Arial"/>
              <a:ea typeface="Arial"/>
              <a:cs typeface="Arial"/>
              <a:sym typeface="Arial"/>
            </a:endParaRPr>
          </a:p>
        </p:txBody>
      </p:sp>
      <p:sp>
        <p:nvSpPr>
          <p:cNvPr id="365" name="Google Shape;365;p9"/>
          <p:cNvSpPr txBox="1"/>
          <p:nvPr/>
        </p:nvSpPr>
        <p:spPr>
          <a:xfrm>
            <a:off x="583318" y="138718"/>
            <a:ext cx="3628642" cy="492420"/>
          </a:xfrm>
          <a:prstGeom prst="rect">
            <a:avLst/>
          </a:prstGeom>
          <a:noFill/>
          <a:ln>
            <a:noFill/>
          </a:ln>
        </p:spPr>
        <p:txBody>
          <a:bodyPr spcFirstLastPara="1" wrap="square" lIns="91400" tIns="45700" rIns="91400" bIns="45700" anchor="t" anchorCtr="0">
            <a:spAutoFit/>
          </a:bodyPr>
          <a:lstStyle/>
          <a:p>
            <a:pPr marL="0" marR="0" lvl="0" indent="0" algn="l" rtl="0">
              <a:spcBef>
                <a:spcPts val="0"/>
              </a:spcBef>
              <a:spcAft>
                <a:spcPts val="0"/>
              </a:spcAft>
              <a:buNone/>
            </a:pPr>
            <a:r>
              <a:rPr lang="en-US" sz="2600" b="0" i="0">
                <a:solidFill>
                  <a:schemeClr val="dk1"/>
                </a:solidFill>
                <a:latin typeface="Arial"/>
                <a:ea typeface="Arial"/>
                <a:cs typeface="Arial"/>
                <a:sym typeface="Arial"/>
              </a:rPr>
              <a:t>Enter the title text here</a:t>
            </a:r>
            <a:endParaRPr sz="2600" b="0" i="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65"/>
                                        </p:tgtEl>
                                        <p:attrNameLst>
                                          <p:attrName>style.visibility</p:attrName>
                                        </p:attrNameLst>
                                      </p:cBhvr>
                                      <p:to>
                                        <p:strVal val="visible"/>
                                      </p:to>
                                    </p:set>
                                    <p:animEffect transition="in" filter="fade">
                                      <p:cBhvr>
                                        <p:cTn id="7" dur="1000"/>
                                        <p:tgtEl>
                                          <p:spTgt spid="365"/>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44"/>
                                        </p:tgtEl>
                                        <p:attrNameLst>
                                          <p:attrName>style.visibility</p:attrName>
                                        </p:attrNameLst>
                                      </p:cBhvr>
                                      <p:to>
                                        <p:strVal val="visible"/>
                                      </p:to>
                                    </p:set>
                                    <p:animEffect transition="in" filter="fade">
                                      <p:cBhvr>
                                        <p:cTn id="11" dur="200"/>
                                        <p:tgtEl>
                                          <p:spTgt spid="344"/>
                                        </p:tgtEl>
                                      </p:cBhvr>
                                    </p:animEffect>
                                  </p:childTnLst>
                                </p:cTn>
                              </p:par>
                            </p:childTnLst>
                          </p:cTn>
                        </p:par>
                        <p:par>
                          <p:cTn id="12" fill="hold">
                            <p:stCondLst>
                              <p:cond delay="1200"/>
                            </p:stCondLst>
                            <p:childTnLst>
                              <p:par>
                                <p:cTn id="13" presetID="10" presetClass="entr" presetSubtype="0" fill="hold" nodeType="afterEffect">
                                  <p:stCondLst>
                                    <p:cond delay="0"/>
                                  </p:stCondLst>
                                  <p:childTnLst>
                                    <p:set>
                                      <p:cBhvr>
                                        <p:cTn id="14" dur="1" fill="hold">
                                          <p:stCondLst>
                                            <p:cond delay="0"/>
                                          </p:stCondLst>
                                        </p:cTn>
                                        <p:tgtEl>
                                          <p:spTgt spid="352">
                                            <p:txEl>
                                              <p:pRg st="0" end="0"/>
                                            </p:txEl>
                                          </p:spTgt>
                                        </p:tgtEl>
                                        <p:attrNameLst>
                                          <p:attrName>style.visibility</p:attrName>
                                        </p:attrNameLst>
                                      </p:cBhvr>
                                      <p:to>
                                        <p:strVal val="visible"/>
                                      </p:to>
                                    </p:set>
                                    <p:animEffect transition="in" filter="fade">
                                      <p:cBhvr>
                                        <p:cTn id="15" dur="200"/>
                                        <p:tgtEl>
                                          <p:spTgt spid="352">
                                            <p:txEl>
                                              <p:pRg st="0" end="0"/>
                                            </p:txEl>
                                          </p:spTgt>
                                        </p:tgtEl>
                                      </p:cBhvr>
                                    </p:animEffect>
                                  </p:childTnLst>
                                </p:cTn>
                              </p:par>
                            </p:childTnLst>
                          </p:cTn>
                        </p:par>
                        <p:par>
                          <p:cTn id="16" fill="hold">
                            <p:stCondLst>
                              <p:cond delay="1400"/>
                            </p:stCondLst>
                            <p:childTnLst>
                              <p:par>
                                <p:cTn id="17" presetID="10" presetClass="entr" presetSubtype="0" fill="hold" nodeType="afterEffect">
                                  <p:stCondLst>
                                    <p:cond delay="0"/>
                                  </p:stCondLst>
                                  <p:childTnLst>
                                    <p:set>
                                      <p:cBhvr>
                                        <p:cTn id="18" dur="1" fill="hold">
                                          <p:stCondLst>
                                            <p:cond delay="0"/>
                                          </p:stCondLst>
                                        </p:cTn>
                                        <p:tgtEl>
                                          <p:spTgt spid="351"/>
                                        </p:tgtEl>
                                        <p:attrNameLst>
                                          <p:attrName>style.visibility</p:attrName>
                                        </p:attrNameLst>
                                      </p:cBhvr>
                                      <p:to>
                                        <p:strVal val="visible"/>
                                      </p:to>
                                    </p:set>
                                    <p:animEffect transition="in" filter="fade">
                                      <p:cBhvr>
                                        <p:cTn id="19" dur="200"/>
                                        <p:tgtEl>
                                          <p:spTgt spid="351"/>
                                        </p:tgtEl>
                                      </p:cBhvr>
                                    </p:animEffect>
                                  </p:childTnLst>
                                </p:cTn>
                              </p:par>
                            </p:childTnLst>
                          </p:cTn>
                        </p:par>
                        <p:par>
                          <p:cTn id="20" fill="hold">
                            <p:stCondLst>
                              <p:cond delay="1600"/>
                            </p:stCondLst>
                            <p:childTnLst>
                              <p:par>
                                <p:cTn id="21" presetID="10" presetClass="entr" presetSubtype="0" fill="hold" nodeType="afterEffect">
                                  <p:stCondLst>
                                    <p:cond delay="0"/>
                                  </p:stCondLst>
                                  <p:childTnLst>
                                    <p:set>
                                      <p:cBhvr>
                                        <p:cTn id="22" dur="1" fill="hold">
                                          <p:stCondLst>
                                            <p:cond delay="0"/>
                                          </p:stCondLst>
                                        </p:cTn>
                                        <p:tgtEl>
                                          <p:spTgt spid="348"/>
                                        </p:tgtEl>
                                        <p:attrNameLst>
                                          <p:attrName>style.visibility</p:attrName>
                                        </p:attrNameLst>
                                      </p:cBhvr>
                                      <p:to>
                                        <p:strVal val="visible"/>
                                      </p:to>
                                    </p:set>
                                    <p:animEffect transition="in" filter="fade">
                                      <p:cBhvr>
                                        <p:cTn id="23" dur="200"/>
                                        <p:tgtEl>
                                          <p:spTgt spid="348"/>
                                        </p:tgtEl>
                                      </p:cBhvr>
                                    </p:animEffect>
                                  </p:childTnLst>
                                </p:cTn>
                              </p:par>
                            </p:childTnLst>
                          </p:cTn>
                        </p:par>
                        <p:par>
                          <p:cTn id="24" fill="hold">
                            <p:stCondLst>
                              <p:cond delay="1800"/>
                            </p:stCondLst>
                            <p:childTnLst>
                              <p:par>
                                <p:cTn id="25" presetID="10" presetClass="entr" presetSubtype="0" fill="hold" nodeType="afterEffect">
                                  <p:stCondLst>
                                    <p:cond delay="0"/>
                                  </p:stCondLst>
                                  <p:childTnLst>
                                    <p:set>
                                      <p:cBhvr>
                                        <p:cTn id="26" dur="1" fill="hold">
                                          <p:stCondLst>
                                            <p:cond delay="0"/>
                                          </p:stCondLst>
                                        </p:cTn>
                                        <p:tgtEl>
                                          <p:spTgt spid="345"/>
                                        </p:tgtEl>
                                        <p:attrNameLst>
                                          <p:attrName>style.visibility</p:attrName>
                                        </p:attrNameLst>
                                      </p:cBhvr>
                                      <p:to>
                                        <p:strVal val="visible"/>
                                      </p:to>
                                    </p:set>
                                    <p:animEffect transition="in" filter="fade">
                                      <p:cBhvr>
                                        <p:cTn id="27" dur="200"/>
                                        <p:tgtEl>
                                          <p:spTgt spid="345"/>
                                        </p:tgtEl>
                                      </p:cBhvr>
                                    </p:animEffect>
                                  </p:childTnLst>
                                </p:cTn>
                              </p:par>
                            </p:childTnLst>
                          </p:cTn>
                        </p:par>
                        <p:par>
                          <p:cTn id="28" fill="hold">
                            <p:stCondLst>
                              <p:cond delay="2000"/>
                            </p:stCondLst>
                            <p:childTnLst>
                              <p:par>
                                <p:cTn id="29" presetID="10" presetClass="entr" presetSubtype="0" fill="hold" nodeType="afterEffect">
                                  <p:stCondLst>
                                    <p:cond delay="0"/>
                                  </p:stCondLst>
                                  <p:childTnLst>
                                    <p:set>
                                      <p:cBhvr>
                                        <p:cTn id="30" dur="1" fill="hold">
                                          <p:stCondLst>
                                            <p:cond delay="0"/>
                                          </p:stCondLst>
                                        </p:cTn>
                                        <p:tgtEl>
                                          <p:spTgt spid="354">
                                            <p:txEl>
                                              <p:pRg st="0" end="0"/>
                                            </p:txEl>
                                          </p:spTgt>
                                        </p:tgtEl>
                                        <p:attrNameLst>
                                          <p:attrName>style.visibility</p:attrName>
                                        </p:attrNameLst>
                                      </p:cBhvr>
                                      <p:to>
                                        <p:strVal val="visible"/>
                                      </p:to>
                                    </p:set>
                                    <p:animEffect transition="in" filter="fade">
                                      <p:cBhvr>
                                        <p:cTn id="31" dur="200"/>
                                        <p:tgtEl>
                                          <p:spTgt spid="354">
                                            <p:txEl>
                                              <p:pRg st="0" end="0"/>
                                            </p:txEl>
                                          </p:spTgt>
                                        </p:tgtEl>
                                      </p:cBhvr>
                                    </p:animEffect>
                                  </p:childTnLst>
                                </p:cTn>
                              </p:par>
                            </p:childTnLst>
                          </p:cTn>
                        </p:par>
                        <p:par>
                          <p:cTn id="32" fill="hold">
                            <p:stCondLst>
                              <p:cond delay="2200"/>
                            </p:stCondLst>
                            <p:childTnLst>
                              <p:par>
                                <p:cTn id="33" presetID="10" presetClass="entr" presetSubtype="0" fill="hold" nodeType="afterEffect">
                                  <p:stCondLst>
                                    <p:cond delay="0"/>
                                  </p:stCondLst>
                                  <p:childTnLst>
                                    <p:set>
                                      <p:cBhvr>
                                        <p:cTn id="34" dur="1" fill="hold">
                                          <p:stCondLst>
                                            <p:cond delay="0"/>
                                          </p:stCondLst>
                                        </p:cTn>
                                        <p:tgtEl>
                                          <p:spTgt spid="353"/>
                                        </p:tgtEl>
                                        <p:attrNameLst>
                                          <p:attrName>style.visibility</p:attrName>
                                        </p:attrNameLst>
                                      </p:cBhvr>
                                      <p:to>
                                        <p:strVal val="visible"/>
                                      </p:to>
                                    </p:set>
                                    <p:animEffect transition="in" filter="fade">
                                      <p:cBhvr>
                                        <p:cTn id="35" dur="200"/>
                                        <p:tgtEl>
                                          <p:spTgt spid="353"/>
                                        </p:tgtEl>
                                      </p:cBhvr>
                                    </p:animEffect>
                                  </p:childTnLst>
                                </p:cTn>
                              </p:par>
                            </p:childTnLst>
                          </p:cTn>
                        </p:par>
                        <p:par>
                          <p:cTn id="36" fill="hold">
                            <p:stCondLst>
                              <p:cond delay="2400"/>
                            </p:stCondLst>
                            <p:childTnLst>
                              <p:par>
                                <p:cTn id="37" presetID="10" presetClass="entr" presetSubtype="0" fill="hold" nodeType="afterEffect">
                                  <p:stCondLst>
                                    <p:cond delay="0"/>
                                  </p:stCondLst>
                                  <p:childTnLst>
                                    <p:set>
                                      <p:cBhvr>
                                        <p:cTn id="38" dur="1" fill="hold">
                                          <p:stCondLst>
                                            <p:cond delay="0"/>
                                          </p:stCondLst>
                                        </p:cTn>
                                        <p:tgtEl>
                                          <p:spTgt spid="343"/>
                                        </p:tgtEl>
                                        <p:attrNameLst>
                                          <p:attrName>style.visibility</p:attrName>
                                        </p:attrNameLst>
                                      </p:cBhvr>
                                      <p:to>
                                        <p:strVal val="visible"/>
                                      </p:to>
                                    </p:set>
                                    <p:animEffect transition="in" filter="fade">
                                      <p:cBhvr>
                                        <p:cTn id="39" dur="200"/>
                                        <p:tgtEl>
                                          <p:spTgt spid="343"/>
                                        </p:tgtEl>
                                      </p:cBhvr>
                                    </p:animEffect>
                                  </p:childTnLst>
                                </p:cTn>
                              </p:par>
                            </p:childTnLst>
                          </p:cTn>
                        </p:par>
                        <p:par>
                          <p:cTn id="40" fill="hold">
                            <p:stCondLst>
                              <p:cond delay="2600"/>
                            </p:stCondLst>
                            <p:childTnLst>
                              <p:par>
                                <p:cTn id="41" presetID="10" presetClass="entr" presetSubtype="0" fill="hold" nodeType="afterEffect">
                                  <p:stCondLst>
                                    <p:cond delay="0"/>
                                  </p:stCondLst>
                                  <p:childTnLst>
                                    <p:set>
                                      <p:cBhvr>
                                        <p:cTn id="42" dur="1" fill="hold">
                                          <p:stCondLst>
                                            <p:cond delay="0"/>
                                          </p:stCondLst>
                                        </p:cTn>
                                        <p:tgtEl>
                                          <p:spTgt spid="359"/>
                                        </p:tgtEl>
                                        <p:attrNameLst>
                                          <p:attrName>style.visibility</p:attrName>
                                        </p:attrNameLst>
                                      </p:cBhvr>
                                      <p:to>
                                        <p:strVal val="visible"/>
                                      </p:to>
                                    </p:set>
                                    <p:animEffect transition="in" filter="fade">
                                      <p:cBhvr>
                                        <p:cTn id="43" dur="200"/>
                                        <p:tgtEl>
                                          <p:spTgt spid="359"/>
                                        </p:tgtEl>
                                      </p:cBhvr>
                                    </p:animEffect>
                                  </p:childTnLst>
                                </p:cTn>
                              </p:par>
                            </p:childTnLst>
                          </p:cTn>
                        </p:par>
                        <p:par>
                          <p:cTn id="44" fill="hold">
                            <p:stCondLst>
                              <p:cond delay="2800"/>
                            </p:stCondLst>
                            <p:childTnLst>
                              <p:par>
                                <p:cTn id="45" presetID="10" presetClass="entr" presetSubtype="0" fill="hold" nodeType="afterEffect">
                                  <p:stCondLst>
                                    <p:cond delay="0"/>
                                  </p:stCondLst>
                                  <p:childTnLst>
                                    <p:set>
                                      <p:cBhvr>
                                        <p:cTn id="46" dur="1" fill="hold">
                                          <p:stCondLst>
                                            <p:cond delay="0"/>
                                          </p:stCondLst>
                                        </p:cTn>
                                        <p:tgtEl>
                                          <p:spTgt spid="360"/>
                                        </p:tgtEl>
                                        <p:attrNameLst>
                                          <p:attrName>style.visibility</p:attrName>
                                        </p:attrNameLst>
                                      </p:cBhvr>
                                      <p:to>
                                        <p:strVal val="visible"/>
                                      </p:to>
                                    </p:set>
                                    <p:animEffect transition="in" filter="fade">
                                      <p:cBhvr>
                                        <p:cTn id="47" dur="200"/>
                                        <p:tgtEl>
                                          <p:spTgt spid="360"/>
                                        </p:tgtEl>
                                      </p:cBhvr>
                                    </p:animEffect>
                                  </p:childTnLst>
                                </p:cTn>
                              </p:par>
                            </p:childTnLst>
                          </p:cTn>
                        </p:par>
                        <p:par>
                          <p:cTn id="48" fill="hold">
                            <p:stCondLst>
                              <p:cond delay="3000"/>
                            </p:stCondLst>
                            <p:childTnLst>
                              <p:par>
                                <p:cTn id="49" presetID="10" presetClass="entr" presetSubtype="0" fill="hold" nodeType="afterEffect">
                                  <p:stCondLst>
                                    <p:cond delay="0"/>
                                  </p:stCondLst>
                                  <p:childTnLst>
                                    <p:set>
                                      <p:cBhvr>
                                        <p:cTn id="50" dur="1" fill="hold">
                                          <p:stCondLst>
                                            <p:cond delay="0"/>
                                          </p:stCondLst>
                                        </p:cTn>
                                        <p:tgtEl>
                                          <p:spTgt spid="349"/>
                                        </p:tgtEl>
                                        <p:attrNameLst>
                                          <p:attrName>style.visibility</p:attrName>
                                        </p:attrNameLst>
                                      </p:cBhvr>
                                      <p:to>
                                        <p:strVal val="visible"/>
                                      </p:to>
                                    </p:set>
                                    <p:animEffect transition="in" filter="fade">
                                      <p:cBhvr>
                                        <p:cTn id="51" dur="200"/>
                                        <p:tgtEl>
                                          <p:spTgt spid="349"/>
                                        </p:tgtEl>
                                      </p:cBhvr>
                                    </p:animEffect>
                                  </p:childTnLst>
                                </p:cTn>
                              </p:par>
                            </p:childTnLst>
                          </p:cTn>
                        </p:par>
                        <p:par>
                          <p:cTn id="52" fill="hold">
                            <p:stCondLst>
                              <p:cond delay="3200"/>
                            </p:stCondLst>
                            <p:childTnLst>
                              <p:par>
                                <p:cTn id="53" presetID="10" presetClass="entr" presetSubtype="0" fill="hold" nodeType="afterEffect">
                                  <p:stCondLst>
                                    <p:cond delay="0"/>
                                  </p:stCondLst>
                                  <p:childTnLst>
                                    <p:set>
                                      <p:cBhvr>
                                        <p:cTn id="54" dur="1" fill="hold">
                                          <p:stCondLst>
                                            <p:cond delay="0"/>
                                          </p:stCondLst>
                                        </p:cTn>
                                        <p:tgtEl>
                                          <p:spTgt spid="346"/>
                                        </p:tgtEl>
                                        <p:attrNameLst>
                                          <p:attrName>style.visibility</p:attrName>
                                        </p:attrNameLst>
                                      </p:cBhvr>
                                      <p:to>
                                        <p:strVal val="visible"/>
                                      </p:to>
                                    </p:set>
                                    <p:animEffect transition="in" filter="fade">
                                      <p:cBhvr>
                                        <p:cTn id="55" dur="200"/>
                                        <p:tgtEl>
                                          <p:spTgt spid="346"/>
                                        </p:tgtEl>
                                      </p:cBhvr>
                                    </p:animEffect>
                                  </p:childTnLst>
                                </p:cTn>
                              </p:par>
                            </p:childTnLst>
                          </p:cTn>
                        </p:par>
                        <p:par>
                          <p:cTn id="56" fill="hold">
                            <p:stCondLst>
                              <p:cond delay="3400"/>
                            </p:stCondLst>
                            <p:childTnLst>
                              <p:par>
                                <p:cTn id="57" presetID="10" presetClass="entr" presetSubtype="0" fill="hold" nodeType="afterEffect">
                                  <p:stCondLst>
                                    <p:cond delay="0"/>
                                  </p:stCondLst>
                                  <p:childTnLst>
                                    <p:set>
                                      <p:cBhvr>
                                        <p:cTn id="58" dur="1" fill="hold">
                                          <p:stCondLst>
                                            <p:cond delay="0"/>
                                          </p:stCondLst>
                                        </p:cTn>
                                        <p:tgtEl>
                                          <p:spTgt spid="356">
                                            <p:txEl>
                                              <p:pRg st="0" end="0"/>
                                            </p:txEl>
                                          </p:spTgt>
                                        </p:tgtEl>
                                        <p:attrNameLst>
                                          <p:attrName>style.visibility</p:attrName>
                                        </p:attrNameLst>
                                      </p:cBhvr>
                                      <p:to>
                                        <p:strVal val="visible"/>
                                      </p:to>
                                    </p:set>
                                    <p:animEffect transition="in" filter="fade">
                                      <p:cBhvr>
                                        <p:cTn id="59" dur="200"/>
                                        <p:tgtEl>
                                          <p:spTgt spid="356">
                                            <p:txEl>
                                              <p:pRg st="0" end="0"/>
                                            </p:txEl>
                                          </p:spTgt>
                                        </p:tgtEl>
                                      </p:cBhvr>
                                    </p:animEffect>
                                  </p:childTnLst>
                                </p:cTn>
                              </p:par>
                            </p:childTnLst>
                          </p:cTn>
                        </p:par>
                        <p:par>
                          <p:cTn id="60" fill="hold">
                            <p:stCondLst>
                              <p:cond delay="3600"/>
                            </p:stCondLst>
                            <p:childTnLst>
                              <p:par>
                                <p:cTn id="61" presetID="10" presetClass="entr" presetSubtype="0" fill="hold" nodeType="afterEffect">
                                  <p:stCondLst>
                                    <p:cond delay="0"/>
                                  </p:stCondLst>
                                  <p:childTnLst>
                                    <p:set>
                                      <p:cBhvr>
                                        <p:cTn id="62" dur="1" fill="hold">
                                          <p:stCondLst>
                                            <p:cond delay="0"/>
                                          </p:stCondLst>
                                        </p:cTn>
                                        <p:tgtEl>
                                          <p:spTgt spid="355"/>
                                        </p:tgtEl>
                                        <p:attrNameLst>
                                          <p:attrName>style.visibility</p:attrName>
                                        </p:attrNameLst>
                                      </p:cBhvr>
                                      <p:to>
                                        <p:strVal val="visible"/>
                                      </p:to>
                                    </p:set>
                                    <p:animEffect transition="in" filter="fade">
                                      <p:cBhvr>
                                        <p:cTn id="63" dur="200"/>
                                        <p:tgtEl>
                                          <p:spTgt spid="355"/>
                                        </p:tgtEl>
                                      </p:cBhvr>
                                    </p:animEffect>
                                  </p:childTnLst>
                                </p:cTn>
                              </p:par>
                            </p:childTnLst>
                          </p:cTn>
                        </p:par>
                        <p:par>
                          <p:cTn id="64" fill="hold">
                            <p:stCondLst>
                              <p:cond delay="3800"/>
                            </p:stCondLst>
                            <p:childTnLst>
                              <p:par>
                                <p:cTn id="65" presetID="10" presetClass="entr" presetSubtype="0" fill="hold" nodeType="afterEffect">
                                  <p:stCondLst>
                                    <p:cond delay="0"/>
                                  </p:stCondLst>
                                  <p:childTnLst>
                                    <p:set>
                                      <p:cBhvr>
                                        <p:cTn id="66" dur="1" fill="hold">
                                          <p:stCondLst>
                                            <p:cond delay="0"/>
                                          </p:stCondLst>
                                        </p:cTn>
                                        <p:tgtEl>
                                          <p:spTgt spid="342"/>
                                        </p:tgtEl>
                                        <p:attrNameLst>
                                          <p:attrName>style.visibility</p:attrName>
                                        </p:attrNameLst>
                                      </p:cBhvr>
                                      <p:to>
                                        <p:strVal val="visible"/>
                                      </p:to>
                                    </p:set>
                                    <p:animEffect transition="in" filter="fade">
                                      <p:cBhvr>
                                        <p:cTn id="67" dur="200"/>
                                        <p:tgtEl>
                                          <p:spTgt spid="342"/>
                                        </p:tgtEl>
                                      </p:cBhvr>
                                    </p:animEffect>
                                  </p:childTnLst>
                                </p:cTn>
                              </p:par>
                            </p:childTnLst>
                          </p:cTn>
                        </p:par>
                        <p:par>
                          <p:cTn id="68" fill="hold">
                            <p:stCondLst>
                              <p:cond delay="4000"/>
                            </p:stCondLst>
                            <p:childTnLst>
                              <p:par>
                                <p:cTn id="69" presetID="10" presetClass="entr" presetSubtype="0" fill="hold" nodeType="afterEffect">
                                  <p:stCondLst>
                                    <p:cond delay="0"/>
                                  </p:stCondLst>
                                  <p:childTnLst>
                                    <p:set>
                                      <p:cBhvr>
                                        <p:cTn id="70" dur="1" fill="hold">
                                          <p:stCondLst>
                                            <p:cond delay="0"/>
                                          </p:stCondLst>
                                        </p:cTn>
                                        <p:tgtEl>
                                          <p:spTgt spid="361"/>
                                        </p:tgtEl>
                                        <p:attrNameLst>
                                          <p:attrName>style.visibility</p:attrName>
                                        </p:attrNameLst>
                                      </p:cBhvr>
                                      <p:to>
                                        <p:strVal val="visible"/>
                                      </p:to>
                                    </p:set>
                                    <p:animEffect transition="in" filter="fade">
                                      <p:cBhvr>
                                        <p:cTn id="71" dur="200"/>
                                        <p:tgtEl>
                                          <p:spTgt spid="361"/>
                                        </p:tgtEl>
                                      </p:cBhvr>
                                    </p:animEffect>
                                  </p:childTnLst>
                                </p:cTn>
                              </p:par>
                            </p:childTnLst>
                          </p:cTn>
                        </p:par>
                        <p:par>
                          <p:cTn id="72" fill="hold">
                            <p:stCondLst>
                              <p:cond delay="4200"/>
                            </p:stCondLst>
                            <p:childTnLst>
                              <p:par>
                                <p:cTn id="73" presetID="10" presetClass="entr" presetSubtype="0" fill="hold" nodeType="afterEffect">
                                  <p:stCondLst>
                                    <p:cond delay="0"/>
                                  </p:stCondLst>
                                  <p:childTnLst>
                                    <p:set>
                                      <p:cBhvr>
                                        <p:cTn id="74" dur="1" fill="hold">
                                          <p:stCondLst>
                                            <p:cond delay="0"/>
                                          </p:stCondLst>
                                        </p:cTn>
                                        <p:tgtEl>
                                          <p:spTgt spid="362"/>
                                        </p:tgtEl>
                                        <p:attrNameLst>
                                          <p:attrName>style.visibility</p:attrName>
                                        </p:attrNameLst>
                                      </p:cBhvr>
                                      <p:to>
                                        <p:strVal val="visible"/>
                                      </p:to>
                                    </p:set>
                                    <p:animEffect transition="in" filter="fade">
                                      <p:cBhvr>
                                        <p:cTn id="75" dur="200"/>
                                        <p:tgtEl>
                                          <p:spTgt spid="362"/>
                                        </p:tgtEl>
                                      </p:cBhvr>
                                    </p:animEffect>
                                  </p:childTnLst>
                                </p:cTn>
                              </p:par>
                            </p:childTnLst>
                          </p:cTn>
                        </p:par>
                        <p:par>
                          <p:cTn id="76" fill="hold">
                            <p:stCondLst>
                              <p:cond delay="4400"/>
                            </p:stCondLst>
                            <p:childTnLst>
                              <p:par>
                                <p:cTn id="77" presetID="10" presetClass="entr" presetSubtype="0" fill="hold" nodeType="afterEffect">
                                  <p:stCondLst>
                                    <p:cond delay="0"/>
                                  </p:stCondLst>
                                  <p:childTnLst>
                                    <p:set>
                                      <p:cBhvr>
                                        <p:cTn id="78" dur="1" fill="hold">
                                          <p:stCondLst>
                                            <p:cond delay="0"/>
                                          </p:stCondLst>
                                        </p:cTn>
                                        <p:tgtEl>
                                          <p:spTgt spid="350"/>
                                        </p:tgtEl>
                                        <p:attrNameLst>
                                          <p:attrName>style.visibility</p:attrName>
                                        </p:attrNameLst>
                                      </p:cBhvr>
                                      <p:to>
                                        <p:strVal val="visible"/>
                                      </p:to>
                                    </p:set>
                                    <p:animEffect transition="in" filter="fade">
                                      <p:cBhvr>
                                        <p:cTn id="79" dur="200"/>
                                        <p:tgtEl>
                                          <p:spTgt spid="350"/>
                                        </p:tgtEl>
                                      </p:cBhvr>
                                    </p:animEffect>
                                  </p:childTnLst>
                                </p:cTn>
                              </p:par>
                            </p:childTnLst>
                          </p:cTn>
                        </p:par>
                        <p:par>
                          <p:cTn id="80" fill="hold">
                            <p:stCondLst>
                              <p:cond delay="4600"/>
                            </p:stCondLst>
                            <p:childTnLst>
                              <p:par>
                                <p:cTn id="81" presetID="10" presetClass="entr" presetSubtype="0" fill="hold" nodeType="afterEffect">
                                  <p:stCondLst>
                                    <p:cond delay="0"/>
                                  </p:stCondLst>
                                  <p:childTnLst>
                                    <p:set>
                                      <p:cBhvr>
                                        <p:cTn id="82" dur="1" fill="hold">
                                          <p:stCondLst>
                                            <p:cond delay="0"/>
                                          </p:stCondLst>
                                        </p:cTn>
                                        <p:tgtEl>
                                          <p:spTgt spid="347"/>
                                        </p:tgtEl>
                                        <p:attrNameLst>
                                          <p:attrName>style.visibility</p:attrName>
                                        </p:attrNameLst>
                                      </p:cBhvr>
                                      <p:to>
                                        <p:strVal val="visible"/>
                                      </p:to>
                                    </p:set>
                                    <p:animEffect transition="in" filter="fade">
                                      <p:cBhvr>
                                        <p:cTn id="83" dur="200"/>
                                        <p:tgtEl>
                                          <p:spTgt spid="347"/>
                                        </p:tgtEl>
                                      </p:cBhvr>
                                    </p:animEffect>
                                  </p:childTnLst>
                                </p:cTn>
                              </p:par>
                            </p:childTnLst>
                          </p:cTn>
                        </p:par>
                        <p:par>
                          <p:cTn id="84" fill="hold">
                            <p:stCondLst>
                              <p:cond delay="4800"/>
                            </p:stCondLst>
                            <p:childTnLst>
                              <p:par>
                                <p:cTn id="85" presetID="10" presetClass="entr" presetSubtype="0" fill="hold" nodeType="afterEffect">
                                  <p:stCondLst>
                                    <p:cond delay="0"/>
                                  </p:stCondLst>
                                  <p:childTnLst>
                                    <p:set>
                                      <p:cBhvr>
                                        <p:cTn id="86" dur="1" fill="hold">
                                          <p:stCondLst>
                                            <p:cond delay="0"/>
                                          </p:stCondLst>
                                        </p:cTn>
                                        <p:tgtEl>
                                          <p:spTgt spid="358">
                                            <p:txEl>
                                              <p:pRg st="0" end="0"/>
                                            </p:txEl>
                                          </p:spTgt>
                                        </p:tgtEl>
                                        <p:attrNameLst>
                                          <p:attrName>style.visibility</p:attrName>
                                        </p:attrNameLst>
                                      </p:cBhvr>
                                      <p:to>
                                        <p:strVal val="visible"/>
                                      </p:to>
                                    </p:set>
                                    <p:animEffect transition="in" filter="fade">
                                      <p:cBhvr>
                                        <p:cTn id="87" dur="200"/>
                                        <p:tgtEl>
                                          <p:spTgt spid="358">
                                            <p:txEl>
                                              <p:pRg st="0" end="0"/>
                                            </p:txEl>
                                          </p:spTgt>
                                        </p:tgtEl>
                                      </p:cBhvr>
                                    </p:animEffect>
                                  </p:childTnLst>
                                </p:cTn>
                              </p:par>
                            </p:childTnLst>
                          </p:cTn>
                        </p:par>
                        <p:par>
                          <p:cTn id="88" fill="hold">
                            <p:stCondLst>
                              <p:cond delay="5000"/>
                            </p:stCondLst>
                            <p:childTnLst>
                              <p:par>
                                <p:cTn id="89" presetID="10" presetClass="entr" presetSubtype="0" fill="hold" nodeType="afterEffect">
                                  <p:stCondLst>
                                    <p:cond delay="0"/>
                                  </p:stCondLst>
                                  <p:childTnLst>
                                    <p:set>
                                      <p:cBhvr>
                                        <p:cTn id="90" dur="1" fill="hold">
                                          <p:stCondLst>
                                            <p:cond delay="0"/>
                                          </p:stCondLst>
                                        </p:cTn>
                                        <p:tgtEl>
                                          <p:spTgt spid="357"/>
                                        </p:tgtEl>
                                        <p:attrNameLst>
                                          <p:attrName>style.visibility</p:attrName>
                                        </p:attrNameLst>
                                      </p:cBhvr>
                                      <p:to>
                                        <p:strVal val="visible"/>
                                      </p:to>
                                    </p:set>
                                    <p:animEffect transition="in" filter="fade">
                                      <p:cBhvr>
                                        <p:cTn id="91" dur="200"/>
                                        <p:tgtEl>
                                          <p:spTgt spid="357"/>
                                        </p:tgtEl>
                                      </p:cBhvr>
                                    </p:animEffect>
                                  </p:childTnLst>
                                </p:cTn>
                              </p:par>
                            </p:childTnLst>
                          </p:cTn>
                        </p:par>
                        <p:par>
                          <p:cTn id="92" fill="hold">
                            <p:stCondLst>
                              <p:cond delay="5200"/>
                            </p:stCondLst>
                            <p:childTnLst>
                              <p:par>
                                <p:cTn id="93" presetID="10" presetClass="entr" presetSubtype="0" fill="hold" nodeType="afterEffect">
                                  <p:stCondLst>
                                    <p:cond delay="0"/>
                                  </p:stCondLst>
                                  <p:childTnLst>
                                    <p:set>
                                      <p:cBhvr>
                                        <p:cTn id="94" dur="1" fill="hold">
                                          <p:stCondLst>
                                            <p:cond delay="0"/>
                                          </p:stCondLst>
                                        </p:cTn>
                                        <p:tgtEl>
                                          <p:spTgt spid="341"/>
                                        </p:tgtEl>
                                        <p:attrNameLst>
                                          <p:attrName>style.visibility</p:attrName>
                                        </p:attrNameLst>
                                      </p:cBhvr>
                                      <p:to>
                                        <p:strVal val="visible"/>
                                      </p:to>
                                    </p:set>
                                    <p:animEffect transition="in" filter="fade">
                                      <p:cBhvr>
                                        <p:cTn id="95" dur="200"/>
                                        <p:tgtEl>
                                          <p:spTgt spid="341"/>
                                        </p:tgtEl>
                                      </p:cBhvr>
                                    </p:animEffect>
                                  </p:childTnLst>
                                </p:cTn>
                              </p:par>
                            </p:childTnLst>
                          </p:cTn>
                        </p:par>
                        <p:par>
                          <p:cTn id="96" fill="hold">
                            <p:stCondLst>
                              <p:cond delay="5400"/>
                            </p:stCondLst>
                            <p:childTnLst>
                              <p:par>
                                <p:cTn id="97" presetID="10" presetClass="entr" presetSubtype="0" fill="hold" nodeType="afterEffect">
                                  <p:stCondLst>
                                    <p:cond delay="0"/>
                                  </p:stCondLst>
                                  <p:childTnLst>
                                    <p:set>
                                      <p:cBhvr>
                                        <p:cTn id="98" dur="1" fill="hold">
                                          <p:stCondLst>
                                            <p:cond delay="0"/>
                                          </p:stCondLst>
                                        </p:cTn>
                                        <p:tgtEl>
                                          <p:spTgt spid="363"/>
                                        </p:tgtEl>
                                        <p:attrNameLst>
                                          <p:attrName>style.visibility</p:attrName>
                                        </p:attrNameLst>
                                      </p:cBhvr>
                                      <p:to>
                                        <p:strVal val="visible"/>
                                      </p:to>
                                    </p:set>
                                    <p:animEffect transition="in" filter="fade">
                                      <p:cBhvr>
                                        <p:cTn id="99" dur="200"/>
                                        <p:tgtEl>
                                          <p:spTgt spid="363"/>
                                        </p:tgtEl>
                                      </p:cBhvr>
                                    </p:animEffect>
                                  </p:childTnLst>
                                </p:cTn>
                              </p:par>
                            </p:childTnLst>
                          </p:cTn>
                        </p:par>
                        <p:par>
                          <p:cTn id="100" fill="hold">
                            <p:stCondLst>
                              <p:cond delay="5600"/>
                            </p:stCondLst>
                            <p:childTnLst>
                              <p:par>
                                <p:cTn id="101" presetID="10" presetClass="entr" presetSubtype="0" fill="hold" nodeType="afterEffect">
                                  <p:stCondLst>
                                    <p:cond delay="0"/>
                                  </p:stCondLst>
                                  <p:childTnLst>
                                    <p:set>
                                      <p:cBhvr>
                                        <p:cTn id="102" dur="1" fill="hold">
                                          <p:stCondLst>
                                            <p:cond delay="0"/>
                                          </p:stCondLst>
                                        </p:cTn>
                                        <p:tgtEl>
                                          <p:spTgt spid="364"/>
                                        </p:tgtEl>
                                        <p:attrNameLst>
                                          <p:attrName>style.visibility</p:attrName>
                                        </p:attrNameLst>
                                      </p:cBhvr>
                                      <p:to>
                                        <p:strVal val="visible"/>
                                      </p:to>
                                    </p:set>
                                    <p:animEffect transition="in" filter="fade">
                                      <p:cBhvr>
                                        <p:cTn id="103" dur="200"/>
                                        <p:tgtEl>
                                          <p:spTgt spid="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微笑PPT - 小A">
  <a:themeElements>
    <a:clrScheme name="自定义 1">
      <a:dk1>
        <a:srgbClr val="000000"/>
      </a:dk1>
      <a:lt1>
        <a:srgbClr val="FFFFFF"/>
      </a:lt1>
      <a:dk2>
        <a:srgbClr val="073E87"/>
      </a:dk2>
      <a:lt2>
        <a:srgbClr val="C6E7FC"/>
      </a:lt2>
      <a:accent1>
        <a:srgbClr val="073E87"/>
      </a:accent1>
      <a:accent2>
        <a:srgbClr val="2D82F4"/>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3311</Words>
  <Application>Microsoft Office PowerPoint</Application>
  <PresentationFormat>Presentación en pantalla (16:9)</PresentationFormat>
  <Paragraphs>428</Paragraphs>
  <Slides>41</Slides>
  <Notes>41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41</vt:i4>
      </vt:variant>
    </vt:vector>
  </HeadingPairs>
  <TitlesOfParts>
    <vt:vector size="47" baseType="lpstr">
      <vt:lpstr>Microsoft JhengHei</vt:lpstr>
      <vt:lpstr>SimSun</vt:lpstr>
      <vt:lpstr>Arial</vt:lpstr>
      <vt:lpstr>Calibri</vt:lpstr>
      <vt:lpstr>Noto Sans Symbols</vt:lpstr>
      <vt:lpstr>微笑PPT - 小A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Administrator</dc:creator>
  <cp:lastModifiedBy>eduardo</cp:lastModifiedBy>
  <cp:revision>2</cp:revision>
  <dcterms:created xsi:type="dcterms:W3CDTF">2010-02-22T07:41:47Z</dcterms:created>
  <dcterms:modified xsi:type="dcterms:W3CDTF">2023-11-24T06:01:08Z</dcterms:modified>
</cp:coreProperties>
</file>