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804" r:id="rId2"/>
  </p:sldMasterIdLst>
  <p:notesMasterIdLst>
    <p:notesMasterId r:id="rId62"/>
  </p:notesMasterIdLst>
  <p:sldIdLst>
    <p:sldId id="2134805884" r:id="rId3"/>
    <p:sldId id="2134808272" r:id="rId4"/>
    <p:sldId id="2134808393" r:id="rId5"/>
    <p:sldId id="2134805583" r:id="rId6"/>
    <p:sldId id="2134808443" r:id="rId7"/>
    <p:sldId id="2134805475" r:id="rId8"/>
    <p:sldId id="2134808573" r:id="rId9"/>
    <p:sldId id="2134808321" r:id="rId10"/>
    <p:sldId id="2134808384" r:id="rId11"/>
    <p:sldId id="2134808322" r:id="rId12"/>
    <p:sldId id="2134808858" r:id="rId13"/>
    <p:sldId id="2134808837" r:id="rId14"/>
    <p:sldId id="2134808838" r:id="rId15"/>
    <p:sldId id="2134808127" r:id="rId16"/>
    <p:sldId id="2134808922" r:id="rId17"/>
    <p:sldId id="2134808933" r:id="rId18"/>
    <p:sldId id="2134808923" r:id="rId19"/>
    <p:sldId id="2134808934" r:id="rId20"/>
    <p:sldId id="2134808847" r:id="rId21"/>
    <p:sldId id="2134808848" r:id="rId22"/>
    <p:sldId id="2134808852" r:id="rId23"/>
    <p:sldId id="2134807641" r:id="rId24"/>
    <p:sldId id="2134808142" r:id="rId25"/>
    <p:sldId id="2134808129" r:id="rId26"/>
    <p:sldId id="2134808385" r:id="rId27"/>
    <p:sldId id="2134808904" r:id="rId28"/>
    <p:sldId id="2134808905" r:id="rId29"/>
    <p:sldId id="2134808914" r:id="rId30"/>
    <p:sldId id="2134808915" r:id="rId31"/>
    <p:sldId id="2134808906" r:id="rId32"/>
    <p:sldId id="2134808907" r:id="rId33"/>
    <p:sldId id="2134808909" r:id="rId34"/>
    <p:sldId id="2134808908" r:id="rId35"/>
    <p:sldId id="2134808911" r:id="rId36"/>
    <p:sldId id="2134808910" r:id="rId37"/>
    <p:sldId id="2134808912" r:id="rId38"/>
    <p:sldId id="2134808913" r:id="rId39"/>
    <p:sldId id="2134808916" r:id="rId40"/>
    <p:sldId id="2134808530" r:id="rId41"/>
    <p:sldId id="2134808853" r:id="rId42"/>
    <p:sldId id="2134806216" r:id="rId43"/>
    <p:sldId id="2134808475" r:id="rId44"/>
    <p:sldId id="2134808631" r:id="rId45"/>
    <p:sldId id="2134808851" r:id="rId46"/>
    <p:sldId id="2134808183" r:id="rId47"/>
    <p:sldId id="2134808632" r:id="rId48"/>
    <p:sldId id="2134808633" r:id="rId49"/>
    <p:sldId id="2134808634" r:id="rId50"/>
    <p:sldId id="2134808635" r:id="rId51"/>
    <p:sldId id="2134808636" r:id="rId52"/>
    <p:sldId id="2134808903" r:id="rId53"/>
    <p:sldId id="2134808358" r:id="rId54"/>
    <p:sldId id="2134808587" r:id="rId55"/>
    <p:sldId id="2134808917" r:id="rId56"/>
    <p:sldId id="2134808918" r:id="rId57"/>
    <p:sldId id="2134808805" r:id="rId58"/>
    <p:sldId id="2134808775" r:id="rId59"/>
    <p:sldId id="2134808544" r:id="rId60"/>
    <p:sldId id="2134808345" r:id="rId61"/>
  </p:sldIdLst>
  <p:sldSz cx="13716000" cy="10287000"/>
  <p:notesSz cx="6858000" cy="9144000"/>
  <p:embeddedFontLst>
    <p:embeddedFont>
      <p:font typeface="Abadi" panose="020B0604020104020204" pitchFamily="34" charset="0"/>
      <p:regular r:id="rId63"/>
    </p:embeddedFont>
    <p:embeddedFont>
      <p:font typeface="Cambria" panose="02040503050406030204" pitchFamily="18" charset="0"/>
      <p:regular r:id="rId64"/>
      <p:bold r:id="rId65"/>
      <p:italic r:id="rId66"/>
      <p:boldItalic r:id="rId67"/>
    </p:embeddedFont>
    <p:embeddedFont>
      <p:font typeface="Carelia" panose="020B0604020202020204" charset="0"/>
      <p:regular r:id="rId68"/>
    </p:embeddedFont>
    <p:embeddedFont>
      <p:font typeface="Dosis" pitchFamily="2" charset="0"/>
      <p:regular r:id="rId69"/>
      <p:bold r:id="rId70"/>
    </p:embeddedFont>
    <p:embeddedFont>
      <p:font typeface="Dosis Bold" pitchFamily="2" charset="0"/>
      <p:regular r:id="rId71"/>
      <p:bold r:id="rId72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2F2F2"/>
    <a:srgbClr val="FDEADA"/>
    <a:srgbClr val="7DBE00"/>
    <a:srgbClr val="215968"/>
    <a:srgbClr val="8D5E2F"/>
    <a:srgbClr val="996633"/>
    <a:srgbClr val="FF66CC"/>
    <a:srgbClr val="009644"/>
    <a:srgbClr val="FEF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76" autoAdjust="0"/>
    <p:restoredTop sz="95196" autoAdjust="0"/>
  </p:normalViewPr>
  <p:slideViewPr>
    <p:cSldViewPr snapToGrid="0">
      <p:cViewPr varScale="1">
        <p:scale>
          <a:sx n="64" d="100"/>
          <a:sy n="64" d="100"/>
        </p:scale>
        <p:origin x="874" y="82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6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4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3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16/08/2025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9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95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4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91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23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49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90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16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0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96.xml"/><Relationship Id="rId7" Type="http://schemas.openxmlformats.org/officeDocument/2006/relationships/image" Target="../media/image3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.svg"/><Relationship Id="rId4" Type="http://schemas.openxmlformats.org/officeDocument/2006/relationships/tags" Target="../tags/tag9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" Type="http://schemas.openxmlformats.org/officeDocument/2006/relationships/tags" Target="../tags/tag100.xml"/><Relationship Id="rId21" Type="http://schemas.openxmlformats.org/officeDocument/2006/relationships/tags" Target="../tags/tag118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33" Type="http://schemas.openxmlformats.org/officeDocument/2006/relationships/image" Target="../media/image18.svg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29" Type="http://schemas.openxmlformats.org/officeDocument/2006/relationships/tags" Target="../tags/tag126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32" Type="http://schemas.openxmlformats.org/officeDocument/2006/relationships/image" Target="../media/image12.png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31" Type="http://schemas.openxmlformats.org/officeDocument/2006/relationships/image" Target="../media/image2.jpe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slideLayout" Target="../slideLayouts/slideLayout18.xml"/><Relationship Id="rId8" Type="http://schemas.openxmlformats.org/officeDocument/2006/relationships/tags" Target="../tags/tag10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image" Target="../media/image5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image" Target="../media/image4.svg"/><Relationship Id="rId5" Type="http://schemas.openxmlformats.org/officeDocument/2006/relationships/tags" Target="../tags/tag131.xml"/><Relationship Id="rId10" Type="http://schemas.openxmlformats.org/officeDocument/2006/relationships/image" Target="../media/image3.png"/><Relationship Id="rId4" Type="http://schemas.openxmlformats.org/officeDocument/2006/relationships/tags" Target="../tags/tag130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image" Target="../media/image12.png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image" Target="../media/image2.jpeg"/><Relationship Id="rId17" Type="http://schemas.openxmlformats.org/officeDocument/2006/relationships/image" Target="../media/image34.png"/><Relationship Id="rId2" Type="http://schemas.openxmlformats.org/officeDocument/2006/relationships/tags" Target="../tags/tag135.xml"/><Relationship Id="rId16" Type="http://schemas.openxmlformats.org/officeDocument/2006/relationships/image" Target="../media/image33.svg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38.xml"/><Relationship Id="rId15" Type="http://schemas.openxmlformats.org/officeDocument/2006/relationships/image" Target="../media/image32.png"/><Relationship Id="rId10" Type="http://schemas.openxmlformats.org/officeDocument/2006/relationships/tags" Target="../tags/tag143.xml"/><Relationship Id="rId4" Type="http://schemas.openxmlformats.org/officeDocument/2006/relationships/tags" Target="../tags/tag137.xml"/><Relationship Id="rId9" Type="http://schemas.openxmlformats.org/officeDocument/2006/relationships/tags" Target="../tags/tag142.xml"/><Relationship Id="rId1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image" Target="../media/image35.png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image" Target="../media/image16.sv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image" Target="../media/image15.png"/><Relationship Id="rId5" Type="http://schemas.openxmlformats.org/officeDocument/2006/relationships/tags" Target="../tags/tag14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47.xml"/><Relationship Id="rId9" Type="http://schemas.openxmlformats.org/officeDocument/2006/relationships/tags" Target="../tags/tag15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55.xml"/><Relationship Id="rId7" Type="http://schemas.openxmlformats.org/officeDocument/2006/relationships/image" Target="../media/image15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60.xml"/><Relationship Id="rId7" Type="http://schemas.openxmlformats.org/officeDocument/2006/relationships/image" Target="../media/image15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65.xml"/><Relationship Id="rId7" Type="http://schemas.openxmlformats.org/officeDocument/2006/relationships/image" Target="../media/image21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9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70.xml"/><Relationship Id="rId7" Type="http://schemas.openxmlformats.org/officeDocument/2006/relationships/image" Target="../media/image15.pn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tags" Target="../tags/tag185.xml"/><Relationship Id="rId18" Type="http://schemas.openxmlformats.org/officeDocument/2006/relationships/image" Target="../media/image16.svg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17" Type="http://schemas.openxmlformats.org/officeDocument/2006/relationships/image" Target="../media/image15.png"/><Relationship Id="rId2" Type="http://schemas.openxmlformats.org/officeDocument/2006/relationships/tags" Target="../tags/tag174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5" Type="http://schemas.openxmlformats.org/officeDocument/2006/relationships/tags" Target="../tags/tag177.xml"/><Relationship Id="rId15" Type="http://schemas.openxmlformats.org/officeDocument/2006/relationships/tags" Target="../tags/tag187.xml"/><Relationship Id="rId10" Type="http://schemas.openxmlformats.org/officeDocument/2006/relationships/tags" Target="../tags/tag182.xml"/><Relationship Id="rId19" Type="http://schemas.openxmlformats.org/officeDocument/2006/relationships/image" Target="../media/image36.jpeg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tags" Target="../tags/tag18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90.xml"/><Relationship Id="rId7" Type="http://schemas.openxmlformats.org/officeDocument/2006/relationships/image" Target="../media/image15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.svg"/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12" Type="http://schemas.openxmlformats.org/officeDocument/2006/relationships/image" Target="../media/image5.pn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image" Target="../media/image4.svg"/><Relationship Id="rId5" Type="http://schemas.openxmlformats.org/officeDocument/2006/relationships/tags" Target="../tags/tag197.xml"/><Relationship Id="rId10" Type="http://schemas.openxmlformats.org/officeDocument/2006/relationships/image" Target="../media/image3.png"/><Relationship Id="rId4" Type="http://schemas.openxmlformats.org/officeDocument/2006/relationships/tags" Target="../tags/tag196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image" Target="../media/image12.png"/><Relationship Id="rId18" Type="http://schemas.openxmlformats.org/officeDocument/2006/relationships/image" Target="../media/image34.png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image" Target="../media/image2.jpeg"/><Relationship Id="rId17" Type="http://schemas.openxmlformats.org/officeDocument/2006/relationships/image" Target="../media/image33.svg"/><Relationship Id="rId2" Type="http://schemas.openxmlformats.org/officeDocument/2006/relationships/tags" Target="../tags/tag201.xml"/><Relationship Id="rId16" Type="http://schemas.openxmlformats.org/officeDocument/2006/relationships/image" Target="../media/image37.svg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04.xml"/><Relationship Id="rId15" Type="http://schemas.openxmlformats.org/officeDocument/2006/relationships/image" Target="../media/image32.png"/><Relationship Id="rId10" Type="http://schemas.openxmlformats.org/officeDocument/2006/relationships/tags" Target="../tags/tag209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image" Target="../media/image16.svg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image" Target="../media/image15.pn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14.xml"/><Relationship Id="rId10" Type="http://schemas.openxmlformats.org/officeDocument/2006/relationships/tags" Target="../tags/tag219.xml"/><Relationship Id="rId4" Type="http://schemas.openxmlformats.org/officeDocument/2006/relationships/tags" Target="../tags/tag213.xml"/><Relationship Id="rId9" Type="http://schemas.openxmlformats.org/officeDocument/2006/relationships/tags" Target="../tags/tag218.xml"/><Relationship Id="rId1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image" Target="../media/image39.png"/><Relationship Id="rId3" Type="http://schemas.openxmlformats.org/officeDocument/2006/relationships/tags" Target="../tags/tag222.xml"/><Relationship Id="rId7" Type="http://schemas.openxmlformats.org/officeDocument/2006/relationships/tags" Target="../tags/tag226.xml"/><Relationship Id="rId12" Type="http://schemas.openxmlformats.org/officeDocument/2006/relationships/image" Target="../media/image16.svg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image" Target="../media/image15.png"/><Relationship Id="rId5" Type="http://schemas.openxmlformats.org/officeDocument/2006/relationships/tags" Target="../tags/tag22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36.xml"/><Relationship Id="rId13" Type="http://schemas.openxmlformats.org/officeDocument/2006/relationships/image" Target="../media/image15.png"/><Relationship Id="rId3" Type="http://schemas.openxmlformats.org/officeDocument/2006/relationships/tags" Target="../tags/tag231.xml"/><Relationship Id="rId7" Type="http://schemas.openxmlformats.org/officeDocument/2006/relationships/tags" Target="../tags/tag23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30.xml"/><Relationship Id="rId16" Type="http://schemas.openxmlformats.org/officeDocument/2006/relationships/image" Target="../media/image40.png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11" Type="http://schemas.openxmlformats.org/officeDocument/2006/relationships/tags" Target="../tags/tag239.xml"/><Relationship Id="rId5" Type="http://schemas.openxmlformats.org/officeDocument/2006/relationships/tags" Target="../tags/tag233.xml"/><Relationship Id="rId15" Type="http://schemas.openxmlformats.org/officeDocument/2006/relationships/image" Target="../media/image41.jpeg"/><Relationship Id="rId10" Type="http://schemas.openxmlformats.org/officeDocument/2006/relationships/tags" Target="../tags/tag238.xml"/><Relationship Id="rId4" Type="http://schemas.openxmlformats.org/officeDocument/2006/relationships/tags" Target="../tags/tag232.xml"/><Relationship Id="rId9" Type="http://schemas.openxmlformats.org/officeDocument/2006/relationships/tags" Target="../tags/tag237.xml"/><Relationship Id="rId14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47.xml"/><Relationship Id="rId13" Type="http://schemas.openxmlformats.org/officeDocument/2006/relationships/image" Target="../media/image39.png"/><Relationship Id="rId3" Type="http://schemas.openxmlformats.org/officeDocument/2006/relationships/tags" Target="../tags/tag242.xml"/><Relationship Id="rId7" Type="http://schemas.openxmlformats.org/officeDocument/2006/relationships/tags" Target="../tags/tag246.xml"/><Relationship Id="rId12" Type="http://schemas.openxmlformats.org/officeDocument/2006/relationships/image" Target="../media/image16.sv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image" Target="../media/image15.png"/><Relationship Id="rId5" Type="http://schemas.openxmlformats.org/officeDocument/2006/relationships/tags" Target="../tags/tag24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43.xml"/><Relationship Id="rId9" Type="http://schemas.openxmlformats.org/officeDocument/2006/relationships/tags" Target="../tags/tag248.xml"/><Relationship Id="rId1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56.xml"/><Relationship Id="rId13" Type="http://schemas.openxmlformats.org/officeDocument/2006/relationships/image" Target="../media/image15.png"/><Relationship Id="rId3" Type="http://schemas.openxmlformats.org/officeDocument/2006/relationships/tags" Target="../tags/tag251.xml"/><Relationship Id="rId7" Type="http://schemas.openxmlformats.org/officeDocument/2006/relationships/tags" Target="../tags/tag25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50.xml"/><Relationship Id="rId16" Type="http://schemas.openxmlformats.org/officeDocument/2006/relationships/image" Target="../media/image40.png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tags" Target="../tags/tag259.xml"/><Relationship Id="rId5" Type="http://schemas.openxmlformats.org/officeDocument/2006/relationships/tags" Target="../tags/tag253.xml"/><Relationship Id="rId15" Type="http://schemas.openxmlformats.org/officeDocument/2006/relationships/image" Target="../media/image41.jpeg"/><Relationship Id="rId10" Type="http://schemas.openxmlformats.org/officeDocument/2006/relationships/tags" Target="../tags/tag258.xml"/><Relationship Id="rId4" Type="http://schemas.openxmlformats.org/officeDocument/2006/relationships/tags" Target="../tags/tag252.xml"/><Relationship Id="rId9" Type="http://schemas.openxmlformats.org/officeDocument/2006/relationships/tags" Target="../tags/tag257.xml"/><Relationship Id="rId14" Type="http://schemas.openxmlformats.org/officeDocument/2006/relationships/image" Target="../media/image1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13" Type="http://schemas.openxmlformats.org/officeDocument/2006/relationships/image" Target="../media/image39.png"/><Relationship Id="rId3" Type="http://schemas.openxmlformats.org/officeDocument/2006/relationships/tags" Target="../tags/tag262.xml"/><Relationship Id="rId7" Type="http://schemas.openxmlformats.org/officeDocument/2006/relationships/tags" Target="../tags/tag266.xml"/><Relationship Id="rId12" Type="http://schemas.openxmlformats.org/officeDocument/2006/relationships/image" Target="../media/image16.svg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image" Target="../media/image15.png"/><Relationship Id="rId5" Type="http://schemas.openxmlformats.org/officeDocument/2006/relationships/tags" Target="../tags/tag26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63.xml"/><Relationship Id="rId9" Type="http://schemas.openxmlformats.org/officeDocument/2006/relationships/tags" Target="../tags/tag268.xml"/><Relationship Id="rId1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76.xml"/><Relationship Id="rId13" Type="http://schemas.openxmlformats.org/officeDocument/2006/relationships/image" Target="../media/image15.png"/><Relationship Id="rId3" Type="http://schemas.openxmlformats.org/officeDocument/2006/relationships/tags" Target="../tags/tag271.xml"/><Relationship Id="rId7" Type="http://schemas.openxmlformats.org/officeDocument/2006/relationships/tags" Target="../tags/tag27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70.xml"/><Relationship Id="rId16" Type="http://schemas.openxmlformats.org/officeDocument/2006/relationships/image" Target="../media/image43.png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11" Type="http://schemas.openxmlformats.org/officeDocument/2006/relationships/tags" Target="../tags/tag279.xml"/><Relationship Id="rId5" Type="http://schemas.openxmlformats.org/officeDocument/2006/relationships/tags" Target="../tags/tag273.xml"/><Relationship Id="rId15" Type="http://schemas.openxmlformats.org/officeDocument/2006/relationships/image" Target="../media/image41.jpeg"/><Relationship Id="rId10" Type="http://schemas.openxmlformats.org/officeDocument/2006/relationships/tags" Target="../tags/tag278.xml"/><Relationship Id="rId4" Type="http://schemas.openxmlformats.org/officeDocument/2006/relationships/tags" Target="../tags/tag272.xml"/><Relationship Id="rId9" Type="http://schemas.openxmlformats.org/officeDocument/2006/relationships/tags" Target="../tags/tag277.xml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87.xml"/><Relationship Id="rId13" Type="http://schemas.openxmlformats.org/officeDocument/2006/relationships/image" Target="../media/image39.png"/><Relationship Id="rId3" Type="http://schemas.openxmlformats.org/officeDocument/2006/relationships/tags" Target="../tags/tag282.xml"/><Relationship Id="rId7" Type="http://schemas.openxmlformats.org/officeDocument/2006/relationships/tags" Target="../tags/tag286.xml"/><Relationship Id="rId12" Type="http://schemas.openxmlformats.org/officeDocument/2006/relationships/image" Target="../media/image16.svg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11" Type="http://schemas.openxmlformats.org/officeDocument/2006/relationships/image" Target="../media/image15.png"/><Relationship Id="rId5" Type="http://schemas.openxmlformats.org/officeDocument/2006/relationships/tags" Target="../tags/tag28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83.xml"/><Relationship Id="rId9" Type="http://schemas.openxmlformats.org/officeDocument/2006/relationships/tags" Target="../tags/tag288.xml"/><Relationship Id="rId1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96.xml"/><Relationship Id="rId13" Type="http://schemas.openxmlformats.org/officeDocument/2006/relationships/image" Target="../media/image15.png"/><Relationship Id="rId3" Type="http://schemas.openxmlformats.org/officeDocument/2006/relationships/tags" Target="../tags/tag291.xml"/><Relationship Id="rId7" Type="http://schemas.openxmlformats.org/officeDocument/2006/relationships/tags" Target="../tags/tag29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90.xml"/><Relationship Id="rId16" Type="http://schemas.openxmlformats.org/officeDocument/2006/relationships/image" Target="../media/image40.png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11" Type="http://schemas.openxmlformats.org/officeDocument/2006/relationships/tags" Target="../tags/tag299.xml"/><Relationship Id="rId5" Type="http://schemas.openxmlformats.org/officeDocument/2006/relationships/tags" Target="../tags/tag293.xml"/><Relationship Id="rId15" Type="http://schemas.openxmlformats.org/officeDocument/2006/relationships/image" Target="../media/image41.jpeg"/><Relationship Id="rId10" Type="http://schemas.openxmlformats.org/officeDocument/2006/relationships/tags" Target="../tags/tag298.xml"/><Relationship Id="rId4" Type="http://schemas.openxmlformats.org/officeDocument/2006/relationships/tags" Target="../tags/tag292.xml"/><Relationship Id="rId9" Type="http://schemas.openxmlformats.org/officeDocument/2006/relationships/tags" Target="../tags/tag297.xml"/><Relationship Id="rId14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image" Target="../media/image39.png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12" Type="http://schemas.openxmlformats.org/officeDocument/2006/relationships/image" Target="../media/image16.svg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image" Target="../media/image15.png"/><Relationship Id="rId5" Type="http://schemas.openxmlformats.org/officeDocument/2006/relationships/tags" Target="../tags/tag30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03.xml"/><Relationship Id="rId9" Type="http://schemas.openxmlformats.org/officeDocument/2006/relationships/tags" Target="../tags/tag308.xml"/><Relationship Id="rId1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openxmlformats.org/officeDocument/2006/relationships/image" Target="../media/image15.png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10.xml"/><Relationship Id="rId16" Type="http://schemas.openxmlformats.org/officeDocument/2006/relationships/image" Target="../media/image40.png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tags" Target="../tags/tag319.xml"/><Relationship Id="rId5" Type="http://schemas.openxmlformats.org/officeDocument/2006/relationships/tags" Target="../tags/tag313.xml"/><Relationship Id="rId15" Type="http://schemas.openxmlformats.org/officeDocument/2006/relationships/image" Target="../media/image41.jpeg"/><Relationship Id="rId10" Type="http://schemas.openxmlformats.org/officeDocument/2006/relationships/tags" Target="../tags/tag318.xml"/><Relationship Id="rId4" Type="http://schemas.openxmlformats.org/officeDocument/2006/relationships/tags" Target="../tags/tag312.xml"/><Relationship Id="rId9" Type="http://schemas.openxmlformats.org/officeDocument/2006/relationships/tags" Target="../tags/tag317.xml"/><Relationship Id="rId14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27.xml"/><Relationship Id="rId13" Type="http://schemas.openxmlformats.org/officeDocument/2006/relationships/image" Target="../media/image39.png"/><Relationship Id="rId3" Type="http://schemas.openxmlformats.org/officeDocument/2006/relationships/tags" Target="../tags/tag322.xml"/><Relationship Id="rId7" Type="http://schemas.openxmlformats.org/officeDocument/2006/relationships/tags" Target="../tags/tag326.xml"/><Relationship Id="rId12" Type="http://schemas.openxmlformats.org/officeDocument/2006/relationships/image" Target="../media/image16.svg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tags" Target="../tags/tag325.xml"/><Relationship Id="rId11" Type="http://schemas.openxmlformats.org/officeDocument/2006/relationships/image" Target="../media/image15.png"/><Relationship Id="rId5" Type="http://schemas.openxmlformats.org/officeDocument/2006/relationships/tags" Target="../tags/tag32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23.xml"/><Relationship Id="rId9" Type="http://schemas.openxmlformats.org/officeDocument/2006/relationships/tags" Target="../tags/tag328.xml"/><Relationship Id="rId1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36.xml"/><Relationship Id="rId13" Type="http://schemas.openxmlformats.org/officeDocument/2006/relationships/image" Target="../media/image15.png"/><Relationship Id="rId3" Type="http://schemas.openxmlformats.org/officeDocument/2006/relationships/tags" Target="../tags/tag331.xml"/><Relationship Id="rId7" Type="http://schemas.openxmlformats.org/officeDocument/2006/relationships/tags" Target="../tags/tag33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30.xml"/><Relationship Id="rId16" Type="http://schemas.openxmlformats.org/officeDocument/2006/relationships/image" Target="../media/image40.png"/><Relationship Id="rId1" Type="http://schemas.openxmlformats.org/officeDocument/2006/relationships/tags" Target="../tags/tag329.xml"/><Relationship Id="rId6" Type="http://schemas.openxmlformats.org/officeDocument/2006/relationships/tags" Target="../tags/tag334.xml"/><Relationship Id="rId11" Type="http://schemas.openxmlformats.org/officeDocument/2006/relationships/tags" Target="../tags/tag339.xml"/><Relationship Id="rId5" Type="http://schemas.openxmlformats.org/officeDocument/2006/relationships/tags" Target="../tags/tag333.xml"/><Relationship Id="rId15" Type="http://schemas.openxmlformats.org/officeDocument/2006/relationships/image" Target="../media/image41.jpeg"/><Relationship Id="rId10" Type="http://schemas.openxmlformats.org/officeDocument/2006/relationships/tags" Target="../tags/tag338.xml"/><Relationship Id="rId4" Type="http://schemas.openxmlformats.org/officeDocument/2006/relationships/tags" Target="../tags/tag332.xml"/><Relationship Id="rId9" Type="http://schemas.openxmlformats.org/officeDocument/2006/relationships/tags" Target="../tags/tag337.xml"/><Relationship Id="rId14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47.xml"/><Relationship Id="rId13" Type="http://schemas.openxmlformats.org/officeDocument/2006/relationships/image" Target="../media/image39.png"/><Relationship Id="rId3" Type="http://schemas.openxmlformats.org/officeDocument/2006/relationships/tags" Target="../tags/tag342.xml"/><Relationship Id="rId7" Type="http://schemas.openxmlformats.org/officeDocument/2006/relationships/tags" Target="../tags/tag346.xml"/><Relationship Id="rId12" Type="http://schemas.openxmlformats.org/officeDocument/2006/relationships/image" Target="../media/image16.svg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tags" Target="../tags/tag345.xml"/><Relationship Id="rId11" Type="http://schemas.openxmlformats.org/officeDocument/2006/relationships/image" Target="../media/image15.png"/><Relationship Id="rId5" Type="http://schemas.openxmlformats.org/officeDocument/2006/relationships/tags" Target="../tags/tag34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43.xml"/><Relationship Id="rId9" Type="http://schemas.openxmlformats.org/officeDocument/2006/relationships/tags" Target="../tags/tag348.xml"/><Relationship Id="rId1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56.xml"/><Relationship Id="rId13" Type="http://schemas.openxmlformats.org/officeDocument/2006/relationships/image" Target="../media/image15.png"/><Relationship Id="rId3" Type="http://schemas.openxmlformats.org/officeDocument/2006/relationships/tags" Target="../tags/tag351.xml"/><Relationship Id="rId7" Type="http://schemas.openxmlformats.org/officeDocument/2006/relationships/tags" Target="../tags/tag35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50.xml"/><Relationship Id="rId16" Type="http://schemas.openxmlformats.org/officeDocument/2006/relationships/image" Target="../media/image40.png"/><Relationship Id="rId1" Type="http://schemas.openxmlformats.org/officeDocument/2006/relationships/tags" Target="../tags/tag349.xml"/><Relationship Id="rId6" Type="http://schemas.openxmlformats.org/officeDocument/2006/relationships/tags" Target="../tags/tag354.xml"/><Relationship Id="rId11" Type="http://schemas.openxmlformats.org/officeDocument/2006/relationships/tags" Target="../tags/tag359.xml"/><Relationship Id="rId5" Type="http://schemas.openxmlformats.org/officeDocument/2006/relationships/tags" Target="../tags/tag353.xml"/><Relationship Id="rId15" Type="http://schemas.openxmlformats.org/officeDocument/2006/relationships/image" Target="../media/image41.jpeg"/><Relationship Id="rId10" Type="http://schemas.openxmlformats.org/officeDocument/2006/relationships/tags" Target="../tags/tag358.xml"/><Relationship Id="rId4" Type="http://schemas.openxmlformats.org/officeDocument/2006/relationships/tags" Target="../tags/tag352.xml"/><Relationship Id="rId9" Type="http://schemas.openxmlformats.org/officeDocument/2006/relationships/tags" Target="../tags/tag357.xml"/><Relationship Id="rId14" Type="http://schemas.openxmlformats.org/officeDocument/2006/relationships/image" Target="../media/image1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13" Type="http://schemas.openxmlformats.org/officeDocument/2006/relationships/tags" Target="../tags/tag372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8.png"/><Relationship Id="rId3" Type="http://schemas.openxmlformats.org/officeDocument/2006/relationships/tags" Target="../tags/tag362.xml"/><Relationship Id="rId21" Type="http://schemas.openxmlformats.org/officeDocument/2006/relationships/image" Target="../media/image21.png"/><Relationship Id="rId7" Type="http://schemas.openxmlformats.org/officeDocument/2006/relationships/tags" Target="../tags/tag366.xml"/><Relationship Id="rId12" Type="http://schemas.openxmlformats.org/officeDocument/2006/relationships/tags" Target="../tags/tag371.xml"/><Relationship Id="rId17" Type="http://schemas.openxmlformats.org/officeDocument/2006/relationships/tags" Target="../tags/tag376.xml"/><Relationship Id="rId25" Type="http://schemas.openxmlformats.org/officeDocument/2006/relationships/image" Target="../media/image47.png"/><Relationship Id="rId2" Type="http://schemas.openxmlformats.org/officeDocument/2006/relationships/tags" Target="../tags/tag361.xml"/><Relationship Id="rId16" Type="http://schemas.openxmlformats.org/officeDocument/2006/relationships/tags" Target="../tags/tag375.xml"/><Relationship Id="rId20" Type="http://schemas.openxmlformats.org/officeDocument/2006/relationships/image" Target="../media/image16.svg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tags" Target="../tags/tag370.xml"/><Relationship Id="rId24" Type="http://schemas.openxmlformats.org/officeDocument/2006/relationships/image" Target="../media/image46.png"/><Relationship Id="rId5" Type="http://schemas.openxmlformats.org/officeDocument/2006/relationships/tags" Target="../tags/tag364.xml"/><Relationship Id="rId15" Type="http://schemas.openxmlformats.org/officeDocument/2006/relationships/tags" Target="../tags/tag374.xml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tags" Target="../tags/tag369.xml"/><Relationship Id="rId19" Type="http://schemas.openxmlformats.org/officeDocument/2006/relationships/image" Target="../media/image15.png"/><Relationship Id="rId4" Type="http://schemas.openxmlformats.org/officeDocument/2006/relationships/tags" Target="../tags/tag363.xml"/><Relationship Id="rId9" Type="http://schemas.openxmlformats.org/officeDocument/2006/relationships/tags" Target="../tags/tag368.xml"/><Relationship Id="rId14" Type="http://schemas.openxmlformats.org/officeDocument/2006/relationships/tags" Target="../tags/tag373.xml"/><Relationship Id="rId22" Type="http://schemas.openxmlformats.org/officeDocument/2006/relationships/image" Target="../media/image44.png"/><Relationship Id="rId27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84.xml"/><Relationship Id="rId13" Type="http://schemas.openxmlformats.org/officeDocument/2006/relationships/image" Target="../media/image15.png"/><Relationship Id="rId18" Type="http://schemas.openxmlformats.org/officeDocument/2006/relationships/image" Target="../media/image47.png"/><Relationship Id="rId3" Type="http://schemas.openxmlformats.org/officeDocument/2006/relationships/tags" Target="../tags/tag379.xml"/><Relationship Id="rId21" Type="http://schemas.openxmlformats.org/officeDocument/2006/relationships/image" Target="../media/image20.png"/><Relationship Id="rId7" Type="http://schemas.openxmlformats.org/officeDocument/2006/relationships/tags" Target="../tags/tag38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6.png"/><Relationship Id="rId2" Type="http://schemas.openxmlformats.org/officeDocument/2006/relationships/tags" Target="../tags/tag378.xml"/><Relationship Id="rId16" Type="http://schemas.openxmlformats.org/officeDocument/2006/relationships/image" Target="../media/image45.png"/><Relationship Id="rId20" Type="http://schemas.openxmlformats.org/officeDocument/2006/relationships/image" Target="../media/image43.png"/><Relationship Id="rId1" Type="http://schemas.openxmlformats.org/officeDocument/2006/relationships/tags" Target="../tags/tag377.xml"/><Relationship Id="rId6" Type="http://schemas.openxmlformats.org/officeDocument/2006/relationships/tags" Target="../tags/tag382.xml"/><Relationship Id="rId11" Type="http://schemas.openxmlformats.org/officeDocument/2006/relationships/tags" Target="../tags/tag387.xml"/><Relationship Id="rId5" Type="http://schemas.openxmlformats.org/officeDocument/2006/relationships/tags" Target="../tags/tag381.xml"/><Relationship Id="rId15" Type="http://schemas.openxmlformats.org/officeDocument/2006/relationships/image" Target="../media/image44.png"/><Relationship Id="rId10" Type="http://schemas.openxmlformats.org/officeDocument/2006/relationships/tags" Target="../tags/tag386.xml"/><Relationship Id="rId19" Type="http://schemas.openxmlformats.org/officeDocument/2006/relationships/image" Target="../media/image48.png"/><Relationship Id="rId4" Type="http://schemas.openxmlformats.org/officeDocument/2006/relationships/tags" Target="../tags/tag380.xml"/><Relationship Id="rId9" Type="http://schemas.openxmlformats.org/officeDocument/2006/relationships/tags" Target="../tags/tag385.xml"/><Relationship Id="rId14" Type="http://schemas.openxmlformats.org/officeDocument/2006/relationships/image" Target="../media/image16.svg"/><Relationship Id="rId2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390.xml"/><Relationship Id="rId7" Type="http://schemas.openxmlformats.org/officeDocument/2006/relationships/tags" Target="../tags/tag394.xml"/><Relationship Id="rId12" Type="http://schemas.openxmlformats.org/officeDocument/2006/relationships/image" Target="../media/image5.png"/><Relationship Id="rId2" Type="http://schemas.openxmlformats.org/officeDocument/2006/relationships/tags" Target="../tags/tag389.xml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1" Type="http://schemas.openxmlformats.org/officeDocument/2006/relationships/image" Target="../media/image4.svg"/><Relationship Id="rId5" Type="http://schemas.openxmlformats.org/officeDocument/2006/relationships/tags" Target="../tags/tag392.xml"/><Relationship Id="rId10" Type="http://schemas.openxmlformats.org/officeDocument/2006/relationships/image" Target="../media/image3.png"/><Relationship Id="rId4" Type="http://schemas.openxmlformats.org/officeDocument/2006/relationships/tags" Target="../tags/tag391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402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33.svg"/><Relationship Id="rId3" Type="http://schemas.openxmlformats.org/officeDocument/2006/relationships/tags" Target="../tags/tag397.xml"/><Relationship Id="rId7" Type="http://schemas.openxmlformats.org/officeDocument/2006/relationships/tags" Target="../tags/tag401.xml"/><Relationship Id="rId12" Type="http://schemas.openxmlformats.org/officeDocument/2006/relationships/tags" Target="../tags/tag406.xml"/><Relationship Id="rId17" Type="http://schemas.openxmlformats.org/officeDocument/2006/relationships/image" Target="../media/image32.png"/><Relationship Id="rId2" Type="http://schemas.openxmlformats.org/officeDocument/2006/relationships/tags" Target="../tags/tag396.xml"/><Relationship Id="rId16" Type="http://schemas.openxmlformats.org/officeDocument/2006/relationships/image" Target="../media/image18.svg"/><Relationship Id="rId1" Type="http://schemas.openxmlformats.org/officeDocument/2006/relationships/tags" Target="../tags/tag395.xml"/><Relationship Id="rId6" Type="http://schemas.openxmlformats.org/officeDocument/2006/relationships/tags" Target="../tags/tag400.xml"/><Relationship Id="rId11" Type="http://schemas.openxmlformats.org/officeDocument/2006/relationships/tags" Target="../tags/tag405.xml"/><Relationship Id="rId5" Type="http://schemas.openxmlformats.org/officeDocument/2006/relationships/tags" Target="../tags/tag399.xml"/><Relationship Id="rId15" Type="http://schemas.openxmlformats.org/officeDocument/2006/relationships/image" Target="../media/image12.png"/><Relationship Id="rId10" Type="http://schemas.openxmlformats.org/officeDocument/2006/relationships/tags" Target="../tags/tag404.xml"/><Relationship Id="rId19" Type="http://schemas.openxmlformats.org/officeDocument/2006/relationships/image" Target="../media/image34.png"/><Relationship Id="rId4" Type="http://schemas.openxmlformats.org/officeDocument/2006/relationships/tags" Target="../tags/tag398.xml"/><Relationship Id="rId9" Type="http://schemas.openxmlformats.org/officeDocument/2006/relationships/tags" Target="../tags/tag403.xml"/><Relationship Id="rId1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414.xml"/><Relationship Id="rId13" Type="http://schemas.openxmlformats.org/officeDocument/2006/relationships/image" Target="../media/image15.png"/><Relationship Id="rId3" Type="http://schemas.openxmlformats.org/officeDocument/2006/relationships/tags" Target="../tags/tag409.xml"/><Relationship Id="rId7" Type="http://schemas.openxmlformats.org/officeDocument/2006/relationships/tags" Target="../tags/tag4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52.png"/><Relationship Id="rId2" Type="http://schemas.openxmlformats.org/officeDocument/2006/relationships/tags" Target="../tags/tag408.xml"/><Relationship Id="rId16" Type="http://schemas.openxmlformats.org/officeDocument/2006/relationships/image" Target="../media/image51.PNG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tags" Target="../tags/tag417.xml"/><Relationship Id="rId5" Type="http://schemas.openxmlformats.org/officeDocument/2006/relationships/tags" Target="../tags/tag411.xml"/><Relationship Id="rId15" Type="http://schemas.openxmlformats.org/officeDocument/2006/relationships/image" Target="../media/image50.png"/><Relationship Id="rId10" Type="http://schemas.openxmlformats.org/officeDocument/2006/relationships/tags" Target="../tags/tag416.xml"/><Relationship Id="rId4" Type="http://schemas.openxmlformats.org/officeDocument/2006/relationships/tags" Target="../tags/tag410.xml"/><Relationship Id="rId9" Type="http://schemas.openxmlformats.org/officeDocument/2006/relationships/tags" Target="../tags/tag415.xml"/><Relationship Id="rId14" Type="http://schemas.openxmlformats.org/officeDocument/2006/relationships/image" Target="../media/image16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25.xml"/><Relationship Id="rId13" Type="http://schemas.openxmlformats.org/officeDocument/2006/relationships/image" Target="../media/image15.png"/><Relationship Id="rId18" Type="http://schemas.openxmlformats.org/officeDocument/2006/relationships/image" Target="../media/image54.jpg"/><Relationship Id="rId3" Type="http://schemas.openxmlformats.org/officeDocument/2006/relationships/tags" Target="../tags/tag420.xml"/><Relationship Id="rId7" Type="http://schemas.openxmlformats.org/officeDocument/2006/relationships/tags" Target="../tags/tag424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53.jpeg"/><Relationship Id="rId2" Type="http://schemas.openxmlformats.org/officeDocument/2006/relationships/tags" Target="../tags/tag419.xml"/><Relationship Id="rId16" Type="http://schemas.openxmlformats.org/officeDocument/2006/relationships/image" Target="../media/image52.png"/><Relationship Id="rId1" Type="http://schemas.openxmlformats.org/officeDocument/2006/relationships/tags" Target="../tags/tag418.xml"/><Relationship Id="rId6" Type="http://schemas.openxmlformats.org/officeDocument/2006/relationships/tags" Target="../tags/tag423.xml"/><Relationship Id="rId11" Type="http://schemas.openxmlformats.org/officeDocument/2006/relationships/tags" Target="../tags/tag428.xml"/><Relationship Id="rId5" Type="http://schemas.openxmlformats.org/officeDocument/2006/relationships/tags" Target="../tags/tag422.xml"/><Relationship Id="rId15" Type="http://schemas.openxmlformats.org/officeDocument/2006/relationships/image" Target="../media/image50.png"/><Relationship Id="rId10" Type="http://schemas.openxmlformats.org/officeDocument/2006/relationships/tags" Target="../tags/tag427.xml"/><Relationship Id="rId4" Type="http://schemas.openxmlformats.org/officeDocument/2006/relationships/tags" Target="../tags/tag421.xml"/><Relationship Id="rId9" Type="http://schemas.openxmlformats.org/officeDocument/2006/relationships/tags" Target="../tags/tag426.xml"/><Relationship Id="rId14" Type="http://schemas.openxmlformats.org/officeDocument/2006/relationships/image" Target="../media/image16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436.xml"/><Relationship Id="rId13" Type="http://schemas.openxmlformats.org/officeDocument/2006/relationships/image" Target="../media/image16.svg"/><Relationship Id="rId3" Type="http://schemas.openxmlformats.org/officeDocument/2006/relationships/tags" Target="../tags/tag431.xml"/><Relationship Id="rId7" Type="http://schemas.openxmlformats.org/officeDocument/2006/relationships/tags" Target="../tags/tag435.xml"/><Relationship Id="rId12" Type="http://schemas.openxmlformats.org/officeDocument/2006/relationships/image" Target="../media/image15.png"/><Relationship Id="rId17" Type="http://schemas.openxmlformats.org/officeDocument/2006/relationships/image" Target="../media/image54.jpg"/><Relationship Id="rId2" Type="http://schemas.openxmlformats.org/officeDocument/2006/relationships/tags" Target="../tags/tag430.xml"/><Relationship Id="rId16" Type="http://schemas.openxmlformats.org/officeDocument/2006/relationships/image" Target="../media/image55.png"/><Relationship Id="rId1" Type="http://schemas.openxmlformats.org/officeDocument/2006/relationships/tags" Target="../tags/tag429.xml"/><Relationship Id="rId6" Type="http://schemas.openxmlformats.org/officeDocument/2006/relationships/tags" Target="../tags/tag434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433.xml"/><Relationship Id="rId15" Type="http://schemas.openxmlformats.org/officeDocument/2006/relationships/image" Target="../media/image53.jpeg"/><Relationship Id="rId10" Type="http://schemas.openxmlformats.org/officeDocument/2006/relationships/tags" Target="../tags/tag438.xml"/><Relationship Id="rId4" Type="http://schemas.openxmlformats.org/officeDocument/2006/relationships/tags" Target="../tags/tag432.xml"/><Relationship Id="rId9" Type="http://schemas.openxmlformats.org/officeDocument/2006/relationships/tags" Target="../tags/tag437.xml"/><Relationship Id="rId1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46.xml"/><Relationship Id="rId13" Type="http://schemas.openxmlformats.org/officeDocument/2006/relationships/tags" Target="../tags/tag451.xml"/><Relationship Id="rId18" Type="http://schemas.openxmlformats.org/officeDocument/2006/relationships/image" Target="../media/image51.PNG"/><Relationship Id="rId3" Type="http://schemas.openxmlformats.org/officeDocument/2006/relationships/tags" Target="../tags/tag441.xml"/><Relationship Id="rId7" Type="http://schemas.openxmlformats.org/officeDocument/2006/relationships/tags" Target="../tags/tag445.xml"/><Relationship Id="rId12" Type="http://schemas.openxmlformats.org/officeDocument/2006/relationships/tags" Target="../tags/tag450.xml"/><Relationship Id="rId17" Type="http://schemas.openxmlformats.org/officeDocument/2006/relationships/image" Target="../media/image50.png"/><Relationship Id="rId2" Type="http://schemas.openxmlformats.org/officeDocument/2006/relationships/tags" Target="../tags/tag440.xml"/><Relationship Id="rId16" Type="http://schemas.openxmlformats.org/officeDocument/2006/relationships/image" Target="../media/image16.svg"/><Relationship Id="rId20" Type="http://schemas.openxmlformats.org/officeDocument/2006/relationships/image" Target="../media/image54.jpg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11" Type="http://schemas.openxmlformats.org/officeDocument/2006/relationships/tags" Target="../tags/tag449.xml"/><Relationship Id="rId5" Type="http://schemas.openxmlformats.org/officeDocument/2006/relationships/tags" Target="../tags/tag443.xml"/><Relationship Id="rId15" Type="http://schemas.openxmlformats.org/officeDocument/2006/relationships/image" Target="../media/image15.png"/><Relationship Id="rId10" Type="http://schemas.openxmlformats.org/officeDocument/2006/relationships/tags" Target="../tags/tag448.xml"/><Relationship Id="rId19" Type="http://schemas.openxmlformats.org/officeDocument/2006/relationships/image" Target="../media/image56.png"/><Relationship Id="rId4" Type="http://schemas.openxmlformats.org/officeDocument/2006/relationships/tags" Target="../tags/tag442.xml"/><Relationship Id="rId9" Type="http://schemas.openxmlformats.org/officeDocument/2006/relationships/tags" Target="../tags/tag447.xml"/><Relationship Id="rId14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459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54.jpg"/><Relationship Id="rId3" Type="http://schemas.openxmlformats.org/officeDocument/2006/relationships/tags" Target="../tags/tag454.xml"/><Relationship Id="rId7" Type="http://schemas.openxmlformats.org/officeDocument/2006/relationships/tags" Target="../tags/tag458.xml"/><Relationship Id="rId12" Type="http://schemas.openxmlformats.org/officeDocument/2006/relationships/tags" Target="../tags/tag463.xml"/><Relationship Id="rId17" Type="http://schemas.openxmlformats.org/officeDocument/2006/relationships/image" Target="../media/image51.PNG"/><Relationship Id="rId2" Type="http://schemas.openxmlformats.org/officeDocument/2006/relationships/tags" Target="../tags/tag453.xml"/><Relationship Id="rId16" Type="http://schemas.openxmlformats.org/officeDocument/2006/relationships/image" Target="../media/image55.png"/><Relationship Id="rId1" Type="http://schemas.openxmlformats.org/officeDocument/2006/relationships/tags" Target="../tags/tag452.xml"/><Relationship Id="rId6" Type="http://schemas.openxmlformats.org/officeDocument/2006/relationships/tags" Target="../tags/tag457.xml"/><Relationship Id="rId11" Type="http://schemas.openxmlformats.org/officeDocument/2006/relationships/tags" Target="../tags/tag462.xml"/><Relationship Id="rId5" Type="http://schemas.openxmlformats.org/officeDocument/2006/relationships/tags" Target="../tags/tag456.xml"/><Relationship Id="rId15" Type="http://schemas.openxmlformats.org/officeDocument/2006/relationships/image" Target="../media/image16.svg"/><Relationship Id="rId10" Type="http://schemas.openxmlformats.org/officeDocument/2006/relationships/tags" Target="../tags/tag461.xml"/><Relationship Id="rId19" Type="http://schemas.openxmlformats.org/officeDocument/2006/relationships/image" Target="../media/image56.png"/><Relationship Id="rId4" Type="http://schemas.openxmlformats.org/officeDocument/2006/relationships/tags" Target="../tags/tag455.xml"/><Relationship Id="rId9" Type="http://schemas.openxmlformats.org/officeDocument/2006/relationships/tags" Target="../tags/tag460.xml"/><Relationship Id="rId1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471.xml"/><Relationship Id="rId13" Type="http://schemas.openxmlformats.org/officeDocument/2006/relationships/image" Target="../media/image15.png"/><Relationship Id="rId18" Type="http://schemas.openxmlformats.org/officeDocument/2006/relationships/image" Target="../media/image57.png"/><Relationship Id="rId3" Type="http://schemas.openxmlformats.org/officeDocument/2006/relationships/tags" Target="../tags/tag466.xml"/><Relationship Id="rId7" Type="http://schemas.openxmlformats.org/officeDocument/2006/relationships/tags" Target="../tags/tag470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53.jpeg"/><Relationship Id="rId2" Type="http://schemas.openxmlformats.org/officeDocument/2006/relationships/tags" Target="../tags/tag465.xml"/><Relationship Id="rId16" Type="http://schemas.openxmlformats.org/officeDocument/2006/relationships/image" Target="../media/image52.png"/><Relationship Id="rId1" Type="http://schemas.openxmlformats.org/officeDocument/2006/relationships/tags" Target="../tags/tag464.xml"/><Relationship Id="rId6" Type="http://schemas.openxmlformats.org/officeDocument/2006/relationships/tags" Target="../tags/tag469.xml"/><Relationship Id="rId11" Type="http://schemas.openxmlformats.org/officeDocument/2006/relationships/tags" Target="../tags/tag474.xml"/><Relationship Id="rId5" Type="http://schemas.openxmlformats.org/officeDocument/2006/relationships/tags" Target="../tags/tag468.xml"/><Relationship Id="rId15" Type="http://schemas.openxmlformats.org/officeDocument/2006/relationships/image" Target="../media/image50.png"/><Relationship Id="rId10" Type="http://schemas.openxmlformats.org/officeDocument/2006/relationships/tags" Target="../tags/tag473.xml"/><Relationship Id="rId4" Type="http://schemas.openxmlformats.org/officeDocument/2006/relationships/tags" Target="../tags/tag467.xml"/><Relationship Id="rId9" Type="http://schemas.openxmlformats.org/officeDocument/2006/relationships/tags" Target="../tags/tag472.xml"/><Relationship Id="rId14" Type="http://schemas.openxmlformats.org/officeDocument/2006/relationships/image" Target="../media/image16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482.xml"/><Relationship Id="rId13" Type="http://schemas.openxmlformats.org/officeDocument/2006/relationships/image" Target="../media/image16.svg"/><Relationship Id="rId3" Type="http://schemas.openxmlformats.org/officeDocument/2006/relationships/tags" Target="../tags/tag477.xml"/><Relationship Id="rId7" Type="http://schemas.openxmlformats.org/officeDocument/2006/relationships/tags" Target="../tags/tag481.xml"/><Relationship Id="rId12" Type="http://schemas.openxmlformats.org/officeDocument/2006/relationships/image" Target="../media/image15.png"/><Relationship Id="rId17" Type="http://schemas.openxmlformats.org/officeDocument/2006/relationships/image" Target="../media/image57.png"/><Relationship Id="rId2" Type="http://schemas.openxmlformats.org/officeDocument/2006/relationships/tags" Target="../tags/tag476.xml"/><Relationship Id="rId16" Type="http://schemas.openxmlformats.org/officeDocument/2006/relationships/image" Target="../media/image53.jpeg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479.xml"/><Relationship Id="rId15" Type="http://schemas.openxmlformats.org/officeDocument/2006/relationships/image" Target="../media/image52.png"/><Relationship Id="rId10" Type="http://schemas.openxmlformats.org/officeDocument/2006/relationships/tags" Target="../tags/tag484.xml"/><Relationship Id="rId4" Type="http://schemas.openxmlformats.org/officeDocument/2006/relationships/tags" Target="../tags/tag478.xml"/><Relationship Id="rId9" Type="http://schemas.openxmlformats.org/officeDocument/2006/relationships/tags" Target="../tags/tag483.xml"/><Relationship Id="rId1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492.xml"/><Relationship Id="rId13" Type="http://schemas.openxmlformats.org/officeDocument/2006/relationships/tags" Target="../tags/tag497.xml"/><Relationship Id="rId18" Type="http://schemas.openxmlformats.org/officeDocument/2006/relationships/image" Target="../media/image57.png"/><Relationship Id="rId3" Type="http://schemas.openxmlformats.org/officeDocument/2006/relationships/tags" Target="../tags/tag487.xml"/><Relationship Id="rId7" Type="http://schemas.openxmlformats.org/officeDocument/2006/relationships/tags" Target="../tags/tag491.xml"/><Relationship Id="rId12" Type="http://schemas.openxmlformats.org/officeDocument/2006/relationships/tags" Target="../tags/tag496.xml"/><Relationship Id="rId17" Type="http://schemas.openxmlformats.org/officeDocument/2006/relationships/image" Target="../media/image50.png"/><Relationship Id="rId2" Type="http://schemas.openxmlformats.org/officeDocument/2006/relationships/tags" Target="../tags/tag486.xml"/><Relationship Id="rId16" Type="http://schemas.openxmlformats.org/officeDocument/2006/relationships/image" Target="../media/image16.svg"/><Relationship Id="rId20" Type="http://schemas.openxmlformats.org/officeDocument/2006/relationships/image" Target="../media/image56.png"/><Relationship Id="rId1" Type="http://schemas.openxmlformats.org/officeDocument/2006/relationships/tags" Target="../tags/tag485.xml"/><Relationship Id="rId6" Type="http://schemas.openxmlformats.org/officeDocument/2006/relationships/tags" Target="../tags/tag490.xml"/><Relationship Id="rId11" Type="http://schemas.openxmlformats.org/officeDocument/2006/relationships/tags" Target="../tags/tag495.xml"/><Relationship Id="rId5" Type="http://schemas.openxmlformats.org/officeDocument/2006/relationships/tags" Target="../tags/tag489.xml"/><Relationship Id="rId15" Type="http://schemas.openxmlformats.org/officeDocument/2006/relationships/image" Target="../media/image15.png"/><Relationship Id="rId10" Type="http://schemas.openxmlformats.org/officeDocument/2006/relationships/tags" Target="../tags/tag494.xml"/><Relationship Id="rId19" Type="http://schemas.openxmlformats.org/officeDocument/2006/relationships/image" Target="../media/image51.PNG"/><Relationship Id="rId4" Type="http://schemas.openxmlformats.org/officeDocument/2006/relationships/tags" Target="../tags/tag488.xml"/><Relationship Id="rId9" Type="http://schemas.openxmlformats.org/officeDocument/2006/relationships/tags" Target="../tags/tag493.xml"/><Relationship Id="rId14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20.png"/><Relationship Id="rId3" Type="http://schemas.openxmlformats.org/officeDocument/2006/relationships/tags" Target="../tags/tag42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9.jpe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3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8.svg"/><Relationship Id="rId32" Type="http://schemas.openxmlformats.org/officeDocument/2006/relationships/image" Target="../media/image26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12.png"/><Relationship Id="rId28" Type="http://schemas.openxmlformats.org/officeDocument/2006/relationships/image" Target="../media/image22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5.pn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image" Target="../media/image2.jpeg"/><Relationship Id="rId27" Type="http://schemas.openxmlformats.org/officeDocument/2006/relationships/image" Target="../media/image21.png"/><Relationship Id="rId30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505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51.PNG"/><Relationship Id="rId3" Type="http://schemas.openxmlformats.org/officeDocument/2006/relationships/tags" Target="../tags/tag500.xml"/><Relationship Id="rId7" Type="http://schemas.openxmlformats.org/officeDocument/2006/relationships/tags" Target="../tags/tag504.xml"/><Relationship Id="rId12" Type="http://schemas.openxmlformats.org/officeDocument/2006/relationships/tags" Target="../tags/tag509.xml"/><Relationship Id="rId17" Type="http://schemas.openxmlformats.org/officeDocument/2006/relationships/image" Target="../media/image57.png"/><Relationship Id="rId2" Type="http://schemas.openxmlformats.org/officeDocument/2006/relationships/tags" Target="../tags/tag499.xml"/><Relationship Id="rId16" Type="http://schemas.openxmlformats.org/officeDocument/2006/relationships/image" Target="../media/image55.png"/><Relationship Id="rId1" Type="http://schemas.openxmlformats.org/officeDocument/2006/relationships/tags" Target="../tags/tag498.xml"/><Relationship Id="rId6" Type="http://schemas.openxmlformats.org/officeDocument/2006/relationships/tags" Target="../tags/tag503.xml"/><Relationship Id="rId11" Type="http://schemas.openxmlformats.org/officeDocument/2006/relationships/tags" Target="../tags/tag508.xml"/><Relationship Id="rId5" Type="http://schemas.openxmlformats.org/officeDocument/2006/relationships/tags" Target="../tags/tag502.xml"/><Relationship Id="rId15" Type="http://schemas.openxmlformats.org/officeDocument/2006/relationships/image" Target="../media/image16.svg"/><Relationship Id="rId10" Type="http://schemas.openxmlformats.org/officeDocument/2006/relationships/tags" Target="../tags/tag507.xml"/><Relationship Id="rId19" Type="http://schemas.openxmlformats.org/officeDocument/2006/relationships/image" Target="../media/image56.png"/><Relationship Id="rId4" Type="http://schemas.openxmlformats.org/officeDocument/2006/relationships/tags" Target="../tags/tag501.xml"/><Relationship Id="rId9" Type="http://schemas.openxmlformats.org/officeDocument/2006/relationships/tags" Target="../tags/tag506.xml"/><Relationship Id="rId1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517.xml"/><Relationship Id="rId13" Type="http://schemas.openxmlformats.org/officeDocument/2006/relationships/tags" Target="../tags/tag522.xml"/><Relationship Id="rId18" Type="http://schemas.openxmlformats.org/officeDocument/2006/relationships/image" Target="../media/image56.png"/><Relationship Id="rId3" Type="http://schemas.openxmlformats.org/officeDocument/2006/relationships/tags" Target="../tags/tag512.xml"/><Relationship Id="rId7" Type="http://schemas.openxmlformats.org/officeDocument/2006/relationships/tags" Target="../tags/tag516.xml"/><Relationship Id="rId12" Type="http://schemas.openxmlformats.org/officeDocument/2006/relationships/tags" Target="../tags/tag521.xml"/><Relationship Id="rId17" Type="http://schemas.openxmlformats.org/officeDocument/2006/relationships/image" Target="../media/image50.png"/><Relationship Id="rId2" Type="http://schemas.openxmlformats.org/officeDocument/2006/relationships/tags" Target="../tags/tag511.xml"/><Relationship Id="rId16" Type="http://schemas.openxmlformats.org/officeDocument/2006/relationships/image" Target="../media/image16.svg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11" Type="http://schemas.openxmlformats.org/officeDocument/2006/relationships/tags" Target="../tags/tag520.xml"/><Relationship Id="rId5" Type="http://schemas.openxmlformats.org/officeDocument/2006/relationships/tags" Target="../tags/tag514.xml"/><Relationship Id="rId15" Type="http://schemas.openxmlformats.org/officeDocument/2006/relationships/image" Target="../media/image15.png"/><Relationship Id="rId10" Type="http://schemas.openxmlformats.org/officeDocument/2006/relationships/tags" Target="../tags/tag519.xml"/><Relationship Id="rId4" Type="http://schemas.openxmlformats.org/officeDocument/2006/relationships/tags" Target="../tags/tag513.xml"/><Relationship Id="rId9" Type="http://schemas.openxmlformats.org/officeDocument/2006/relationships/tags" Target="../tags/tag518.xml"/><Relationship Id="rId14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525.xml"/><Relationship Id="rId7" Type="http://schemas.openxmlformats.org/officeDocument/2006/relationships/image" Target="../media/image20.png"/><Relationship Id="rId2" Type="http://schemas.openxmlformats.org/officeDocument/2006/relationships/tags" Target="../tags/tag524.xml"/><Relationship Id="rId1" Type="http://schemas.openxmlformats.org/officeDocument/2006/relationships/tags" Target="../tags/tag5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8.PNG"/><Relationship Id="rId5" Type="http://schemas.openxmlformats.org/officeDocument/2006/relationships/tags" Target="../tags/tag527.xml"/><Relationship Id="rId10" Type="http://schemas.openxmlformats.org/officeDocument/2006/relationships/image" Target="../media/image48.png"/><Relationship Id="rId4" Type="http://schemas.openxmlformats.org/officeDocument/2006/relationships/tags" Target="../tags/tag526.xml"/><Relationship Id="rId9" Type="http://schemas.openxmlformats.org/officeDocument/2006/relationships/image" Target="../media/image16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30.xml"/><Relationship Id="rId7" Type="http://schemas.openxmlformats.org/officeDocument/2006/relationships/image" Target="../media/image15.png"/><Relationship Id="rId2" Type="http://schemas.openxmlformats.org/officeDocument/2006/relationships/tags" Target="../tags/tag529.xml"/><Relationship Id="rId1" Type="http://schemas.openxmlformats.org/officeDocument/2006/relationships/tags" Target="../tags/tag52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8.PNG"/><Relationship Id="rId5" Type="http://schemas.openxmlformats.org/officeDocument/2006/relationships/tags" Target="../tags/tag532.xml"/><Relationship Id="rId10" Type="http://schemas.openxmlformats.org/officeDocument/2006/relationships/image" Target="../media/image49.png"/><Relationship Id="rId4" Type="http://schemas.openxmlformats.org/officeDocument/2006/relationships/tags" Target="../tags/tag531.xml"/><Relationship Id="rId9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35.xml"/><Relationship Id="rId7" Type="http://schemas.openxmlformats.org/officeDocument/2006/relationships/image" Target="../media/image15.png"/><Relationship Id="rId2" Type="http://schemas.openxmlformats.org/officeDocument/2006/relationships/tags" Target="../tags/tag534.xml"/><Relationship Id="rId1" Type="http://schemas.openxmlformats.org/officeDocument/2006/relationships/tags" Target="../tags/tag53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8.PNG"/><Relationship Id="rId5" Type="http://schemas.openxmlformats.org/officeDocument/2006/relationships/tags" Target="../tags/tag537.xml"/><Relationship Id="rId10" Type="http://schemas.openxmlformats.org/officeDocument/2006/relationships/image" Target="../media/image46.png"/><Relationship Id="rId4" Type="http://schemas.openxmlformats.org/officeDocument/2006/relationships/tags" Target="../tags/tag536.xml"/><Relationship Id="rId9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40.xml"/><Relationship Id="rId7" Type="http://schemas.openxmlformats.org/officeDocument/2006/relationships/image" Target="../media/image15.png"/><Relationship Id="rId2" Type="http://schemas.openxmlformats.org/officeDocument/2006/relationships/tags" Target="../tags/tag539.xml"/><Relationship Id="rId1" Type="http://schemas.openxmlformats.org/officeDocument/2006/relationships/tags" Target="../tags/tag53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8.PNG"/><Relationship Id="rId5" Type="http://schemas.openxmlformats.org/officeDocument/2006/relationships/tags" Target="../tags/tag542.xml"/><Relationship Id="rId10" Type="http://schemas.openxmlformats.org/officeDocument/2006/relationships/image" Target="../media/image43.png"/><Relationship Id="rId4" Type="http://schemas.openxmlformats.org/officeDocument/2006/relationships/tags" Target="../tags/tag541.xml"/><Relationship Id="rId9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548.xml"/><Relationship Id="rId13" Type="http://schemas.openxmlformats.org/officeDocument/2006/relationships/image" Target="../media/image16.svg"/><Relationship Id="rId3" Type="http://schemas.openxmlformats.org/officeDocument/2006/relationships/tags" Target="../tags/tag545.xml"/><Relationship Id="rId7" Type="http://schemas.openxmlformats.org/officeDocument/2006/relationships/tags" Target="../tags/tag547.xml"/><Relationship Id="rId12" Type="http://schemas.openxmlformats.org/officeDocument/2006/relationships/image" Target="../media/image15.png"/><Relationship Id="rId2" Type="http://schemas.openxmlformats.org/officeDocument/2006/relationships/tags" Target="../tags/tag544.xml"/><Relationship Id="rId1" Type="http://schemas.openxmlformats.org/officeDocument/2006/relationships/tags" Target="../tags/tag543.xml"/><Relationship Id="rId6" Type="http://schemas.openxmlformats.org/officeDocument/2006/relationships/audio" Target="../media/media1.mp3"/><Relationship Id="rId11" Type="http://schemas.openxmlformats.org/officeDocument/2006/relationships/slideLayout" Target="../slideLayouts/slideLayout18.xml"/><Relationship Id="rId5" Type="http://schemas.microsoft.com/office/2007/relationships/media" Target="../media/media1.mp3"/><Relationship Id="rId15" Type="http://schemas.openxmlformats.org/officeDocument/2006/relationships/image" Target="../media/image60.png"/><Relationship Id="rId10" Type="http://schemas.openxmlformats.org/officeDocument/2006/relationships/tags" Target="../tags/tag550.xml"/><Relationship Id="rId4" Type="http://schemas.openxmlformats.org/officeDocument/2006/relationships/tags" Target="../tags/tag546.xml"/><Relationship Id="rId9" Type="http://schemas.openxmlformats.org/officeDocument/2006/relationships/tags" Target="../tags/tag549.xml"/><Relationship Id="rId14" Type="http://schemas.openxmlformats.org/officeDocument/2006/relationships/image" Target="../media/image59.gi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558.xml"/><Relationship Id="rId13" Type="http://schemas.openxmlformats.org/officeDocument/2006/relationships/image" Target="../media/image61.jpg"/><Relationship Id="rId18" Type="http://schemas.openxmlformats.org/officeDocument/2006/relationships/image" Target="../media/image65.png"/><Relationship Id="rId3" Type="http://schemas.openxmlformats.org/officeDocument/2006/relationships/tags" Target="../tags/tag553.xml"/><Relationship Id="rId7" Type="http://schemas.openxmlformats.org/officeDocument/2006/relationships/tags" Target="../tags/tag557.xml"/><Relationship Id="rId12" Type="http://schemas.openxmlformats.org/officeDocument/2006/relationships/image" Target="../media/image16.svg"/><Relationship Id="rId17" Type="http://schemas.microsoft.com/office/2007/relationships/hdphoto" Target="../media/hdphoto3.wdp"/><Relationship Id="rId2" Type="http://schemas.openxmlformats.org/officeDocument/2006/relationships/tags" Target="../tags/tag552.xml"/><Relationship Id="rId16" Type="http://schemas.openxmlformats.org/officeDocument/2006/relationships/image" Target="../media/image64.png"/><Relationship Id="rId1" Type="http://schemas.openxmlformats.org/officeDocument/2006/relationships/tags" Target="../tags/tag551.xml"/><Relationship Id="rId6" Type="http://schemas.openxmlformats.org/officeDocument/2006/relationships/tags" Target="../tags/tag556.xml"/><Relationship Id="rId11" Type="http://schemas.openxmlformats.org/officeDocument/2006/relationships/image" Target="../media/image15.png"/><Relationship Id="rId5" Type="http://schemas.openxmlformats.org/officeDocument/2006/relationships/tags" Target="../tags/tag555.xml"/><Relationship Id="rId15" Type="http://schemas.openxmlformats.org/officeDocument/2006/relationships/image" Target="../media/image63.jp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54.xml"/><Relationship Id="rId9" Type="http://schemas.openxmlformats.org/officeDocument/2006/relationships/tags" Target="../tags/tag559.xml"/><Relationship Id="rId1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567.xml"/><Relationship Id="rId13" Type="http://schemas.openxmlformats.org/officeDocument/2006/relationships/image" Target="../media/image66.png"/><Relationship Id="rId3" Type="http://schemas.openxmlformats.org/officeDocument/2006/relationships/tags" Target="../tags/tag562.xml"/><Relationship Id="rId7" Type="http://schemas.openxmlformats.org/officeDocument/2006/relationships/tags" Target="../tags/tag566.xml"/><Relationship Id="rId12" Type="http://schemas.openxmlformats.org/officeDocument/2006/relationships/image" Target="../media/image16.svg"/><Relationship Id="rId2" Type="http://schemas.openxmlformats.org/officeDocument/2006/relationships/tags" Target="../tags/tag561.xml"/><Relationship Id="rId1" Type="http://schemas.openxmlformats.org/officeDocument/2006/relationships/tags" Target="../tags/tag560.xml"/><Relationship Id="rId6" Type="http://schemas.openxmlformats.org/officeDocument/2006/relationships/tags" Target="../tags/tag565.xml"/><Relationship Id="rId11" Type="http://schemas.openxmlformats.org/officeDocument/2006/relationships/image" Target="../media/image15.png"/><Relationship Id="rId5" Type="http://schemas.openxmlformats.org/officeDocument/2006/relationships/tags" Target="../tags/tag56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63.xml"/><Relationship Id="rId9" Type="http://schemas.openxmlformats.org/officeDocument/2006/relationships/tags" Target="../tags/tag568.xml"/><Relationship Id="rId1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576.xml"/><Relationship Id="rId3" Type="http://schemas.openxmlformats.org/officeDocument/2006/relationships/tags" Target="../tags/tag571.xml"/><Relationship Id="rId7" Type="http://schemas.openxmlformats.org/officeDocument/2006/relationships/tags" Target="../tags/tag575.xml"/><Relationship Id="rId12" Type="http://schemas.openxmlformats.org/officeDocument/2006/relationships/image" Target="../media/image35.png"/><Relationship Id="rId2" Type="http://schemas.openxmlformats.org/officeDocument/2006/relationships/tags" Target="../tags/tag570.xml"/><Relationship Id="rId1" Type="http://schemas.openxmlformats.org/officeDocument/2006/relationships/tags" Target="../tags/tag569.xml"/><Relationship Id="rId6" Type="http://schemas.openxmlformats.org/officeDocument/2006/relationships/tags" Target="../tags/tag574.xml"/><Relationship Id="rId11" Type="http://schemas.openxmlformats.org/officeDocument/2006/relationships/image" Target="../media/image16.svg"/><Relationship Id="rId5" Type="http://schemas.openxmlformats.org/officeDocument/2006/relationships/tags" Target="../tags/tag573.xml"/><Relationship Id="rId10" Type="http://schemas.openxmlformats.org/officeDocument/2006/relationships/image" Target="../media/image15.png"/><Relationship Id="rId4" Type="http://schemas.openxmlformats.org/officeDocument/2006/relationships/tags" Target="../tags/tag572.xml"/><Relationship Id="rId9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slideLayout" Target="../slideLayouts/slideLayout18.xml"/><Relationship Id="rId3" Type="http://schemas.openxmlformats.org/officeDocument/2006/relationships/tags" Target="../tags/tag62.xml"/><Relationship Id="rId21" Type="http://schemas.openxmlformats.org/officeDocument/2006/relationships/image" Target="../media/image18.svg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image" Target="../media/image29.png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image" Target="../media/image12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28.pn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image" Target="../media/image27.png"/><Relationship Id="rId10" Type="http://schemas.openxmlformats.org/officeDocument/2006/relationships/tags" Target="../tags/tag69.xml"/><Relationship Id="rId19" Type="http://schemas.openxmlformats.org/officeDocument/2006/relationships/image" Target="../media/image2.jpe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9.xml"/><Relationship Id="rId7" Type="http://schemas.openxmlformats.org/officeDocument/2006/relationships/image" Target="../media/image18.sv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2.jpe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2.xml"/><Relationship Id="rId7" Type="http://schemas.openxmlformats.org/officeDocument/2006/relationships/image" Target="../media/image2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84.xml"/><Relationship Id="rId10" Type="http://schemas.openxmlformats.org/officeDocument/2006/relationships/image" Target="../media/image5.png"/><Relationship Id="rId4" Type="http://schemas.openxmlformats.org/officeDocument/2006/relationships/tags" Target="../tags/tag83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18.sv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12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2.jpeg"/><Relationship Id="rId5" Type="http://schemas.openxmlformats.org/officeDocument/2006/relationships/tags" Target="../tags/tag8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88.xml"/><Relationship Id="rId9" Type="http://schemas.openxmlformats.org/officeDocument/2006/relationships/tags" Target="../tags/tag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2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3 - Séance 1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8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8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68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A8674-D5A2-9DFB-820F-755D6A1F4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90C01DE-5D0A-E391-6E96-20D36FFC5E1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C1488EF-C257-1D90-C662-EE5780AAFEB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4151156"/>
            <a:ext cx="13683870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61DD47B-87BA-6FC7-C934-80AB328F8A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194133C-C2A3-E417-3D0E-7CAAA2C789B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5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15020-08EB-0A61-6981-E1BC98171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2C9027-7F27-1F62-99EA-DB053785B7F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2C5CE2-5951-2731-84F9-2C8F5215A93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9DFD83-0200-78C9-FA5E-3D2B18CA5192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C1A7C18-BD86-36E9-88F6-4E0908DB237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8AE398D-9670-570A-A642-05165062FEC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F95BD42-475E-9226-62E1-43794EF721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27089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3</a:t>
            </a:r>
            <a:endParaRPr lang="fr-FR" sz="3200" b="1" dirty="0">
              <a:solidFill>
                <a:srgbClr val="E46C0A"/>
              </a:solidFill>
              <a:latin typeface="Dosis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49A9C4-6342-4CBF-993D-A09A5655DAC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17559" y="2786454"/>
            <a:ext cx="5405315" cy="1663890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E78D281-C7B0-BA7A-C0BC-FF28DBA171B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15885" y="2407828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7E93B08-DF1D-0EB9-BEBD-94BD473B7BC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27920" y="2482408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743422A-6594-A023-59FF-E988CA1CB8E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94472" y="3194774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rgbClr val="106585"/>
                </a:solidFill>
                <a:latin typeface="Dosis" pitchFamily="2" charset="0"/>
              </a:rPr>
              <a:t>C’est qui ?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rgbClr val="106585"/>
                </a:solidFill>
                <a:latin typeface="Dosis" pitchFamily="2" charset="0"/>
              </a:rPr>
              <a:t>C’est / ce sont mes (…)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267152-EF9B-9116-044D-947BCDD4AC2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D36A54-0DAF-5A16-AEAA-674CDE58B1C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27920" y="5285642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2DC6B13-8A89-C90F-23C6-290CF66BE1D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26245" y="4907015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36D5B9B3-F61E-A293-96E5-D52483F154E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38280" y="4981595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AFE138F-A048-2818-C410-636F7C6F828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38280" y="7764590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AF89E15-2BEE-D717-BEBE-3855C0C06240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36606" y="7385963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32591060-D925-EF4E-166B-B93FBCE93B1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848641" y="7460543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73C060F0-88EF-4175-2F2D-8703FBA37CE6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256201" y="2756461"/>
            <a:ext cx="5405315" cy="168502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ACB3359B-BC2E-60F6-A4E7-2F4F116BAE4A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254527" y="2377834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6AC6A05C-C26D-1320-67A9-84059271245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266562" y="245241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3A8F9F5F-D14A-E8EE-0B15-61966D7065B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7266562" y="5181899"/>
            <a:ext cx="5405315" cy="18297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59BBE76A-DDA5-0BC7-8FF7-DCB825960B88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264887" y="4803272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16D344C3-6188-287F-6E93-4567ADEAA46A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276922" y="4877852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23C16C54-EBCA-E219-F22A-388C085FB679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7276922" y="7749341"/>
            <a:ext cx="5405315" cy="16638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E24E3809-67DB-1C23-1029-1456D8E5B225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7275248" y="7444454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CEA33145-44E4-A3A0-CC4E-AB9BF610F4C4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7287283" y="751903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3956E-8272-1779-34D0-59D6C5275A4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133413" y="5673722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Comment s’appelle [membre]</a:t>
            </a:r>
          </a:p>
          <a:p>
            <a:pPr marL="342917" indent="-342917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Il/elle s’appelle [….]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3AC71F0D-0A7A-12D6-49BC-23E2D3B88B19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639041" y="3022252"/>
            <a:ext cx="4765844" cy="143017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Il y a combien de pièces dans ta maison ? / Où est ton frère ?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Il y a / Il est dans 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165E369F-6E0B-23D0-5721-1F9C0311E0A8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651770" y="5376891"/>
            <a:ext cx="4895067" cy="143017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Qu’est-ce qu’il y a dans ta chambre ? 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Dans ma chambre, il y a (…)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055CF6CD-E150-BB11-D9A9-A28B245B7A24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7662161" y="8429134"/>
            <a:ext cx="4895067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EE51A0B9-06D9-F036-7F9A-4277A21E1AD3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1150429" y="8153962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Comment est ton [membre]</a:t>
            </a:r>
          </a:p>
          <a:p>
            <a:pPr marL="342917" indent="-342917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Il/elle est (…)</a:t>
            </a:r>
          </a:p>
        </p:txBody>
      </p:sp>
    </p:spTree>
    <p:extLst>
      <p:ext uri="{BB962C8B-B14F-4D97-AF65-F5344CB8AC3E}">
        <p14:creationId xmlns:p14="http://schemas.microsoft.com/office/powerpoint/2010/main" val="2332369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CC9B9-F3E6-5866-0CAE-AE1111A5F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46874AB-0ABF-3566-2B17-EDFBB2CFCAE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FF97A39-3D0D-51DC-FD4D-9BC0F10FED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64862" y="3291230"/>
            <a:ext cx="9279451" cy="5124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1. Lecture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Lettres – syllabes – Mots simples.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Maman/la mère – papa/le père - les parents - la sœur - le frère -</a:t>
            </a: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grand-père - grand-mère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3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C’est qui ?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C’est / ce sont mes (…)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43D8951-0AB3-BEA2-FC58-F87EDC62D3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CC1CD91-DCE5-8878-C1A0-68C8402057A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B01A82-3203-8E60-060E-347EC458CA2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1976" y="3505082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43637E7B-837C-C8AA-F4E8-4435AE5224C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90787" y="1051835"/>
            <a:ext cx="4719761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F053F8-5A0D-CF36-7CD2-C096A74104A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028919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DDB41-687E-D564-02BC-77019BCBD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58C8DF-E012-3741-7DF8-8A0F64BE3D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71EA5AD-AB31-2437-BD13-7E5F3F1A14E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D427E1D-9C21-6F91-B933-E77D06BC214A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5203850-C6B0-DF83-25A8-136FD1D990D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1A0C7D8E-1624-B67B-0980-AF494589C8C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59BE6DA-9BFD-2702-0B28-16D5D0153C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43400" y="213583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33BF43D-DD18-8A61-08C3-8584448A21A6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6" y="3685238"/>
            <a:ext cx="11752727" cy="3432524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6734F84A-D8A6-BB23-364C-A4D9C8589817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FAAB54E-6009-E649-BD3B-24CE764E6B3B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AEE586D2-25B3-8BB8-B958-08C57E4BE2A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5" y="4192094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6A0CBC-53F0-052A-439F-85F27EFA0FD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127DD62-2958-36C8-782F-3BE54E4F97A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28" y="4217480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Lire des lettres.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765C719-8B8E-17D7-85D0-15938B18C54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6" y="5187175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744D2F01-6B16-9A8C-9567-16AE452A437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412764" y="5192936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Lire des mots simples.</a:t>
            </a:r>
          </a:p>
        </p:txBody>
      </p:sp>
    </p:spTree>
    <p:extLst>
      <p:ext uri="{BB962C8B-B14F-4D97-AF65-F5344CB8AC3E}">
        <p14:creationId xmlns:p14="http://schemas.microsoft.com/office/powerpoint/2010/main" val="2588909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789-ED0B-0869-940E-0E8EC53A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4176CC-C62B-55ED-9924-CFDABDDD82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6F370C-5A85-48B7-0335-D93A5E48DB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FEE613-8FF2-F636-272A-256642E0398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BF6556-B75B-091F-5855-244D1AA798E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4E549BE-E621-6159-05FD-ED7527D62B4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33B885-F7E4-CDAE-F264-AA4D63AA563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92668CB-67ED-14FF-9649-B236AAED517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388CE5-4FA5-3343-782A-854726BD8E8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48725A-CB40-ABEC-1BE2-1056E75550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81239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76BF1A-7EF6-8E4E-80BE-FB4C1A1296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0396" y="732481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B16AE5-1A4B-EED4-1835-5C0C279734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75654" y="2507226"/>
            <a:ext cx="7106837" cy="58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18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13598-025B-CE27-EE5B-B19A6E782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26E412B8-750B-2BA5-96E4-173C3514C5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6068462-CA1D-7A13-1494-F54E11417C4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lire les lettres. Répétez après moi.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4BF7BE8-C2C1-3785-D76F-437E3AFCBDE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   i    o    e    é    u    ou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   c   d   f   g   h   j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8C6C9CE-4184-894F-3A21-F668D6F757F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CA11A45-E388-01CF-06D0-943FAB73974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954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F7BCA-6416-3356-4670-6AEE66B7D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ACA8126A-1FD8-B236-BF4B-D291E36A8D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86114FA-071C-9A2F-1A3E-F217C492B5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lire les lettres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909D20-34B3-B64F-19DC-4E2C9267057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   i    o    e    é    u    ou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   c   d   f   g   h   j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E4C03C1-0B96-9041-F0EB-F1540C9EE66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8C040690-A6A1-FE92-F205-6CC4353D746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0994939" y="604760"/>
            <a:ext cx="1894143" cy="12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28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00C44-0DEF-CDE8-96EE-9F8EC3D65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EEEAEBD-130F-96E0-9659-5F6ECFD964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lire les lettres. Répétez après moi.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C4A2D2-A70B-8F0A-5A93-E9234E0EF7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k    l    m   n   p   q    r    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    t    v    w    x    y    z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D621CA-FE05-35E6-D7D6-B5454D97CD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B7953A63-5858-1096-E840-3A9EDFC21E1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B2BCDE21-3586-C5CA-9DBA-8A05ED459A0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8161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6096E-5934-34AA-0713-F7EF408F3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46E9A39-39C7-0F7A-DA9E-F4A6CDE7DF7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lire les lettres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24F4C2-28B3-2BAE-4508-57AC8B95DE1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k    l    m   n   p   q    r    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    t    v    w    x    y    z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71904D94-1A65-D4CC-6DAB-9B8A387FC0E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A607AC29-CF9C-EBEC-5279-DC4BC6DE05C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AF63943-356B-1837-886B-B40400A91D1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0994939" y="604760"/>
            <a:ext cx="1894143" cy="12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20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C2CFD-0148-23FF-224D-1A106D613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2D3B22DD-498B-B730-CE76-8224372CA2A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17131" y="8432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450798-788C-5310-4443-19916C2AA61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4649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Lisez silencieusement les mots suivants.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67F3082-D38B-BDCF-E9E7-AE34635C9B0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083" y="527666"/>
            <a:ext cx="1594538" cy="150990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9796E2-C441-83BE-D6FF-86D1400000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8149" y="3746608"/>
            <a:ext cx="12839702" cy="3598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lang="fr-FR" sz="8100" b="1" kern="0" spc="480" dirty="0">
                <a:solidFill>
                  <a:srgbClr val="106585"/>
                </a:solidFill>
                <a:latin typeface="Dosis" pitchFamily="2" charset="0"/>
              </a:rPr>
              <a:t>s</a:t>
            </a:r>
            <a:r>
              <a:rPr kumimoji="0" lang="fr-FR" sz="8100" b="1" i="0" u="none" strike="noStrike" kern="0" cap="none" spc="48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ofa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four   </a:t>
            </a:r>
            <a:r>
              <a:rPr kumimoji="0" lang="pt-B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animal 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</a:t>
            </a:r>
            <a:r>
              <a:rPr lang="fr-FR" sz="8000" b="1" kern="0" spc="480" dirty="0" err="1">
                <a:solidFill>
                  <a:srgbClr val="106585"/>
                </a:solidFill>
                <a:latin typeface="Abadi" panose="020B0604020104020204" pitchFamily="34" charset="0"/>
              </a:rPr>
              <a:t>fé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 </a:t>
            </a:r>
            <a:r>
              <a:rPr lang="fr-FR" sz="8100" b="1" kern="0" spc="480" dirty="0">
                <a:solidFill>
                  <a:srgbClr val="106584"/>
                </a:solidFill>
                <a:latin typeface="Dosis" pitchFamily="2" charset="0"/>
              </a:rPr>
              <a:t>ni</a:t>
            </a:r>
            <a:r>
              <a:rPr lang="fr-FR" sz="8100" b="1" kern="0" spc="480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d</a:t>
            </a:r>
            <a:r>
              <a:rPr lang="fr-FR" sz="8100" b="1" kern="0" spc="48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 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farin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 </a:t>
            </a:r>
            <a:endParaRPr kumimoji="0" lang="fr-FR" sz="8100" b="1" i="0" u="none" strike="noStrike" kern="0" cap="none" spc="48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3EC5E9E-C1EC-79BC-5E8C-C2313A379C4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096437180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AD2E3A67-6669-F4D1-2DA5-8FF7B461349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1690503" y="4993700"/>
            <a:ext cx="173208" cy="100555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Parenthèse ouvrante 6">
            <a:extLst>
              <a:ext uri="{FF2B5EF4-FFF2-40B4-BE49-F238E27FC236}">
                <a16:creationId xmlns:a16="http://schemas.microsoft.com/office/drawing/2014/main" id="{C6E59925-9810-A2E2-085D-FDAA03E9CC0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2708731" y="5119809"/>
            <a:ext cx="173208" cy="75333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Parenthèse ouvrante 7">
            <a:extLst>
              <a:ext uri="{FF2B5EF4-FFF2-40B4-BE49-F238E27FC236}">
                <a16:creationId xmlns:a16="http://schemas.microsoft.com/office/drawing/2014/main" id="{2D8D8C5B-6EFC-6D44-A595-C22D151AEA2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11614019" y="4668815"/>
            <a:ext cx="210629" cy="1444674"/>
          </a:xfrm>
          <a:prstGeom prst="leftBracket">
            <a:avLst>
              <a:gd name="adj" fmla="val 91019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B02BC2B6-9F57-4258-1625-42E756EF9CC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6200000">
            <a:off x="8416017" y="6362823"/>
            <a:ext cx="171427" cy="170688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73D31A2D-B13E-EFA6-C851-2596F00117E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6200000">
            <a:off x="4840396" y="6362377"/>
            <a:ext cx="172317" cy="170688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910C912C-1F76-7DE6-0874-06B948509248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6200000">
            <a:off x="6904103" y="6654955"/>
            <a:ext cx="162457" cy="111187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E379C1C7-F6DC-40B7-7A06-57428655D735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rot="16200000">
            <a:off x="4975069" y="4470494"/>
            <a:ext cx="210627" cy="2014543"/>
          </a:xfrm>
          <a:prstGeom prst="leftBracket">
            <a:avLst>
              <a:gd name="adj" fmla="val 91019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E6CE0299-4EF8-25EE-0329-B56BE9A4D42F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rot="16200000">
            <a:off x="7088583" y="5130397"/>
            <a:ext cx="166756" cy="73860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Parenthèse ouvrante 14">
            <a:extLst>
              <a:ext uri="{FF2B5EF4-FFF2-40B4-BE49-F238E27FC236}">
                <a16:creationId xmlns:a16="http://schemas.microsoft.com/office/drawing/2014/main" id="{209D4262-A64E-54E0-80F5-7272E9E47B2D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rot="16200000">
            <a:off x="7934213" y="5130398"/>
            <a:ext cx="166756" cy="73860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CD9F1A9F-C4CF-978C-48DD-32CD3749004C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rot="16200000">
            <a:off x="9208832" y="4605611"/>
            <a:ext cx="173208" cy="170688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1645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236" y="3484320"/>
            <a:ext cx="1276946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189620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442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6C175-78CA-5DFF-10B6-CF9BDE052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E9F318F3-A562-1A24-D866-591B2F8478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7132" y="78651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FF18FEE-288A-F6E3-335C-02EC82C81784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6437180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3890B9EB-6A7A-DA29-7BB6-826C0CF52F5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8149" y="3703878"/>
            <a:ext cx="12839702" cy="3598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lang="fr-FR" sz="8100" b="1" kern="0" spc="480" dirty="0">
                <a:solidFill>
                  <a:srgbClr val="106585"/>
                </a:solidFill>
                <a:latin typeface="Dosis" pitchFamily="2" charset="0"/>
              </a:rPr>
              <a:t>s</a:t>
            </a:r>
            <a:r>
              <a:rPr kumimoji="0" lang="fr-FR" sz="8100" b="1" i="0" u="none" strike="noStrike" kern="0" cap="none" spc="48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ofa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four   </a:t>
            </a:r>
            <a:r>
              <a:rPr kumimoji="0" lang="pt-B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animal 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</a:t>
            </a:r>
            <a:r>
              <a:rPr lang="fr-FR" sz="8000" b="1" kern="0" spc="480" dirty="0" err="1">
                <a:solidFill>
                  <a:srgbClr val="106585"/>
                </a:solidFill>
                <a:latin typeface="Abadi" panose="020B0604020104020204" pitchFamily="34" charset="0"/>
              </a:rPr>
              <a:t>fé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 </a:t>
            </a:r>
            <a:r>
              <a:rPr lang="fr-FR" sz="8100" b="1" kern="0" spc="480" dirty="0">
                <a:solidFill>
                  <a:srgbClr val="106584"/>
                </a:solidFill>
                <a:latin typeface="Dosis" pitchFamily="2" charset="0"/>
              </a:rPr>
              <a:t>ni</a:t>
            </a:r>
            <a:r>
              <a:rPr lang="fr-FR" sz="8100" b="1" kern="0" spc="480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d</a:t>
            </a:r>
            <a:r>
              <a:rPr lang="fr-FR" sz="8100" b="1" kern="0" spc="48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 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farin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</a:t>
            </a:r>
            <a:r>
              <a:rPr kumimoji="0" lang="fr-FR" sz="81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 </a:t>
            </a:r>
            <a:endParaRPr kumimoji="0" lang="fr-FR" sz="8100" b="1" i="0" u="none" strike="noStrike" kern="0" cap="none" spc="48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E35A098-D521-C2E8-0DCA-2B67ABD840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45081" y="646195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mot, je vais désigner un élève pour le lire.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D777D1-AED7-E213-D2AE-6EFD237D9F1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39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5026B-39E5-15C0-37CF-121F2BA3F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C635F9F-99E5-1EF9-7EE7-C84BFF92E4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2041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269BC4-0AC9-0C72-DA2C-425871CA8D1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64862" y="3291230"/>
            <a:ext cx="10709586" cy="557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Lecture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Lettres – syllabes – Mots simples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Maman/la mère – papa/le père - les parents - la sœur –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le frère – le grand-père – la grand-mère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3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C’est qui ?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C’est / ce sont mes (…)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65C5ADC-803F-1A2C-A900-676163ED1B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1E02D53-6C28-2A72-0152-F20253A30C2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E8DD47-835E-1CED-1745-44B977FF53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9485" y="493429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6B25B1E-9625-7BE6-13F3-DD3D7AC9A54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90787" y="1051835"/>
            <a:ext cx="4719761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1046E7-65FA-ABF5-773C-0C72A8A98B4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044157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842298" y="3997486"/>
            <a:ext cx="12133869" cy="303525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28369" y="4101762"/>
            <a:ext cx="706508" cy="2826705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281847" y="4422976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7" y="44130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683CB8D-62DD-4AEA-52AA-6920064C127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167272" y="4256955"/>
            <a:ext cx="11658600" cy="71508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ct val="150000"/>
              </a:lnSpc>
              <a:spcAft>
                <a:spcPts val="1200"/>
              </a:spcAft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Comprendre et produire des mots de vocabulaire : 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94CA3E8C-445D-722E-8FD4-CFC12531228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648200" y="2361793"/>
            <a:ext cx="6339864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4001" b="1" dirty="0">
                <a:solidFill>
                  <a:srgbClr val="106585"/>
                </a:solidFill>
                <a:latin typeface="Carelia"/>
              </a:rPr>
              <a:t>Objectifs de l’activité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E63F807-6DBD-508E-F929-539AAB4A975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356845" y="5233914"/>
            <a:ext cx="9601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5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Maman/la mère – papa/le père - les parents - la sœur - le frère – le grand-père – la grand-mère </a:t>
            </a:r>
          </a:p>
        </p:txBody>
      </p:sp>
    </p:spTree>
    <p:extLst>
      <p:ext uri="{BB962C8B-B14F-4D97-AF65-F5344CB8AC3E}">
        <p14:creationId xmlns:p14="http://schemas.microsoft.com/office/powerpoint/2010/main" val="4149392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ABAD-6D4F-5884-D500-D3BA349F7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6996F-8A36-5ADD-F51B-8EFFF263B6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0DB4791-4225-B220-0450-4C3B5DF5039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54801-1089-A7A4-8214-A411E8F5FE1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C646B14-2B44-B7CA-F26B-5B774A5BCB1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C8605C8-86EC-7DB7-A51B-94E4CC9CA52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8650114-05F9-655E-43A9-6A1D263C960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959F369-1C93-044C-17A2-6B94B91424B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85E1326-47E4-A5D6-D03F-4EF7E43C4E5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D65CE5-908B-FB32-AAB5-F056B9D6EC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59540" y="76814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8DA2D2-6A9D-C73B-C833-76727114B78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9933" y="664759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Soyez attentifs ! Nous allons apprendre de nouveaux mots en français.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39558C-94AB-CA03-FA1F-8FB1A79397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72812" y="3168311"/>
            <a:ext cx="5855106" cy="472757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8305739-A47E-7007-9D60-BFBBE64BF78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378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BB19-A7A4-7F4F-D8D0-F60D25131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3BC107-687A-8409-5529-901A289278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15AD9B6-550E-DB3E-7419-381098CA6E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921514-774A-D848-DE56-D25C7A77DD3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849BD0-F8ED-90B7-D59F-4EF52469809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C2E188C-06BC-B34D-4384-6C669417329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A8F4DEC-4D07-F081-79E7-E02681A42AC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F7D6E56-4051-F01B-3AD0-F621D97FFEE8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9F4AB3-0446-1FE3-6DFC-AEB94F68FEAC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C370A50-3A79-EB09-51B7-7B9423B4EEC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11B326-619B-4F97-CCFC-F384BA8DE8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65BAF5-54E8-0CED-B590-E9A3C9361D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E9043547-CB55-17CB-37C1-14FB6E8094C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491CE472-F524-AC73-E3DC-8ADC357D34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9506" y="2230046"/>
            <a:ext cx="6376988" cy="6628711"/>
          </a:xfrm>
          <a:prstGeom prst="rect">
            <a:avLst/>
          </a:prstGeom>
        </p:spPr>
      </p:pic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0D92D19A-E26C-FC1C-51BC-C58C27B8FA5E}"/>
              </a:ext>
            </a:extLst>
          </p:cNvPr>
          <p:cNvSpPr/>
          <p:nvPr/>
        </p:nvSpPr>
        <p:spPr>
          <a:xfrm rot="19186453">
            <a:off x="5372342" y="2169291"/>
            <a:ext cx="380743" cy="15535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1892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13169-0F2E-F1A7-BBE3-ECE634E07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E85AD96-86F4-4598-FAC9-EB53D57E096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6A8CEB9-C147-7AE1-2423-4D64C26FD86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FCD8EF-FB69-E36C-730A-0F839B798FC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867E7A-F2EB-1EE5-7245-B54B0C02D82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BA9D39-CDAA-4819-B47B-6825ADDBBD36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9EA1E3B-6EB6-AB99-7058-7CA715BD993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AB8C9AC-022C-4511-EA7E-351598BC29B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4E3BD06-F73C-5711-5A11-1A8729F2CF1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54AD3D5-B6A2-BA3A-76F1-886B5D1B795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19402C-A400-6EC3-05CB-E08946B2AD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Maman. La mère.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A29CD6-B8F4-4164-E174-CA856BFD984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EFF57242-6DE9-ABCC-7373-409B8763C685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31CA1315-5C71-5D29-39AA-C4B856FD8E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7010" y="2815536"/>
            <a:ext cx="4666882" cy="4851101"/>
          </a:xfrm>
          <a:prstGeom prst="rect">
            <a:avLst/>
          </a:prstGeom>
        </p:spPr>
      </p:pic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F2FB0064-A351-1890-56A2-CEE3C12A5222}"/>
              </a:ext>
            </a:extLst>
          </p:cNvPr>
          <p:cNvSpPr/>
          <p:nvPr/>
        </p:nvSpPr>
        <p:spPr>
          <a:xfrm rot="19186453">
            <a:off x="2471849" y="2742572"/>
            <a:ext cx="190372" cy="11369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DF8D8F1-2DF6-7B16-8041-6A7803E4B3C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73050" y="4502422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mère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997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0467F-CD1C-954E-BC1E-AB1743648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5A120C3-77F1-7772-C191-A485C65AA2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F1CF55-AF48-14EE-F0B7-BC8B20D2762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E16373-AA46-038D-AD99-AADC6DC7E12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1D106E8-7296-27C6-4B37-3808F559CDC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DB7E003-8385-612A-E21F-C4E4339E028B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9F4EAD3-22BC-7F0C-2A93-B316AE27324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70F0451-6475-3C2B-69F5-B46B2139327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69BFA-C7D4-F9F8-7C2E-C6C69E8716F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8ADB95B-17F6-D756-F808-16003517148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EC61A1C-1140-F8F7-5FFD-983D3C58AF8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194C65-11C0-BEB0-294F-83762BB378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56A9DB27-B584-4FE9-BEF5-CBFF70AFD8CF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6EDC86B0-3F8E-74FF-BC11-260F622652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9506" y="2230046"/>
            <a:ext cx="6376988" cy="6628711"/>
          </a:xfrm>
          <a:prstGeom prst="rect">
            <a:avLst/>
          </a:prstGeom>
        </p:spPr>
      </p:pic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2DA6F5B6-E79D-55FB-ED8E-C9EDBA84B739}"/>
              </a:ext>
            </a:extLst>
          </p:cNvPr>
          <p:cNvSpPr/>
          <p:nvPr/>
        </p:nvSpPr>
        <p:spPr>
          <a:xfrm rot="19186453">
            <a:off x="6437906" y="1734335"/>
            <a:ext cx="380743" cy="15535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8468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23C49-7287-6D91-65E2-90C2DABEB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B5E0844-FB1B-35BB-1E37-DFFB101A23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DB0EE06-A15D-A514-43CC-D98EC489E6B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D93210-188B-F3FD-F65B-62D0F272441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28C303-3BCD-7E1F-F27F-BD1B56AE415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9C50C40-6E1D-ED08-C83B-7336794E7203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B3D42C9-339D-390B-1FCF-139334641A1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6487CBE-1E61-4408-1324-D58EE0F1508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19CFDDA-A884-0887-135E-FDB2998D8C74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B840337-B2CA-BCC5-5B45-26420041143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4A6F8F5-FE84-CFD7-8033-7FBA7177036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Papa. le père.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AD506A-8CE3-9114-B109-B85327B5914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F38B716B-7753-75CD-15FC-5FB28726305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08A0D204-3F96-0096-E22B-6501480D63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7010" y="2815536"/>
            <a:ext cx="4666882" cy="4851101"/>
          </a:xfrm>
          <a:prstGeom prst="rect">
            <a:avLst/>
          </a:prstGeom>
        </p:spPr>
      </p:pic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47102B48-876D-5DE8-3C92-BC5E2A512BD3}"/>
              </a:ext>
            </a:extLst>
          </p:cNvPr>
          <p:cNvSpPr/>
          <p:nvPr/>
        </p:nvSpPr>
        <p:spPr>
          <a:xfrm rot="19186453">
            <a:off x="3314811" y="2455193"/>
            <a:ext cx="190372" cy="11369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9357CD1-E17C-CACF-14D8-351C9206485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73050" y="4502422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père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54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C196A-36CE-BB69-F37B-3A660C83D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9623B93-C4B2-D0A9-5CC8-54D07D5A820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0A0C1B5-35CF-1211-FB39-4F218D67622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8A9C5A-8960-2721-9C5E-AF62884AC67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89BF1F9-3344-FA55-6F42-1BBE084F72C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06DF07-7279-58FC-1143-CAEB96B6766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AFE3785-86EE-79A9-AC27-DC11263C0C8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76FC473B-27C2-AE40-D433-196368A935B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BD9BABE-3838-FA6E-CE29-064DA15C337D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4093AF0-1B30-BE8E-E166-AEEA46F26BF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2C03AF1-2D05-387C-A0E8-C66E92A01D3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E4ECC9-A535-3C9E-B1D3-B4AE90CCAF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92B733D0-4B59-787A-42FF-51D140A26F6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46A4E9BC-E7F2-62BA-7691-FA5F2DEBA1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4593" y="3278124"/>
            <a:ext cx="4566813" cy="4467225"/>
          </a:xfrm>
          <a:prstGeom prst="rect">
            <a:avLst/>
          </a:prstGeom>
        </p:spPr>
      </p:pic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01B7148F-CCBA-9709-3690-54DC27F5B4AA}"/>
              </a:ext>
            </a:extLst>
          </p:cNvPr>
          <p:cNvSpPr/>
          <p:nvPr/>
        </p:nvSpPr>
        <p:spPr>
          <a:xfrm rot="1062478">
            <a:off x="5460463" y="2320045"/>
            <a:ext cx="190372" cy="11369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1B57C898-56BE-D92F-37AF-D3C5E39A607B}"/>
              </a:ext>
            </a:extLst>
          </p:cNvPr>
          <p:cNvSpPr/>
          <p:nvPr/>
        </p:nvSpPr>
        <p:spPr>
          <a:xfrm rot="20309653">
            <a:off x="6562560" y="2265011"/>
            <a:ext cx="190372" cy="11369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933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5B198-2B95-E33E-904F-86AF4BDA4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514B639-4CDF-1949-418A-C79D3E8853C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01E0697-F031-8B9A-4CC8-23FCCD010C7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BC4383-180A-BED2-C53D-256935D08C7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88B1776-DFBB-FC4A-E255-287C75A3C6D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A2B8548-1C39-7B8B-D105-51442AFB7FF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8FEC2A2-0A61-82CB-DF23-FA5B4968706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8D9E000-B08B-AAEA-28BA-15180EC14C8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D4E2A05-78B4-B825-1AB1-C078611B4CE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FCFFAB4-8FB5-A143-6398-CB4685570FD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71BBD-C06A-AFC2-5D02-BDC8B4E5DFA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Des parents.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4C7EEB-B61D-AD6F-43B9-6CF6F5DAE97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257E5E0-BE01-F594-8747-D9B30ED22C2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5D72A473-1A1A-F0DC-9110-F78A40AC5D4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73050" y="4502422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 parents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7B61A59-F49A-ECE1-1853-27D3635DDE4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70262" y="2674827"/>
            <a:ext cx="3801876" cy="438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25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9F00D-D07C-EE65-46D7-DE1EFF61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EA0FF86-03C1-7471-9D02-DBBAA86AAE1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86FE25E-65D8-0AC6-5ED5-571034E6C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8612" y="4168131"/>
            <a:ext cx="13387387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7461ECD-4F55-1BA7-6454-C23E4F6522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78ACEFD-3581-D36A-D867-652608948D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45A75A-908C-6A9A-2F13-085FCA47F42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398623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200C1-85ED-1C85-6EB1-AE2DF1A52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711D853-0401-D596-E265-DF9DA9AFD54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4776E21-260E-7BCB-013F-E20634B7EAA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966A20-F859-7675-4FB8-F2889026AE3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642C876-EB28-91F9-6AD5-2490FF82C55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88A7DE1-78F0-D8DF-B34C-0A5755B577A3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7CE426E-4847-1FA7-BE62-21877BAEFFD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8AC313A-5C26-A4B8-89F1-0D80B76C4747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8B75236-07FF-8D53-6644-CA6A2D73899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874D22B-2DDE-8016-4A5F-D07788B7397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AF0E8B7-7108-59BA-993F-A53C2A2EB11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0D5482-A15B-8A65-5F24-3FDA781B01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7031B1D9-8AA5-4606-06FA-6C2104ABA46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8F915ECF-EC0E-452A-0F8E-59B7A54052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9506" y="2230046"/>
            <a:ext cx="6376988" cy="6628711"/>
          </a:xfrm>
          <a:prstGeom prst="rect">
            <a:avLst/>
          </a:prstGeom>
        </p:spPr>
      </p:pic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C5354C37-101C-7FA8-80B1-68E7F7865842}"/>
              </a:ext>
            </a:extLst>
          </p:cNvPr>
          <p:cNvSpPr/>
          <p:nvPr/>
        </p:nvSpPr>
        <p:spPr>
          <a:xfrm rot="19495076">
            <a:off x="8465472" y="2198349"/>
            <a:ext cx="380743" cy="15535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4513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7A272-1409-C1B5-999C-96C04A31B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13DDF95-53CB-4B48-8B3F-8789A1A7E6A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810C23D-6763-AD2C-0C25-3199C0A7DD2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9E2807-AD79-575B-2CE7-562586C3D34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6D90AF0-4C87-C9EF-1491-54B0A2B7963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3C680D3-805C-5466-5E8F-99D6B856D22A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73F9632-FA4A-A7C0-DF1F-F66DB63EB78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111ACB1-9EE7-7AF2-44CA-AA04B70701D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0957AF3-5A5B-0EEC-291E-A98218C2029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0C81D10-C6B2-A94A-451C-8191DF65FA6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AB5DAF-2A38-CF04-83D2-F93A04023E5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grand-mère 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9054EC1-7D2A-8CD4-6550-06C5DAF42A2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715000" y="4502422"/>
            <a:ext cx="76580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grand-mère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50839C-7A3D-7EC8-F466-35E34BC8F01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B3A30581-A770-BEC3-6471-B7B6C6F16A83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9003842E-924E-6828-B6A3-F141945646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0406" y="3001900"/>
            <a:ext cx="4131694" cy="4294787"/>
          </a:xfrm>
          <a:prstGeom prst="rect">
            <a:avLst/>
          </a:prstGeom>
        </p:spPr>
      </p:pic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D052855F-B249-7A9C-55C4-6CFC2BB0570C}"/>
              </a:ext>
            </a:extLst>
          </p:cNvPr>
          <p:cNvSpPr/>
          <p:nvPr/>
        </p:nvSpPr>
        <p:spPr>
          <a:xfrm rot="19837426">
            <a:off x="4397351" y="2774321"/>
            <a:ext cx="190372" cy="11369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4130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9AE4B-9E77-77F6-0EC9-4DF53A2EF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A749465-EAFE-BDE3-4DCD-9117578C47A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4FC3ABE-3C99-C3E0-ADF2-A25B41DD9E9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2442EF-4EBA-D89D-008E-A275824F092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A24BE64-A274-65A9-5ABB-59D755F306E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363ED2F-2B77-B2DA-884E-D1A4D3759D8C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7BD5AA1-E6CC-13BA-14D7-42A3E63E7A1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C34C33B-FB3C-5991-34B8-D6713A29595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31676DF-4D72-0396-608F-B23DFF6CD89C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892556D-6B41-D4EC-A72C-76428D7DCC7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23A720E-F498-7F91-1593-2E7E56B4133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3F1BFF-6416-8DAD-268D-D014068DC6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AED0C92E-2BEE-C245-4CE5-6209EE56368D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7A3BBE38-7638-18A4-8F3A-DC0BB9DC8E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9506" y="2230046"/>
            <a:ext cx="6376988" cy="6628711"/>
          </a:xfrm>
          <a:prstGeom prst="rect">
            <a:avLst/>
          </a:prstGeom>
        </p:spPr>
      </p:pic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B254F05C-CBE9-18DE-BB20-DB199AAB536C}"/>
              </a:ext>
            </a:extLst>
          </p:cNvPr>
          <p:cNvSpPr/>
          <p:nvPr/>
        </p:nvSpPr>
        <p:spPr>
          <a:xfrm rot="19186453">
            <a:off x="3479134" y="1857631"/>
            <a:ext cx="380743" cy="15535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8035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96FE8-38F4-24AA-EA84-F3349B701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71BE4C6-4FD1-507A-1505-A1BFA43F657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B9C4565-2EA6-B11D-4B95-3FC095B96D6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E8AFAA-BBE5-5FEA-7A8D-537136FBA75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6508067-85A8-A024-C07B-6954DABE0B5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3B35544-E8F7-D6C3-91F0-E571335A357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611E21-B6E1-4C65-6BA1-805B3D6F96D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6F93F99-3C35-21C4-D362-F878E6C83DA9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061B044-2921-3FF5-8CF6-D10EB6BA7B9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72F1D42-045C-324B-7B4E-648DE87ECCD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C10CF3-FAE8-2993-E3B0-B53D6B3C510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grand-père.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097DA6-9ACC-318B-5012-7CAE9475F55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715000" y="4502422"/>
            <a:ext cx="76580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grand-père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85EA29-D53E-E37A-811D-F6BE4C4BCCE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FD0FBD3C-FE8A-B96D-18FE-D7E00F7383D6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5D5EE5E3-2EFA-BED3-785B-C65230CFE8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0406" y="3001900"/>
            <a:ext cx="4131694" cy="4294787"/>
          </a:xfrm>
          <a:prstGeom prst="rect">
            <a:avLst/>
          </a:prstGeom>
        </p:spPr>
      </p:pic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72D57909-63D7-90FC-9397-AA8E34A0B4E1}"/>
              </a:ext>
            </a:extLst>
          </p:cNvPr>
          <p:cNvSpPr/>
          <p:nvPr/>
        </p:nvSpPr>
        <p:spPr>
          <a:xfrm rot="19186453">
            <a:off x="1032579" y="2645108"/>
            <a:ext cx="190372" cy="11369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9376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CD768-2D81-2A3C-F83C-B7EB18D2A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83A8FEA-AB30-240E-0486-677C47834D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02A7B4B-8A28-B4C2-AA3E-223A12682E4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152875-693C-2A05-5B10-D7C5D89E8C3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6C49F82-3098-AF6E-C5E8-91823AE2A8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0B9C82C-0960-B440-6762-983D8FEA284E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C17E67D-FDAD-3953-37AC-54276CD3330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5DDDA87-2924-0301-10AE-59D929079DE8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D2D79F7-EC1D-7AD6-66E2-45C418EC7D8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F9FD65E-FAE5-028D-165D-E9AED4C59A6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E5A0277-6B9B-855E-40F8-FD546154A68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2B7B8C-15DE-81E2-A875-883E33CB9F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C5AEF14E-26BC-C499-24E0-1EE51CD1AA1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F85F8538-0ED6-8B57-A86E-E2C5967969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9506" y="2230046"/>
            <a:ext cx="6376988" cy="6628711"/>
          </a:xfrm>
          <a:prstGeom prst="rect">
            <a:avLst/>
          </a:prstGeom>
        </p:spPr>
      </p:pic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9C7B6213-1BCF-64EF-39FC-FB67DF925247}"/>
              </a:ext>
            </a:extLst>
          </p:cNvPr>
          <p:cNvSpPr/>
          <p:nvPr/>
        </p:nvSpPr>
        <p:spPr>
          <a:xfrm rot="3422338">
            <a:off x="9611165" y="4805381"/>
            <a:ext cx="380743" cy="15535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4841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434BA-6136-6EE4-1328-CEF0E35A8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34EA2BC-DAA0-28AB-CDD7-ABAB3456FB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EDFF4B-67D2-C952-3C30-27B61E66893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1E7E18-74E7-84E3-2AF6-EF2DCBE47AF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F048214-F294-863B-3788-9A7FB7846FA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0E591A8-5365-71FF-1206-90044FF53DCA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85C14FE-291F-D3AA-B86E-4A6611CE27A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A08BD53-50D5-1628-D43B-C55CAE11F06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C911282-EFE4-B7FE-D3A5-B3FA2006488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43297E2-07A0-C24A-B53A-4E1FC8C1033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C78E06-6C92-5CEF-37C7-6DEBB99131A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sœur.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B25CD7-9927-72FF-6F12-1FE6EBD7D31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92915CF6-0392-B2EB-9025-8C558A57B50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617CFC15-DD5B-FD98-15F1-B781CEF0A22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7010" y="2815536"/>
            <a:ext cx="4666882" cy="4851101"/>
          </a:xfrm>
          <a:prstGeom prst="rect">
            <a:avLst/>
          </a:prstGeom>
        </p:spPr>
      </p:pic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57E5F4CC-AB76-B1F8-0E8E-587E99180682}"/>
              </a:ext>
            </a:extLst>
          </p:cNvPr>
          <p:cNvSpPr/>
          <p:nvPr/>
        </p:nvSpPr>
        <p:spPr>
          <a:xfrm rot="3917481">
            <a:off x="5703193" y="4747892"/>
            <a:ext cx="190372" cy="11369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086FEE-4259-BCAB-DFF5-4059F5DF290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73050" y="4502422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sœur 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73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BE184-3E8E-9929-0629-1AEA23028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2AAE5AD-B87A-0C6B-1756-95A76E1131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F15929-C6C4-6075-8E2F-8AB73C23525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F5E544-1D18-B622-6479-7077772D0E3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C988BA6-7AFE-714F-6EE3-90DC2EDC7A8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715BB0C-07F7-6C58-EC2F-94FBE30D93F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D31FA20-B5C6-407B-273D-1AAB4DDFF59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D4B2186-BD29-C7EE-52C3-A144DD48098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8609945-3100-4B9E-05D3-1498A00AB59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721A4DD-F3B9-9F1E-8803-9B19AEA6F1B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D6F5690-88DA-8242-186C-C11622E8C25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B7009D-D30B-B858-9879-B080D9522B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42011160-4363-FF47-1AB4-3CB6F19D5A3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45D6F944-5309-CA55-7BC8-3D27DC66E9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9506" y="2230046"/>
            <a:ext cx="6376988" cy="6628711"/>
          </a:xfrm>
          <a:prstGeom prst="rect">
            <a:avLst/>
          </a:prstGeom>
        </p:spPr>
      </p:pic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C333F040-BC01-D1F4-0F4F-655A6B3A1A76}"/>
              </a:ext>
            </a:extLst>
          </p:cNvPr>
          <p:cNvSpPr/>
          <p:nvPr/>
        </p:nvSpPr>
        <p:spPr>
          <a:xfrm rot="17438681">
            <a:off x="3664873" y="4366749"/>
            <a:ext cx="380743" cy="15535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181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4E0EF-3343-E8C1-2982-245F6DEEC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A5774F6-02A1-216D-C5AD-09FE13B6A95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C81A5DF-11CF-1741-2BE5-73D8430E296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16678D-23D9-81B3-B0D0-9EFE4A49244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F66BF31-B1C2-2D23-094C-2CAD5F5E8D7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E6D51C-A76C-3988-F9BB-88C18EBA78C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6E71F92-C5FE-74AF-5EAC-99913AEDB12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5C79552-4BAB-5D2B-F733-37AC65BC990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2532463-9731-D89B-724C-9ADA5D4FC04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2C3A0AF-0366-3434-EC09-172A236831C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C7B475B-2743-3DF3-17BF-6FE31F775F1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frère.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41CBA1-8E81-0771-5B4C-668B8059018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97F8857-26B5-6D9F-3F7B-F07A060E247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A142B5D8-62E1-4565-B50E-09F0CD1396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7010" y="2815536"/>
            <a:ext cx="4666882" cy="4851101"/>
          </a:xfrm>
          <a:prstGeom prst="rect">
            <a:avLst/>
          </a:prstGeom>
        </p:spPr>
      </p:pic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3757023B-0AE0-EF09-C1B3-09AB9EA1F2D1}"/>
              </a:ext>
            </a:extLst>
          </p:cNvPr>
          <p:cNvSpPr/>
          <p:nvPr/>
        </p:nvSpPr>
        <p:spPr>
          <a:xfrm rot="17764538">
            <a:off x="1472359" y="4217523"/>
            <a:ext cx="190372" cy="11369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E3F053D-D048-7A3F-990B-2F84152FBE4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73050" y="4502422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frère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186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0D7BB-1E5A-6E7E-887D-6EAC1655D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B5FDB4-4B4E-37C9-2960-0145B607924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02CA446-69BE-93EC-275A-091CA1B8DCD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C39029-211D-0BBB-023B-0D54DD73E98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FC036D6-7B5F-B4D4-709E-B55BCA243FF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8B64763-3D57-ED78-2C2E-FFCDA08B2D44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C885FF6-4E9E-70F9-3197-0BB38B49919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B9EB63D-579F-57C6-8207-8308CA1CC18A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EC422AF-A673-900C-77CA-7CB17CA100CB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31386D9-D63F-61CF-E7FD-4A677E4454F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DE9567-B82A-997C-86A5-7731173A4F6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AADB115-0506-D1EA-AFF7-A2D8BBB380E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14492CF-43F6-38D0-8476-95390BAAEFE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3455" y="4925792"/>
            <a:ext cx="28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mère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748E137-8300-739D-2B13-A5AA8F9793B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646168" y="4923390"/>
            <a:ext cx="3344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père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E10BD98-6674-69E6-C295-8DB15886968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821226" y="4935323"/>
            <a:ext cx="316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grand-mère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2" name="Tableau 31">
            <a:extLst>
              <a:ext uri="{FF2B5EF4-FFF2-40B4-BE49-F238E27FC236}">
                <a16:creationId xmlns:a16="http://schemas.microsoft.com/office/drawing/2014/main" id="{F3D90AD1-0172-9776-6B8B-3FFF0D42C8F0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DC539364-7880-495D-EBDF-9F3DBB741C7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14615" y="2451224"/>
            <a:ext cx="2250394" cy="216077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292C2E1-9ADA-1A91-36A7-68F358C5438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70936" y="2495847"/>
            <a:ext cx="2148105" cy="211433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56993CA-A9C7-2CEE-9FF8-BF8836CE20B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217582" y="2495847"/>
            <a:ext cx="2315054" cy="212051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DF8F600C-7382-59AE-5FD4-9C0AE7C657B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24129" y="6630328"/>
            <a:ext cx="2249537" cy="173739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821FBFFC-F508-0838-617F-048542AACBF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477374" y="6576576"/>
            <a:ext cx="2294917" cy="17957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8F38B0-DC57-6C27-E48F-F714C42F50B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34411" y="6145091"/>
            <a:ext cx="1922713" cy="221980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2B87DD7-35B7-B426-9B26-E25A9B5635E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913679" y="4946096"/>
            <a:ext cx="316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grand-père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10AC415-406D-8683-C874-AC3C666AC0A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589410" y="8601622"/>
            <a:ext cx="28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 parents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5A250BF-84B2-170A-6A6B-8B490D356363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858437" y="8601622"/>
            <a:ext cx="187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sœur 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C2D74A8-57F7-BE52-6A9E-271B0CCFCA9A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519042" y="8613555"/>
            <a:ext cx="253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frère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3FC39EB-4775-6944-F051-E30FF4AF43C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244560" y="2420615"/>
            <a:ext cx="2148104" cy="221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739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5F8E0-DDBA-091F-1113-0301123EC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1CD803E-ED5E-3A86-28BA-5673589F6B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255A81F-1030-A040-7C2C-EC743D74FA0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8FB08E-4F78-5EA2-8E55-8BAC5EF5614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4738A7F-B19D-0ED6-9723-CB2E4C9D7B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B45E1D8-10FE-B9B3-FC63-08A64249B50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513D553-BADC-0467-FE2E-6FE0A373DCA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87F535-E2D8-FE07-6D37-4DE8CEE46EA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18A18CF-F747-F974-6A07-D346CB396BF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61904"/>
                  <a:ext cx="8748473" cy="228697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CD8ADBA-0F91-F024-C043-D2D57E041B6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BF1B088-FB93-36D4-136B-B9687BF6F3E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066811" y="2748696"/>
            <a:ext cx="335901" cy="369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687BFFEB-DAF6-18AF-6F61-A1D54F11FD4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E5335CA-EB2D-4DC9-9285-F997919FAE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4615" y="3094178"/>
            <a:ext cx="2250394" cy="21607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566731-5F7B-BE77-6009-D583C09564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70936" y="3138801"/>
            <a:ext cx="2148105" cy="211433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B3E9221-6F3E-6317-FB1F-A3351919A6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17582" y="3138801"/>
            <a:ext cx="2315054" cy="212051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B814B84-0D72-9753-7B80-09CCCE097F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24129" y="6630328"/>
            <a:ext cx="2249537" cy="173739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931277C-89FC-F452-3D35-8A438DBC07A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77374" y="6576576"/>
            <a:ext cx="2294917" cy="179574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0130822-B755-5F1D-2280-3650CBEDFA4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34411" y="6145091"/>
            <a:ext cx="1922713" cy="221980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5FEF6D4-F6AE-621F-AF83-4CD5968707A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0F6AEFF-BE8C-1675-AF1E-978DB6B434F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3C2E324-60C6-76AD-DA52-866C6D420BE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06190" y="3068657"/>
            <a:ext cx="2148104" cy="221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8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1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D356F-EF5B-C5CB-EE72-2713D888F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89BC5D9-36CD-BB2C-39D2-59569A7BC6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3EEDDC5-2D2E-383A-24B9-319A8E0EEC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64862" y="2948324"/>
            <a:ext cx="9122288" cy="5216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Lecture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Lettres – syllabes – Mots simples.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Maman/la mère – papa/le père - les parents - la sœur - le frère - grand-père - grand-mère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3.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C’est qui ?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C’est / ce sont mes (…)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F5CC7D0-261B-3608-B2D7-9B1B5ACE695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EC21A11-F380-5A9C-D4B8-A222424D33D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A0D357-8106-1779-F1D5-477BD8F3DCF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6677" y="6262569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FA096658-D4A9-C273-E3F6-594C726963D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90787" y="1051835"/>
            <a:ext cx="4719761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E69296F-3FC3-6C41-0DBB-F4A6C9452D1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1181358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6208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des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07530" y="4627584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C’est qui ?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88614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507530" y="6491348"/>
            <a:ext cx="8915297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C’est/Ce sont mes (…)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004C7-814E-829D-7E73-E0AA3F8DD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7D6654C-5202-A072-39EF-756DF3BF03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5226A4B-5CBF-38AA-6971-AA602C39125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8E543F-38EA-28F1-31AA-5A334456E20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AAAEDCC-04D4-9B33-185C-E81561C8C15D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B701A47-42F1-294F-B6EC-6C3A306B6BB3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F94F634-B221-305E-7FE0-69E5FFDE07D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092C50D-7962-789A-BA36-B33A0699FA8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3562555-458E-5AF5-CE08-57E89F7AE3E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3847B90-D3FA-8855-191D-B9C72AF4EE9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03396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E1C52A-3F0C-8A4B-65C0-75647EABE5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7551" y="759875"/>
            <a:ext cx="895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Karim et Rita.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ACE463-1324-190D-BCF6-521A1ECA202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6" name="Image 1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BDF6C8DE-2BE8-93CF-A4EF-916A80A65DF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0909" y="3251933"/>
            <a:ext cx="3527978" cy="596777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CB58A33-A452-1D5B-7877-58247CB16A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2" y="3938769"/>
            <a:ext cx="3865435" cy="4928441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1B76648-FF69-D7E2-DBF8-C04FFDD1A6F1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179423131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7602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97326-6CA8-AEAA-400B-7917145C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8590A96-20DD-1536-CAAA-7BAA8A48203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0DE3BD7-0B9D-AD34-8192-F55D89E0168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FDF5C8-AE0A-AB4A-4AA3-4D24250085A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AB24F70-8DB8-2FFA-BD59-730A7633AFE6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F2B7BAA-0CF1-60BB-5D40-103EDD711664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9A7DDD7-1B96-7351-3F45-6BD6728E982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5787841-BC5C-CEA2-8DAC-3614E00031D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7C611C5-88A4-C41F-FB0D-55B01D2F93A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B18F22C-C3BD-9D26-ED62-4EB9E266749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3A0CB3-110B-B5CD-CD15-35ECD902648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C’est qui ? 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CD74AE-9F6F-2330-D044-420C6A6B7E6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FE7D859B-A2D5-1D77-89FC-20BF8AF17BC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447469" y="2285485"/>
            <a:ext cx="3950018" cy="1316860"/>
          </a:xfrm>
          <a:prstGeom prst="wedgeEllipseCallout">
            <a:avLst>
              <a:gd name="adj1" fmla="val 11726"/>
              <a:gd name="adj2" fmla="val 8193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 qui ?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B1BD31-C881-8BCD-6743-3ECCFAFCAA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85056" y="4641469"/>
            <a:ext cx="2987328" cy="3767868"/>
          </a:xfrm>
          <a:prstGeom prst="rect">
            <a:avLst/>
          </a:prstGeom>
        </p:spPr>
      </p:pic>
      <p:pic>
        <p:nvPicPr>
          <p:cNvPr id="6" name="Image 5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9864B76E-E95D-3841-848C-8DCF55AB81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5691348" y="4046369"/>
            <a:ext cx="2552540" cy="4451648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C884FB9D-47B3-04A1-CEB1-E452C5222E84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47207D20-9E1E-870A-9F28-0B3EB65308B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9" t="3342" r="8205" b="53245"/>
          <a:stretch/>
        </p:blipFill>
        <p:spPr>
          <a:xfrm>
            <a:off x="9136473" y="4523304"/>
            <a:ext cx="2552539" cy="38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980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073CF-A0FF-3EE7-2863-948E90F3C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7D37F38-44F1-C8DA-329A-0C7F7C2068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664EAB0-A92E-A198-1A3F-9A03C0F923C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1CBC70-37F2-E7DF-FDF7-B419D7404B7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BD76269-0A0B-60AA-DD3D-73968AF7D7CC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75B1759-6FF8-7F16-0F79-7E7F8D5B344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6E37F3C-FE32-36A0-36CB-F3C615A6734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E514E4E-1915-1237-5744-8B42C91A256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2D6B0CE-06BD-7320-8954-18293FE4184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792EF00-F4BD-C59F-615A-D44CAAE535E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E91A13BC-86FA-CFB0-C738-6B5F5D85F5A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447469" y="2285485"/>
            <a:ext cx="3950018" cy="1316860"/>
          </a:xfrm>
          <a:prstGeom prst="wedgeEllipseCallout">
            <a:avLst>
              <a:gd name="adj1" fmla="val 11726"/>
              <a:gd name="adj2" fmla="val 8193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 qui ?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E67360B-0D94-12DF-67D0-8337DBA6A4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85056" y="4641469"/>
            <a:ext cx="2987328" cy="3767868"/>
          </a:xfrm>
          <a:prstGeom prst="rect">
            <a:avLst/>
          </a:prstGeom>
        </p:spPr>
      </p:pic>
      <p:pic>
        <p:nvPicPr>
          <p:cNvPr id="6" name="Image 5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2EE1168-1819-35CA-4566-98D9EC4A5D7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5691348" y="4046369"/>
            <a:ext cx="2552540" cy="44516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5C86D0B-91A9-74B5-1BED-C3B11E9A612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C’est qui ?»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FDE44F8-8A36-E799-311E-5C95A3859E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EE8B4B32-A76C-4CF1-F54F-C763CFCF6F6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0A604BAB-1C55-FBE4-9934-89A435231DC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9" t="3342" r="8205" b="53245"/>
          <a:stretch/>
        </p:blipFill>
        <p:spPr>
          <a:xfrm>
            <a:off x="9136473" y="4523304"/>
            <a:ext cx="2552539" cy="38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85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C’est mon frère. 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49253" y="2114257"/>
            <a:ext cx="4823131" cy="1470468"/>
          </a:xfrm>
          <a:prstGeom prst="wedgeEllipseCallout">
            <a:avLst>
              <a:gd name="adj1" fmla="val 16395"/>
              <a:gd name="adj2" fmla="val 9574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mon frère.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CCBF706A-7419-199A-EBED-432B69926A3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2388" y="4190605"/>
            <a:ext cx="2657470" cy="4495262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5A0D20B4-D8B5-6578-36E5-F349378C463C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92F7288A-0034-8DC4-0CDE-B29610EDA89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2724" y="4526894"/>
            <a:ext cx="2191185" cy="3988456"/>
          </a:xfrm>
          <a:prstGeom prst="rect">
            <a:avLst/>
          </a:prstGeom>
        </p:spPr>
      </p:pic>
      <p:pic>
        <p:nvPicPr>
          <p:cNvPr id="14" name="Image 13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961E7525-3319-9844-5C93-4A61542B653C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9" t="3342" r="8205" b="53245"/>
          <a:stretch/>
        </p:blipFill>
        <p:spPr>
          <a:xfrm>
            <a:off x="9136473" y="4523304"/>
            <a:ext cx="2552539" cy="38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416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31B20-6258-6D25-861C-514046F02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06A7D59-D267-0AB9-D5AB-0308B5E23F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E9D3B52-4043-762C-B587-67BC7A0A3F5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E59474-B07B-1AD5-7F4C-0E095C3F7F2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4AA60BD-597C-55E5-C28D-5227F5F61A1D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0EF7D92-8014-0129-672D-9948196403C8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383D484-B367-1A02-A450-050CAC88B0C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4AA5AE2-B780-716D-A082-6A65BE9736D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918765E-3751-2EB6-ADEB-530104A18B6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7C7074B-E119-D5AC-1F4D-B02F2BD6970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AD657D-3CD6-8937-54C6-A95AB8A412A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C’est mon frère. 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B4AB0E-7BA2-79B3-1D18-88C39C6FD5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13" name="Bulle narrative : ronde 12">
            <a:extLst>
              <a:ext uri="{FF2B5EF4-FFF2-40B4-BE49-F238E27FC236}">
                <a16:creationId xmlns:a16="http://schemas.microsoft.com/office/drawing/2014/main" id="{3A9B6780-CBA5-14DA-2FDA-3E2EB49AB61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49253" y="2114257"/>
            <a:ext cx="4823131" cy="1470468"/>
          </a:xfrm>
          <a:prstGeom prst="wedgeEllipseCallout">
            <a:avLst>
              <a:gd name="adj1" fmla="val 16395"/>
              <a:gd name="adj2" fmla="val 9574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mon frère.</a:t>
            </a:r>
          </a:p>
        </p:txBody>
      </p:sp>
      <p:graphicFrame>
        <p:nvGraphicFramePr>
          <p:cNvPr id="25" name="Tableau 24">
            <a:extLst>
              <a:ext uri="{FF2B5EF4-FFF2-40B4-BE49-F238E27FC236}">
                <a16:creationId xmlns:a16="http://schemas.microsoft.com/office/drawing/2014/main" id="{07F8EFE2-E638-75C7-C9B7-87013EB0D822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7" name="Image 2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4190EE79-3E61-C9E5-CABB-1964CA3656C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0948" y="4190605"/>
            <a:ext cx="2657470" cy="4495262"/>
          </a:xfrm>
          <a:prstGeom prst="rect">
            <a:avLst/>
          </a:prstGeom>
        </p:spPr>
      </p:pic>
      <p:pic>
        <p:nvPicPr>
          <p:cNvPr id="9" name="Image 8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7F24BC29-6496-36D4-846A-1BD6C073B0D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9" t="3342" r="8205" b="53245"/>
          <a:stretch/>
        </p:blipFill>
        <p:spPr>
          <a:xfrm>
            <a:off x="9136473" y="4523304"/>
            <a:ext cx="2552539" cy="38341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4F98BB9-3A88-81F5-8782-BE43A9DE8C4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2724" y="4526894"/>
            <a:ext cx="2191185" cy="398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310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10E13-145F-EA9B-F404-812EE8D07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851FF6C-CB32-DB40-E3E1-CFC9B37A622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9CCA91B-89F0-551F-A9F6-5FFD3658C6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B7AFC5-085C-638E-E986-80BE199CB6D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20CB0C0-2B9C-D553-0357-A437F0B54625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2607D38-D575-A3DA-95F9-4CDA1AA93ED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3E011C5-B563-5B04-EC99-35B201791E1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D7F9A94-F95C-DE49-9C12-55575E0DCCC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9C702DF-51F5-5371-F9E5-18D87D2FA4D4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B56DE34-FD4E-0486-403E-57B428CBD2E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3F27BB-ED15-6EF1-A293-CC91A7EF2F4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67546" y="546574"/>
            <a:ext cx="925578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C’est qui ?»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88707F5-F71E-779C-77EE-838AC0CF46E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EFFE25F8-195A-1049-05BD-983FC380E97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693790" y="2112063"/>
            <a:ext cx="3950018" cy="1628520"/>
          </a:xfrm>
          <a:prstGeom prst="wedgeEllipseCallout">
            <a:avLst>
              <a:gd name="adj1" fmla="val 11726"/>
              <a:gd name="adj2" fmla="val 8193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 qui ?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DD9B4FB-0C34-CAAB-AA91-DEB88D943BC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>
            <a:extLst>
              <a:ext uri="{FF2B5EF4-FFF2-40B4-BE49-F238E27FC236}">
                <a16:creationId xmlns:a16="http://schemas.microsoft.com/office/drawing/2014/main" id="{AD3FC05B-0BB5-AD43-F65C-141AF30092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4976" y="4641469"/>
            <a:ext cx="2987328" cy="3767868"/>
          </a:xfrm>
          <a:prstGeom prst="rect">
            <a:avLst/>
          </a:prstGeom>
        </p:spPr>
      </p:pic>
      <p:pic>
        <p:nvPicPr>
          <p:cNvPr id="21" name="Image 2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447128F0-0512-53A3-1732-8E290D0FEC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5091268" y="4046369"/>
            <a:ext cx="2552540" cy="445164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B306FBA-4243-2E84-007C-BDC8135A192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96750" y="3514725"/>
            <a:ext cx="4077965" cy="491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165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C7CC9-AA12-35BD-5340-F11AE45E1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B6201CA-DCEA-21AF-C375-709CA535638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FE1AD87-3B95-175B-5198-7ECE56F853B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D4238E-B975-41CD-A125-328C6D5D52C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BDB92A4-6D56-96E4-4236-B242EEA2AC1E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18DC9D8-001D-E3DF-AA38-69EBA450B227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7AABBFC-A366-61EF-38A7-A64E79435CD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F72981F-C529-A3C1-0716-66F9D0BACB53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F32E4F1-96C1-D069-38DC-983CE5519949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6351053-904B-498F-928F-037F7B655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ED2E9B-2892-B3E4-BEAF-FA270BE31F2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c’est qui ?»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775B6A-5262-373B-96F5-A75FCA33AC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958EC2B1-DBF8-01EC-8ADD-EBE72400616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9" name="Bulle narrative : ronde 8">
            <a:extLst>
              <a:ext uri="{FF2B5EF4-FFF2-40B4-BE49-F238E27FC236}">
                <a16:creationId xmlns:a16="http://schemas.microsoft.com/office/drawing/2014/main" id="{85777C1D-E0D8-F73B-A771-FB7EC9978D2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693790" y="2112063"/>
            <a:ext cx="3950018" cy="1628520"/>
          </a:xfrm>
          <a:prstGeom prst="wedgeEllipseCallout">
            <a:avLst>
              <a:gd name="adj1" fmla="val 11726"/>
              <a:gd name="adj2" fmla="val 8193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 qui ?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12DA0A9-EC6A-5EF4-EF82-C5291543DF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4976" y="4641469"/>
            <a:ext cx="2987328" cy="3767868"/>
          </a:xfrm>
          <a:prstGeom prst="rect">
            <a:avLst/>
          </a:prstGeom>
        </p:spPr>
      </p:pic>
      <p:pic>
        <p:nvPicPr>
          <p:cNvPr id="16" name="Image 15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058063F2-C5A8-6F17-8BC1-6843926AACB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5091268" y="4046369"/>
            <a:ext cx="2552540" cy="445164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A4C7390-460E-4BD4-56C0-246AF3CB9B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96750" y="3514725"/>
            <a:ext cx="4077965" cy="491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078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DE411-70BA-BFBB-B7AB-90882D9A5B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D98072C-FDC6-CB6A-85B7-9B552507FF3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281F7F-9002-E02E-22E3-1E6F0FC3D47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BECDCE8-2139-A8ED-F2C7-000B8132E8E5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F9EB2EA-F309-223E-20AD-D3A7DCBDC280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6B774D8-A8C3-D97F-CEE4-EE56CD1FD90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7A53A4E-7D6D-0D7F-BDAA-8A9EEBDB05D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06209C-C0F9-20CC-0531-6EBC18E01A28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Ce sont mes parents. 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11260343-0B49-4356-E6C4-1F259A6381B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69319" y="2103721"/>
            <a:ext cx="3845581" cy="1660914"/>
          </a:xfrm>
          <a:prstGeom prst="wedgeEllipseCallout">
            <a:avLst>
              <a:gd name="adj1" fmla="val 17250"/>
              <a:gd name="adj2" fmla="val 8958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 sont mes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parents.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68F78FF-F6B8-3D4A-521B-620CADECC26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BAB0EC82-A201-1D42-8240-A44AD8F1C4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96750" y="3514725"/>
            <a:ext cx="4077965" cy="4914861"/>
          </a:xfrm>
          <a:prstGeom prst="rect">
            <a:avLst/>
          </a:prstGeom>
        </p:spPr>
      </p:pic>
      <p:pic>
        <p:nvPicPr>
          <p:cNvPr id="22" name="Image 2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41C646E3-8C26-B380-D7E9-7F499297425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9721" y="4177910"/>
            <a:ext cx="2657470" cy="458931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CE2950E-5B47-08B1-9E32-3A52531A98C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7183" y="4465374"/>
            <a:ext cx="2191185" cy="398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3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5555" b="-5555"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69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69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8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3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69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2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1877" y="4825441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Modelage.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68" y="3043457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1" y="2982991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7" y="4828795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Questions directes.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9" y="4770771"/>
            <a:ext cx="4308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Répétition chorale.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320255" y="6452250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8" y="7796687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Passage au tableau.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81" y="6436705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3"/>
            <a:ext cx="35495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08" y="645225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7" y="7822195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Pratique autonome.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8" y="6013322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80" y="7796190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Observation.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/>
        </p:nvGrpSpPr>
        <p:grpSpPr>
          <a:xfrm>
            <a:off x="7535534" y="3219398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922745" y="4827084"/>
            <a:ext cx="295513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Dites-le en arabe.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012A8-81D5-A64C-9938-561E06203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48F4177-3B96-C40F-D534-9195EA5BB4B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2E9BE43-33B5-9ED3-64F3-A9E74D95C2B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97A4A4-8A75-A386-93AA-02BF461418C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FB4F549-242F-95FD-BFDD-75EFDDAE769F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EC6C452-8064-6026-1CA7-F5324F5A182A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1064DB8-9765-C7F4-A42A-AD8B44DA48C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2A63F61-470C-A4DD-D38E-A884BAF16C50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1C612E3-F6E8-7387-D383-3A2E40C585D5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38EA8D5-78F6-7761-5EAA-FA353A110AE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628AF7-6870-5182-F1ED-E7854730160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Ce sont mes parents. 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973FEDC-00D6-B479-90B0-C378C87605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8687000-184A-61D8-9BF7-8047D377FE7D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8BFA0F46-83EA-6842-B792-4A0186C37D8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69319" y="2103721"/>
            <a:ext cx="3845581" cy="1660914"/>
          </a:xfrm>
          <a:prstGeom prst="wedgeEllipseCallout">
            <a:avLst>
              <a:gd name="adj1" fmla="val 17250"/>
              <a:gd name="adj2" fmla="val 8958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 sont mes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parents.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ED061CE-83C8-002D-B61E-3914204BD0F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96750" y="3514725"/>
            <a:ext cx="4077965" cy="4914861"/>
          </a:xfrm>
          <a:prstGeom prst="rect">
            <a:avLst/>
          </a:prstGeom>
        </p:spPr>
      </p:pic>
      <p:pic>
        <p:nvPicPr>
          <p:cNvPr id="22" name="Image 2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DEF473A2-1676-BD90-2D9D-C0037DF87BB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9721" y="4177910"/>
            <a:ext cx="2657470" cy="458931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3CA5398-FF4A-7A3F-6060-9BABCF8DDA9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7183" y="4465374"/>
            <a:ext cx="2191185" cy="398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813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9619-1B4A-9AF1-7426-D6E7156D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1F166C-68FD-5A75-2F65-D00138FBE8B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BA7EE2-0BAE-DE28-0C5E-7F2E2885965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8DEEDF-671E-46AF-73D1-1A4C2BFAE0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964C2B-2DD3-2D8A-FFA4-0F0DBEB3ADC1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11EB598-2BDB-8DB8-5E7D-72CB9FDE06D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86BAEA-DBE2-E2C1-C4EF-F49C5DF7BFB2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BE3A6E-4E19-31D6-80AC-03A1DC2ADCD8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D304380D-4579-DCA0-65ED-C1EECD939E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7261F-C3B2-B686-9836-C2EEEE412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 retenir ! C’est mon frère – ce sont mes parents. 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Répétez en faisant le geste.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660800-DD61-55A6-CC2B-833C1E3B9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48455" y="398932"/>
            <a:ext cx="1151775" cy="1271591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F9E1BD9-66DE-FD44-BAA1-6E72E0A8E89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926477" y="2599532"/>
            <a:ext cx="9893145" cy="6184249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D415D9-A2DA-133B-B059-7FFDA4F8233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599043" y="3247371"/>
            <a:ext cx="4961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defRPr/>
            </a:pPr>
            <a:r>
              <a:rPr lang="fr-FR" sz="4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Ce sont mes</a:t>
            </a:r>
            <a:r>
              <a:rPr lang="fr-FR" sz="4400" b="1" dirty="0">
                <a:solidFill>
                  <a:srgbClr val="106584"/>
                </a:solidFill>
                <a:latin typeface="Dosis" pitchFamily="2" charset="0"/>
              </a:rPr>
              <a:t> parents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7C5DA3E-7045-11E2-96C3-836CB5D184E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40921" y="4643783"/>
            <a:ext cx="2191185" cy="37259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9E88BA5-7451-4515-7114-13C403421C0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14292" y="3236937"/>
            <a:ext cx="4961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defRPr/>
            </a:pPr>
            <a:r>
              <a:rPr lang="fr-FR" sz="4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C’est</a:t>
            </a:r>
            <a:r>
              <a:rPr lang="fr-FR" sz="4400" b="1" dirty="0">
                <a:solidFill>
                  <a:srgbClr val="106584"/>
                </a:solidFill>
                <a:latin typeface="Dosis" pitchFamily="2" charset="0"/>
              </a:rPr>
              <a:t> </a:t>
            </a:r>
            <a:r>
              <a:rPr lang="fr-FR" sz="4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mon</a:t>
            </a:r>
            <a:r>
              <a:rPr lang="fr-FR" sz="4400" b="1" dirty="0">
                <a:solidFill>
                  <a:srgbClr val="106584"/>
                </a:solidFill>
                <a:latin typeface="Dosis" pitchFamily="2" charset="0"/>
              </a:rPr>
              <a:t> frère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26BB29E9-F21A-3B40-C189-0BC2F0C4777D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632221976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63261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49B35-D28B-5C2A-2DE4-D5A73148F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95E9CD2-42C9-D8C6-755C-8746BF0BD7E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C1C27F79-291C-4C96-FEFC-40594410CFC7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7382143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Freeform 8">
            <a:extLst>
              <a:ext uri="{FF2B5EF4-FFF2-40B4-BE49-F238E27FC236}">
                <a16:creationId xmlns:a16="http://schemas.microsoft.com/office/drawing/2014/main" id="{2C664AD6-C8D4-4409-25DB-F5C383BF46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987957" y="6757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26430CD-4292-4BF4-CB9D-09D07DDA009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qui ? Que va dire le garçon?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7A2756-A8BF-0159-3FB6-B923C4B97F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5916" y="3470779"/>
            <a:ext cx="5125283" cy="4010461"/>
          </a:xfrm>
          <a:prstGeom prst="rect">
            <a:avLst/>
          </a:prstGeom>
        </p:spPr>
      </p:pic>
      <p:pic>
        <p:nvPicPr>
          <p:cNvPr id="10" name="Image 9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ADCBD352-48E6-8908-AFA0-918D79E2732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0993" y="3470779"/>
            <a:ext cx="2362598" cy="41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745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626D-5665-BFE5-AD5B-CA712B3EC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781BEEB-75F9-8D6F-FBAF-83803CBB47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87957" y="6757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7519C9-070E-3F1F-CF92-9776F8765A7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qui ? Que va dire le garçon?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93C3C5-2C07-307F-B3AF-C7BB5AB7ABA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627E2C7-F3AB-EF10-2AD2-43AF0839F74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057382143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18A40103-A4CD-37D3-B4BF-38EB2B019F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8672" y="2939443"/>
            <a:ext cx="4566335" cy="4701775"/>
          </a:xfrm>
          <a:prstGeom prst="rect">
            <a:avLst/>
          </a:prstGeom>
        </p:spPr>
      </p:pic>
      <p:pic>
        <p:nvPicPr>
          <p:cNvPr id="10" name="Image 9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AE0F2256-6CB2-BA7C-2E50-8C59FE0594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0993" y="3470779"/>
            <a:ext cx="2362598" cy="41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841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BB808-4A92-E285-64EB-2CFD19619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BC7E02C-385D-699F-1BE8-740F088840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87957" y="6757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4B8E869-4BFD-EC6A-9B41-255DF2475A1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qui ? Que va dire le garçon?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109DE0-546F-4BE5-449C-46CA431A922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D95B289-263A-388E-7F12-08351BB16BC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24CFA7A6-110C-A4A4-C3FC-442E3FA98C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5794" y="3073463"/>
            <a:ext cx="4986817" cy="4567755"/>
          </a:xfrm>
          <a:prstGeom prst="rect">
            <a:avLst/>
          </a:prstGeom>
        </p:spPr>
      </p:pic>
      <p:pic>
        <p:nvPicPr>
          <p:cNvPr id="5" name="Image 4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DFBF5261-54D3-F6F7-0657-037FE582B8C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0993" y="3470779"/>
            <a:ext cx="2362598" cy="41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38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5A076-CE40-6CC1-9018-942EC77CC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8CE46BA-A2BB-3565-9453-2003340296F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87957" y="6757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F556608-BFFB-1448-534C-62014A73AD9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qui ? Que va dire le garçon?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77E8228-B5CB-00C8-DDCB-284ACC5C2CB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15E6B43-C55A-101B-9948-F3CD320DBD0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245A2874-BC23-ADB6-0EB0-5B501AFC71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0979" y="3032738"/>
            <a:ext cx="3904028" cy="4507273"/>
          </a:xfrm>
          <a:prstGeom prst="rect">
            <a:avLst/>
          </a:prstGeom>
        </p:spPr>
      </p:pic>
      <p:pic>
        <p:nvPicPr>
          <p:cNvPr id="5" name="Image 4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5B103684-F096-C999-2667-4C48881188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0993" y="3470779"/>
            <a:ext cx="2362598" cy="41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355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59" y="3015512"/>
            <a:ext cx="1803809" cy="22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2BD67-30BF-C1DB-5074-500377720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A83FFCE-E7A0-676B-3341-9E82FDFEFD5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F503C4-E48D-9BD1-FAED-143714BFCA4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DF47658-E1E1-B507-D79E-2057C8934E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0DA2F46-49E3-B01E-7D23-0FF8ECD69DD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F2B428-3BD8-B1CA-8054-15F684AD4C0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861D93D-BDC4-67C2-B326-6414AF22C00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00399" y="6713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A212EF-EF0E-E5B0-2879-63B587B8E49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20205" y="424361"/>
            <a:ext cx="1219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leçon est terminée ! </a:t>
            </a:r>
          </a:p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À la maison, faites les exercices de lecture de la page 13.  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3BB9368-D199-B202-BACA-3D9A5AC15D02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915918" y="2497816"/>
            <a:ext cx="4944951" cy="6682655"/>
            <a:chOff x="610612" y="1665210"/>
            <a:chExt cx="3296634" cy="445510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F51DA1F-AD4F-FA78-8321-B7375BA14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0612" y="1665210"/>
              <a:ext cx="3296634" cy="4455103"/>
            </a:xfrm>
            <a:prstGeom prst="rect">
              <a:avLst/>
            </a:prstGeom>
          </p:spPr>
        </p:pic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FF34470-1991-9407-1BB2-636FD2BB5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7564" t="42404" r="88250" b="55389"/>
            <a:stretch/>
          </p:blipFill>
          <p:spPr>
            <a:xfrm>
              <a:off x="923527" y="3608439"/>
              <a:ext cx="234607" cy="167149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AC8DCCA-8DC5-ADF4-6CA6-43A506C8F512}"/>
                </a:ext>
              </a:extLst>
            </p:cNvPr>
            <p:cNvSpPr txBox="1"/>
            <p:nvPr/>
          </p:nvSpPr>
          <p:spPr>
            <a:xfrm>
              <a:off x="889987" y="3487420"/>
              <a:ext cx="2267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fr-FR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5004AB61-BEE1-B002-254B-CA49EBB832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00" y="1741489"/>
            <a:ext cx="5564284" cy="78279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CD9544-DE27-90DD-1048-6FEA2AA310F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675371" y="2486013"/>
            <a:ext cx="5746913" cy="33432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8646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43431-2DAE-B0A0-289F-1265A76E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DBB83C-A7AF-E07F-408E-0827D3C393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14A3DD-1893-7306-011C-27C3290DAB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623224B-7F15-AE1F-354E-C41300F980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F1FF7F2-4AED-1DB9-ACE0-11D5DDB8C50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00DC08-E4DB-CE47-0688-40FEDE9E04B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D78CAC1-1553-5CE5-26BC-B640F998184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08158" y="74224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7DB6FF-0A4A-2BE7-AD76-24D7A1E86B9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89F129-6774-1282-AEFD-58D377815BC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28913" y="59870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Au revoir ! </a:t>
            </a:r>
          </a:p>
        </p:txBody>
      </p:sp>
    </p:spTree>
    <p:extLst>
      <p:ext uri="{BB962C8B-B14F-4D97-AF65-F5344CB8AC3E}">
        <p14:creationId xmlns:p14="http://schemas.microsoft.com/office/powerpoint/2010/main" val="816639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76964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099" y="1307095"/>
            <a:ext cx="120014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236820" y="2616211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43777" y="4366210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26822" y="4365188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31546" y="4366211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51576" y="4378364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5503" y="2096299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15210" y="4346080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008736" y="4372229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762004" y="2866718"/>
            <a:ext cx="3160415" cy="99290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059D7B6-BA47-8DD3-F828-51685E88A9A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5"/>
          <a:srcRect l="1" t="974" r="78882" b="31320"/>
          <a:stretch/>
        </p:blipFill>
        <p:spPr>
          <a:xfrm>
            <a:off x="5688840" y="6458516"/>
            <a:ext cx="2338320" cy="1627212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908C2B51-585D-27DA-A793-7E4EE9CF1F3E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5875750" y="8482874"/>
            <a:ext cx="1779566" cy="538610"/>
            <a:chOff x="5802255" y="5807067"/>
            <a:chExt cx="1186377" cy="359073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9685BA3B-0D0F-8702-9D05-2E629E5A77A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350015D-FE97-9F7F-B922-609EEEFE7B2B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6044951" y="5815169"/>
              <a:ext cx="8950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746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5555" b="-5555"/>
              </a:stretch>
            </a:blipFill>
          </p:spPr>
          <p:txBody>
            <a:bodyPr/>
            <a:lstStyle/>
            <a:p>
              <a:pPr defTabSz="914490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90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90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90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70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226" b="4216"/>
          <a:stretch/>
        </p:blipFill>
        <p:spPr>
          <a:xfrm>
            <a:off x="3404623" y="3061172"/>
            <a:ext cx="6601130" cy="2723318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047"/>
          <a:stretch/>
        </p:blipFill>
        <p:spPr>
          <a:xfrm>
            <a:off x="3159373" y="6660790"/>
            <a:ext cx="7142603" cy="1917890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/>
        </p:nvCxnSpPr>
        <p:spPr>
          <a:xfrm>
            <a:off x="4530437" y="6306794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/>
        </p:nvCxnSpPr>
        <p:spPr>
          <a:xfrm>
            <a:off x="4530437" y="2883527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3948" y="4165443"/>
            <a:ext cx="11128104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8C5153-31AA-0C6B-28A6-C3E9051B93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91171" y="30075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445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5"/>
            <a:ext cx="12192000" cy="5407034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4798" y="1777649"/>
            <a:ext cx="11963400" cy="532379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L'enseignement du français en 2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a pour objectif d'amener les élèves 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4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pour être capables de lire des mots avec des graphèmes complexes, ainsi qu'au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  à l’oral et à l’écrit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en compréhension et en production.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scolaire est structurée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de 6 semaines. Les 5 premières semaines de chaque période sont dédiées à l’étude d’un thème, tandis que la sixième semaine est consacrée au rebrassage et à l’évaluation des compétences acquises.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La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première période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est réservée au rebrassage des apprentissages des années précédentes, selon une approche spiralaire, afin de consolider les bases requises pour les périodes suivantes.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Lors de cette première période, chaque séance suit une organisation commune autour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quatre activités clés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: vocabulaire, outils de langue, lecture et écriture.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7234442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 1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Rebrassage spiralaire 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E8C8F29-02E0-6C7F-38D9-50B44C9015A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856200" y="6383618"/>
            <a:ext cx="773552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br>
              <a:rPr lang="fr-FR" dirty="0">
                <a:solidFill>
                  <a:prstClr val="black"/>
                </a:solidFill>
                <a:latin typeface="Calibri"/>
              </a:rPr>
            </a:br>
            <a:br>
              <a:rPr lang="fr-FR" dirty="0">
                <a:solidFill>
                  <a:prstClr val="black"/>
                </a:solidFill>
                <a:latin typeface="Calibri"/>
              </a:rPr>
            </a:br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9304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9294</TotalTime>
  <Words>1713</Words>
  <PresentationFormat>Personnalisé</PresentationFormat>
  <Paragraphs>329</Paragraphs>
  <Slides>59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59</vt:i4>
      </vt:variant>
    </vt:vector>
  </HeadingPairs>
  <TitlesOfParts>
    <vt:vector size="68" baseType="lpstr">
      <vt:lpstr>Dosis Bold</vt:lpstr>
      <vt:lpstr>Dosis</vt:lpstr>
      <vt:lpstr>Calibri</vt:lpstr>
      <vt:lpstr>Cambria</vt:lpstr>
      <vt:lpstr>Arial</vt:lpstr>
      <vt:lpstr>Abadi</vt:lpstr>
      <vt:lpstr>Carelia</vt:lpstr>
      <vt:lpstr>1_Office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2025-08-16T12:27:40Z</dcterms:modified>
</cp:coreProperties>
</file>