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10287000" cx="18288000"/>
  <p:notesSz cx="10287000" cy="18288000"/>
  <p:embeddedFontLst>
    <p:embeddedFont>
      <p:font typeface="Inter"/>
      <p:regular r:id="rId30"/>
      <p:bold r:id="rId31"/>
      <p:italic r:id="rId32"/>
      <p:boldItalic r:id="rId33"/>
    </p:embeddedFont>
    <p:embeddedFont>
      <p:font typeface="Poppins"/>
      <p:regular r:id="rId34"/>
      <p:bold r:id="rId35"/>
      <p:italic r:id="rId36"/>
      <p:boldItalic r:id="rId37"/>
    </p:embeddedFont>
    <p:embeddedFont>
      <p:font typeface="Lato"/>
      <p:regular r:id="rId38"/>
      <p:bold r:id="rId39"/>
      <p:italic r:id="rId40"/>
      <p:boldItalic r:id="rId41"/>
    </p:embeddedFont>
    <p:embeddedFont>
      <p:font typeface="Montserrat"/>
      <p:regular r:id="rId42"/>
      <p:bold r:id="rId43"/>
      <p:italic r:id="rId44"/>
      <p:boldItalic r:id="rId45"/>
    </p:embeddedFont>
    <p:embeddedFont>
      <p:font typeface="Poppins SemiBold"/>
      <p:regular r:id="rId46"/>
      <p:bold r:id="rId47"/>
      <p:italic r:id="rId48"/>
      <p:boldItalic r:id="rId49"/>
    </p:embeddedFont>
    <p:embeddedFont>
      <p:font typeface="Archivo Black"/>
      <p:regular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1" roundtripDataSignature="AMtx7mieCknfn89GBp5o3OA3uk3g/cj6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42" Type="http://schemas.openxmlformats.org/officeDocument/2006/relationships/font" Target="fonts/Montserrat-regular.fntdata"/><Relationship Id="rId41" Type="http://schemas.openxmlformats.org/officeDocument/2006/relationships/font" Target="fonts/Lato-boldItalic.fntdata"/><Relationship Id="rId44" Type="http://schemas.openxmlformats.org/officeDocument/2006/relationships/font" Target="fonts/Montserrat-italic.fntdata"/><Relationship Id="rId43" Type="http://schemas.openxmlformats.org/officeDocument/2006/relationships/font" Target="fonts/Montserrat-bold.fntdata"/><Relationship Id="rId46" Type="http://schemas.openxmlformats.org/officeDocument/2006/relationships/font" Target="fonts/PoppinsSemiBold-regular.fntdata"/><Relationship Id="rId45" Type="http://schemas.openxmlformats.org/officeDocument/2006/relationships/font" Target="fonts/Montserrat-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PoppinsSemiBold-italic.fntdata"/><Relationship Id="rId47" Type="http://schemas.openxmlformats.org/officeDocument/2006/relationships/font" Target="fonts/PoppinsSemiBold-bold.fntdata"/><Relationship Id="rId49" Type="http://schemas.openxmlformats.org/officeDocument/2006/relationships/font" Target="fonts/PoppinsSemiBold-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fntdata"/><Relationship Id="rId30" Type="http://schemas.openxmlformats.org/officeDocument/2006/relationships/font" Target="fonts/Inter-regular.fntdata"/><Relationship Id="rId33" Type="http://schemas.openxmlformats.org/officeDocument/2006/relationships/font" Target="fonts/Inter-boldItalic.fntdata"/><Relationship Id="rId32" Type="http://schemas.openxmlformats.org/officeDocument/2006/relationships/font" Target="fonts/Inter-italic.fntdata"/><Relationship Id="rId35" Type="http://schemas.openxmlformats.org/officeDocument/2006/relationships/font" Target="fonts/Poppins-bold.fntdata"/><Relationship Id="rId34" Type="http://schemas.openxmlformats.org/officeDocument/2006/relationships/font" Target="fonts/Poppins-regular.fntdata"/><Relationship Id="rId37" Type="http://schemas.openxmlformats.org/officeDocument/2006/relationships/font" Target="fonts/Poppins-boldItalic.fntdata"/><Relationship Id="rId36" Type="http://schemas.openxmlformats.org/officeDocument/2006/relationships/font" Target="fonts/Poppins-italic.fntdata"/><Relationship Id="rId39" Type="http://schemas.openxmlformats.org/officeDocument/2006/relationships/font" Target="fonts/Lato-bold.fntdata"/><Relationship Id="rId38" Type="http://schemas.openxmlformats.org/officeDocument/2006/relationships/font" Target="fonts/Lato-regular.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customschemas.google.com/relationships/presentationmetadata" Target="metadata"/><Relationship Id="rId50" Type="http://schemas.openxmlformats.org/officeDocument/2006/relationships/font" Target="fonts/ArchivoBlack-regular.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7889ac721fb6028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7889ac721fb6028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7889ac721fb60280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h7889ac721fb60280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h7889ac721fb60280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h7889ac721fb60280_0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h7889ac721fb60280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 name="Google Shape;41;h7889ac721fb60280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 name="Google Shape;42;h7889ac721fb60280_0_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h7889ac721fb60280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 name="Google Shape;80;h7889ac721fb60280_0_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h7889ac721fb60280_0_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h7889ac721fb60280_0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h7889ac721fb60280_0_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h7889ac721fb60280_0_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h7889ac721fb60280_0_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h7889ac721fb60280_0_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h7889ac721fb60280_0_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h7889ac721fb60280_0_1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h7889ac721fb60280_0_1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h7889ac721fb60280_0_1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h7889ac721fb60280_0_1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h7889ac721fb60280_0_1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h7889ac721fb60280_0_1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h7889ac721fb60280_0_1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h7889ac721fb60280_0_1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h7889ac721fb60280_0_1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h7889ac721fb60280_0_1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h7889ac721fb60280_0_1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h7889ac721fb60280_0_1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h7889ac721fb60280_0_2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h7889ac721fb60280_0_2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h7889ac721fb60280_0_2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h7889ac721fb60280_0_2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h7889ac721fb60280_0_2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h7889ac721fb60280_0_2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h7889ac721fb60280_0_2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h7889ac721fb60280_0_2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h7889ac721fb60280_0_2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h7889ac721fb60280_0_2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h7889ac721fb60280_0_2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h7889ac721fb60280_0_2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h7889ac721fb60280_0_3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h7889ac721fb60280_0_3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h7889ac721fb60280_0_3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h7889ac721fb60280_0_3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h7889ac721fb60280_0_3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h7889ac721fb60280_0_3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h7889ac721fb60280_0_3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8" name="Google Shape;418;h7889ac721fb60280_0_3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9" name="Google Shape;419;h7889ac721fb60280_0_3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h7889ac721fb60280_0_4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h7889ac721fb60280_0_4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h7889ac721fb60280_0_4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h7889ac721fb60280_0_4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7" name="Google Shape;447;h7889ac721fb60280_0_4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h7889ac721fb60280_0_4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h7889ac721fb60280_0_4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5" name="Google Shape;475;h7889ac721fb60280_0_4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h7889ac721fb60280_0_4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h7889ac721fb60280_0_4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6" name="Google Shape;496;h7889ac721fb60280_0_4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h7889ac721fb60280_0_4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h7889ac721fb60280_0_5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0" name="Google Shape;540;h7889ac721fb60280_0_5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1" name="Google Shape;541;h7889ac721fb60280_0_5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h7889ac721fb60280_0_5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2" name="Google Shape;572;h7889ac721fb60280_0_5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3" name="Google Shape;573;h7889ac721fb60280_0_5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h7889ac721fb60280_0_5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4" name="Google Shape;594;h7889ac721fb60280_0_5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5" name="Google Shape;595;h7889ac721fb60280_0_5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h7889ac721fb60280_0_6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5" name="Google Shape;685;h7889ac721fb60280_0_6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6" name="Google Shape;686;h7889ac721fb60280_0_6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6.png"/><Relationship Id="rId4"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image" Target="../media/image13.png"/><Relationship Id="rId7"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image" Target="../media/image4.png"/><Relationship Id="rId6" Type="http://schemas.openxmlformats.org/officeDocument/2006/relationships/image" Target="../media/image13.png"/><Relationship Id="rId7"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11.png"/><Relationship Id="rId5" Type="http://schemas.openxmlformats.org/officeDocument/2006/relationships/image" Target="../media/image30.png"/><Relationship Id="rId6"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9.png"/><Relationship Id="rId4"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8.png"/><Relationship Id="rId9" Type="http://schemas.openxmlformats.org/officeDocument/2006/relationships/image" Target="../media/image36.png"/><Relationship Id="rId5" Type="http://schemas.openxmlformats.org/officeDocument/2006/relationships/image" Target="../media/image34.png"/><Relationship Id="rId6" Type="http://schemas.openxmlformats.org/officeDocument/2006/relationships/image" Target="../media/image13.png"/><Relationship Id="rId7" Type="http://schemas.openxmlformats.org/officeDocument/2006/relationships/image" Target="../media/image60.png"/><Relationship Id="rId8"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50.png"/><Relationship Id="rId7" Type="http://schemas.openxmlformats.org/officeDocument/2006/relationships/image" Target="../media/image37.png"/><Relationship Id="rId8" Type="http://schemas.openxmlformats.org/officeDocument/2006/relationships/image" Target="../media/image5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image" Target="../media/image4.png"/><Relationship Id="rId6" Type="http://schemas.openxmlformats.org/officeDocument/2006/relationships/image" Target="../media/image13.png"/><Relationship Id="rId7" Type="http://schemas.openxmlformats.org/officeDocument/2006/relationships/image" Target="../media/image6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6.png"/><Relationship Id="rId4" Type="http://schemas.openxmlformats.org/officeDocument/2006/relationships/image" Target="../media/image6.png"/><Relationship Id="rId9" Type="http://schemas.openxmlformats.org/officeDocument/2006/relationships/image" Target="../media/image32.png"/><Relationship Id="rId5" Type="http://schemas.openxmlformats.org/officeDocument/2006/relationships/image" Target="../media/image1.png"/><Relationship Id="rId6" Type="http://schemas.openxmlformats.org/officeDocument/2006/relationships/image" Target="../media/image13.png"/><Relationship Id="rId7" Type="http://schemas.openxmlformats.org/officeDocument/2006/relationships/image" Target="../media/image38.png"/><Relationship Id="rId8" Type="http://schemas.openxmlformats.org/officeDocument/2006/relationships/image" Target="../media/image3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41.png"/><Relationship Id="rId7" Type="http://schemas.openxmlformats.org/officeDocument/2006/relationships/image" Target="../media/image43.png"/><Relationship Id="rId8" Type="http://schemas.openxmlformats.org/officeDocument/2006/relationships/image" Target="../media/image9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6.png"/><Relationship Id="rId4"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image" Target="../media/image13.png"/><Relationship Id="rId7" Type="http://schemas.openxmlformats.org/officeDocument/2006/relationships/image" Target="../media/image5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image" Target="../media/image4.png"/><Relationship Id="rId6" Type="http://schemas.openxmlformats.org/officeDocument/2006/relationships/image" Target="../media/image13.png"/><Relationship Id="rId7" Type="http://schemas.openxmlformats.org/officeDocument/2006/relationships/image" Target="../media/image7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11.png"/><Relationship Id="rId5" Type="http://schemas.openxmlformats.org/officeDocument/2006/relationships/image" Target="../media/image13.png"/></Relationships>
</file>

<file path=ppt/slides/_rels/slide14.xml.rels><?xml version="1.0" encoding="UTF-8" standalone="yes"?><Relationships xmlns="http://schemas.openxmlformats.org/package/2006/relationships"><Relationship Id="rId11" Type="http://schemas.openxmlformats.org/officeDocument/2006/relationships/image" Target="../media/image81.png"/><Relationship Id="rId10" Type="http://schemas.openxmlformats.org/officeDocument/2006/relationships/image" Target="../media/image77.png"/><Relationship Id="rId13" Type="http://schemas.openxmlformats.org/officeDocument/2006/relationships/image" Target="../media/image98.png"/><Relationship Id="rId12" Type="http://schemas.openxmlformats.org/officeDocument/2006/relationships/image" Target="../media/image79.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8.png"/><Relationship Id="rId9" Type="http://schemas.openxmlformats.org/officeDocument/2006/relationships/image" Target="../media/image75.png"/><Relationship Id="rId15" Type="http://schemas.openxmlformats.org/officeDocument/2006/relationships/image" Target="../media/image101.png"/><Relationship Id="rId14" Type="http://schemas.openxmlformats.org/officeDocument/2006/relationships/image" Target="../media/image113.png"/><Relationship Id="rId17" Type="http://schemas.openxmlformats.org/officeDocument/2006/relationships/image" Target="../media/image111.png"/><Relationship Id="rId16" Type="http://schemas.openxmlformats.org/officeDocument/2006/relationships/image" Target="../media/image84.png"/><Relationship Id="rId5" Type="http://schemas.openxmlformats.org/officeDocument/2006/relationships/image" Target="../media/image34.png"/><Relationship Id="rId6" Type="http://schemas.openxmlformats.org/officeDocument/2006/relationships/image" Target="../media/image13.png"/><Relationship Id="rId7" Type="http://schemas.openxmlformats.org/officeDocument/2006/relationships/image" Target="../media/image66.png"/><Relationship Id="rId8" Type="http://schemas.openxmlformats.org/officeDocument/2006/relationships/image" Target="../media/image6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image" Target="../media/image4.png"/><Relationship Id="rId6" Type="http://schemas.openxmlformats.org/officeDocument/2006/relationships/image" Target="../media/image13.png"/><Relationship Id="rId7" Type="http://schemas.openxmlformats.org/officeDocument/2006/relationships/image" Target="../media/image91.png"/><Relationship Id="rId8" Type="http://schemas.openxmlformats.org/officeDocument/2006/relationships/image" Target="../media/image1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96.png"/><Relationship Id="rId7" Type="http://schemas.openxmlformats.org/officeDocument/2006/relationships/image" Target="../media/image14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13.png"/><Relationship Id="rId7" Type="http://schemas.openxmlformats.org/officeDocument/2006/relationships/image" Target="../media/image108.png"/><Relationship Id="rId8" Type="http://schemas.openxmlformats.org/officeDocument/2006/relationships/image" Target="../media/image1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23.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34.png"/><Relationship Id="rId6" Type="http://schemas.openxmlformats.org/officeDocument/2006/relationships/image" Target="../media/image13.png"/><Relationship Id="rId7" Type="http://schemas.openxmlformats.org/officeDocument/2006/relationships/image" Target="../media/image1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5.png"/><Relationship Id="rId4" Type="http://schemas.openxmlformats.org/officeDocument/2006/relationships/image" Target="../media/image11.png"/><Relationship Id="rId5" Type="http://schemas.openxmlformats.org/officeDocument/2006/relationships/image" Target="../media/image30.png"/><Relationship Id="rId6" Type="http://schemas.openxmlformats.org/officeDocument/2006/relationships/image" Target="../media/image1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9.png"/><Relationship Id="rId4" Type="http://schemas.openxmlformats.org/officeDocument/2006/relationships/image" Target="../media/image10.png"/><Relationship Id="rId9" Type="http://schemas.openxmlformats.org/officeDocument/2006/relationships/image" Target="../media/image122.png"/><Relationship Id="rId5" Type="http://schemas.openxmlformats.org/officeDocument/2006/relationships/image" Target="../media/image3.png"/><Relationship Id="rId6" Type="http://schemas.openxmlformats.org/officeDocument/2006/relationships/image" Target="../media/image13.png"/><Relationship Id="rId7" Type="http://schemas.openxmlformats.org/officeDocument/2006/relationships/image" Target="../media/image133.png"/><Relationship Id="rId8" Type="http://schemas.openxmlformats.org/officeDocument/2006/relationships/image" Target="../media/image121.png"/></Relationships>
</file>

<file path=ppt/slides/_rels/slide22.xml.rels><?xml version="1.0" encoding="UTF-8" standalone="yes"?><Relationships xmlns="http://schemas.openxmlformats.org/package/2006/relationships"><Relationship Id="rId10" Type="http://schemas.openxmlformats.org/officeDocument/2006/relationships/image" Target="../media/image152.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6.png"/><Relationship Id="rId4" Type="http://schemas.openxmlformats.org/officeDocument/2006/relationships/image" Target="../media/image6.png"/><Relationship Id="rId9" Type="http://schemas.openxmlformats.org/officeDocument/2006/relationships/image" Target="../media/image154.png"/><Relationship Id="rId5" Type="http://schemas.openxmlformats.org/officeDocument/2006/relationships/image" Target="../media/image1.png"/><Relationship Id="rId6" Type="http://schemas.openxmlformats.org/officeDocument/2006/relationships/image" Target="../media/image13.png"/><Relationship Id="rId7" Type="http://schemas.openxmlformats.org/officeDocument/2006/relationships/image" Target="../media/image149.png"/><Relationship Id="rId8" Type="http://schemas.openxmlformats.org/officeDocument/2006/relationships/image" Target="../media/image140.png"/></Relationships>
</file>

<file path=ppt/slides/_rels/slide23.xml.rels><?xml version="1.0" encoding="UTF-8" standalone="yes"?><Relationships xmlns="http://schemas.openxmlformats.org/package/2006/relationships"><Relationship Id="rId10" Type="http://schemas.openxmlformats.org/officeDocument/2006/relationships/image" Target="../media/image137.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5.png"/><Relationship Id="rId4" Type="http://schemas.openxmlformats.org/officeDocument/2006/relationships/image" Target="../media/image11.png"/><Relationship Id="rId9" Type="http://schemas.openxmlformats.org/officeDocument/2006/relationships/image" Target="../media/image136.png"/><Relationship Id="rId5" Type="http://schemas.openxmlformats.org/officeDocument/2006/relationships/image" Target="../media/image13.png"/><Relationship Id="rId6" Type="http://schemas.openxmlformats.org/officeDocument/2006/relationships/image" Target="../media/image144.png"/><Relationship Id="rId7" Type="http://schemas.openxmlformats.org/officeDocument/2006/relationships/image" Target="../media/image138.png"/><Relationship Id="rId8" Type="http://schemas.openxmlformats.org/officeDocument/2006/relationships/image" Target="../media/image134.png"/></Relationships>
</file>

<file path=ppt/slides/_rels/slide24.xml.rels><?xml version="1.0" encoding="UTF-8" standalone="yes"?><Relationships xmlns="http://schemas.openxmlformats.org/package/2006/relationships"><Relationship Id="rId11" Type="http://schemas.openxmlformats.org/officeDocument/2006/relationships/image" Target="../media/image159.png"/><Relationship Id="rId10" Type="http://schemas.openxmlformats.org/officeDocument/2006/relationships/image" Target="../media/image145.png"/><Relationship Id="rId13" Type="http://schemas.openxmlformats.org/officeDocument/2006/relationships/image" Target="../media/image165.png"/><Relationship Id="rId12" Type="http://schemas.openxmlformats.org/officeDocument/2006/relationships/image" Target="../media/image146.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5.png"/><Relationship Id="rId4" Type="http://schemas.openxmlformats.org/officeDocument/2006/relationships/image" Target="../media/image11.png"/><Relationship Id="rId9" Type="http://schemas.openxmlformats.org/officeDocument/2006/relationships/image" Target="../media/image142.png"/><Relationship Id="rId15" Type="http://schemas.openxmlformats.org/officeDocument/2006/relationships/image" Target="../media/image150.png"/><Relationship Id="rId14" Type="http://schemas.openxmlformats.org/officeDocument/2006/relationships/image" Target="../media/image160.png"/><Relationship Id="rId17" Type="http://schemas.openxmlformats.org/officeDocument/2006/relationships/hyperlink" Target="https://eatemp.com/powerpoint-org-chart-template/" TargetMode="External"/><Relationship Id="rId16" Type="http://schemas.openxmlformats.org/officeDocument/2006/relationships/image" Target="../media/image148.png"/><Relationship Id="rId5" Type="http://schemas.openxmlformats.org/officeDocument/2006/relationships/image" Target="../media/image13.png"/><Relationship Id="rId6" Type="http://schemas.openxmlformats.org/officeDocument/2006/relationships/image" Target="../media/image158.png"/><Relationship Id="rId7" Type="http://schemas.openxmlformats.org/officeDocument/2006/relationships/image" Target="../media/image155.png"/><Relationship Id="rId8" Type="http://schemas.openxmlformats.org/officeDocument/2006/relationships/image" Target="../media/image1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image" Target="../media/image163.png"/><Relationship Id="rId6" Type="http://schemas.openxmlformats.org/officeDocument/2006/relationships/image" Target="../media/image156.png"/><Relationship Id="rId7" Type="http://schemas.openxmlformats.org/officeDocument/2006/relationships/image" Target="../media/image13.png"/><Relationship Id="rId8" Type="http://schemas.openxmlformats.org/officeDocument/2006/relationships/hyperlink" Target="https://unsplash.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15" name="Shape 15"/>
        <p:cNvGrpSpPr/>
        <p:nvPr/>
      </p:nvGrpSpPr>
      <p:grpSpPr>
        <a:xfrm>
          <a:off x="0" y="0"/>
          <a:ext cx="0" cy="0"/>
          <a:chOff x="0" y="0"/>
          <a:chExt cx="0" cy="0"/>
        </a:xfrm>
      </p:grpSpPr>
      <p:pic>
        <p:nvPicPr>
          <p:cNvPr descr="preencoded.png" id="16" name="Google Shape;16;h7889ac721fb60280_0_0"/>
          <p:cNvPicPr preferRelativeResize="0"/>
          <p:nvPr/>
        </p:nvPicPr>
        <p:blipFill rotWithShape="1">
          <a:blip r:embed="rId3">
            <a:alphaModFix/>
          </a:blip>
          <a:srcRect b="0" l="0" r="0" t="0"/>
          <a:stretch/>
        </p:blipFill>
        <p:spPr>
          <a:xfrm>
            <a:off x="8848725" y="1162050"/>
            <a:ext cx="12630150" cy="12630150"/>
          </a:xfrm>
          <a:prstGeom prst="rect">
            <a:avLst/>
          </a:prstGeom>
          <a:noFill/>
          <a:ln>
            <a:noFill/>
          </a:ln>
        </p:spPr>
      </p:pic>
      <p:pic>
        <p:nvPicPr>
          <p:cNvPr descr="preencoded.png" id="17" name="Google Shape;17;h7889ac721fb60280_0_0"/>
          <p:cNvPicPr preferRelativeResize="0"/>
          <p:nvPr/>
        </p:nvPicPr>
        <p:blipFill rotWithShape="1">
          <a:blip r:embed="rId4">
            <a:alphaModFix/>
          </a:blip>
          <a:srcRect b="0" l="0" r="0" t="0"/>
          <a:stretch/>
        </p:blipFill>
        <p:spPr>
          <a:xfrm>
            <a:off x="-3133725" y="-3257550"/>
            <a:ext cx="10944225" cy="12630150"/>
          </a:xfrm>
          <a:prstGeom prst="rect">
            <a:avLst/>
          </a:prstGeom>
          <a:noFill/>
          <a:ln>
            <a:noFill/>
          </a:ln>
        </p:spPr>
      </p:pic>
      <p:pic>
        <p:nvPicPr>
          <p:cNvPr descr="preencoded.png" id="18" name="Google Shape;18;h7889ac721fb60280_0_0"/>
          <p:cNvPicPr preferRelativeResize="0"/>
          <p:nvPr/>
        </p:nvPicPr>
        <p:blipFill rotWithShape="1">
          <a:blip r:embed="rId5">
            <a:alphaModFix/>
          </a:blip>
          <a:srcRect b="0" l="0" r="0" t="0"/>
          <a:stretch/>
        </p:blipFill>
        <p:spPr>
          <a:xfrm>
            <a:off x="1066800" y="8429624"/>
            <a:ext cx="4448179" cy="954214"/>
          </a:xfrm>
          <a:prstGeom prst="rect">
            <a:avLst/>
          </a:prstGeom>
          <a:noFill/>
          <a:ln>
            <a:noFill/>
          </a:ln>
        </p:spPr>
      </p:pic>
      <p:sp>
        <p:nvSpPr>
          <p:cNvPr id="19" name="Google Shape;19;h7889ac721fb60280_0_0"/>
          <p:cNvSpPr/>
          <p:nvPr/>
        </p:nvSpPr>
        <p:spPr>
          <a:xfrm>
            <a:off x="8181975" y="2409825"/>
            <a:ext cx="9210600" cy="345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879ED"/>
              </a:buClr>
              <a:buSzPts val="12000"/>
              <a:buFont typeface="Archivo Black"/>
              <a:buNone/>
            </a:pPr>
            <a:r>
              <a:rPr b="0" i="0" lang="en-US" sz="12000" u="none" cap="none" strike="noStrike">
                <a:solidFill>
                  <a:srgbClr val="3879ED"/>
                </a:solidFill>
                <a:latin typeface="Archivo Black"/>
                <a:ea typeface="Archivo Black"/>
                <a:cs typeface="Archivo Black"/>
                <a:sym typeface="Archivo Black"/>
              </a:rPr>
              <a:t>BUSINESS</a:t>
            </a:r>
            <a:br>
              <a:rPr b="0" i="0" lang="en-US" sz="12000" u="none" cap="none" strike="noStrike">
                <a:solidFill>
                  <a:srgbClr val="3879ED"/>
                </a:solidFill>
                <a:latin typeface="Archivo Black"/>
                <a:ea typeface="Archivo Black"/>
                <a:cs typeface="Archivo Black"/>
                <a:sym typeface="Archivo Black"/>
              </a:rPr>
            </a:br>
            <a:r>
              <a:rPr b="0" i="0" lang="en-US" sz="9600" u="none" cap="none" strike="noStrike">
                <a:solidFill>
                  <a:srgbClr val="272727"/>
                </a:solidFill>
                <a:latin typeface="Archivo Black"/>
                <a:ea typeface="Archivo Black"/>
                <a:cs typeface="Archivo Black"/>
                <a:sym typeface="Archivo Black"/>
              </a:rPr>
              <a:t>Development </a:t>
            </a:r>
            <a:endParaRPr b="0" i="0" sz="12000" u="none" cap="none" strike="noStrike">
              <a:solidFill>
                <a:schemeClr val="dk1"/>
              </a:solidFill>
              <a:latin typeface="Calibri"/>
              <a:ea typeface="Calibri"/>
              <a:cs typeface="Calibri"/>
              <a:sym typeface="Calibri"/>
            </a:endParaRPr>
          </a:p>
        </p:txBody>
      </p:sp>
      <p:sp>
        <p:nvSpPr>
          <p:cNvPr id="20" name="Google Shape;20;h7889ac721fb60280_0_0"/>
          <p:cNvSpPr/>
          <p:nvPr/>
        </p:nvSpPr>
        <p:spPr>
          <a:xfrm>
            <a:off x="8181975" y="5695950"/>
            <a:ext cx="9938400" cy="112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FREE PRESENTATION TEMPLATE</a:t>
            </a:r>
            <a:endParaRPr b="0" i="0" sz="4800" u="none" cap="none" strike="noStrike">
              <a:solidFill>
                <a:schemeClr val="dk1"/>
              </a:solidFill>
              <a:latin typeface="Calibri"/>
              <a:ea typeface="Calibri"/>
              <a:cs typeface="Calibri"/>
              <a:sym typeface="Calibri"/>
            </a:endParaRPr>
          </a:p>
        </p:txBody>
      </p:sp>
      <p:grpSp>
        <p:nvGrpSpPr>
          <p:cNvPr id="21" name="Google Shape;21;h7889ac721fb60280_0_0"/>
          <p:cNvGrpSpPr/>
          <p:nvPr/>
        </p:nvGrpSpPr>
        <p:grpSpPr>
          <a:xfrm>
            <a:off x="17640300" y="7994925"/>
            <a:ext cx="596549" cy="2063476"/>
            <a:chOff x="17640300" y="7994925"/>
            <a:chExt cx="596549" cy="2063476"/>
          </a:xfrm>
        </p:grpSpPr>
        <p:pic>
          <p:nvPicPr>
            <p:cNvPr descr="preencoded.png" id="22" name="Google Shape;22;h7889ac721fb60280_0_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3" name="Google Shape;23;h7889ac721fb60280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4" name="Google Shape;24;h7889ac721fb60280_0_0"/>
          <p:cNvPicPr preferRelativeResize="0"/>
          <p:nvPr/>
        </p:nvPicPr>
        <p:blipFill rotWithShape="1">
          <a:blip r:embed="rId7">
            <a:alphaModFix/>
          </a:blip>
          <a:srcRect b="0" l="0" r="0" t="0"/>
          <a:stretch/>
        </p:blipFill>
        <p:spPr>
          <a:xfrm>
            <a:off x="914400" y="1114425"/>
            <a:ext cx="6477000" cy="77914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29" name="Shape 29"/>
        <p:cNvGrpSpPr/>
        <p:nvPr/>
      </p:nvGrpSpPr>
      <p:grpSpPr>
        <a:xfrm>
          <a:off x="0" y="0"/>
          <a:ext cx="0" cy="0"/>
          <a:chOff x="0" y="0"/>
          <a:chExt cx="0" cy="0"/>
        </a:xfrm>
      </p:grpSpPr>
      <p:pic>
        <p:nvPicPr>
          <p:cNvPr descr="preencoded.png" id="30" name="Google Shape;30;h7889ac721fb60280_0_13"/>
          <p:cNvPicPr preferRelativeResize="0"/>
          <p:nvPr/>
        </p:nvPicPr>
        <p:blipFill rotWithShape="1">
          <a:blip r:embed="rId3">
            <a:alphaModFix/>
          </a:blip>
          <a:srcRect b="0" l="0" r="0" t="0"/>
          <a:stretch/>
        </p:blipFill>
        <p:spPr>
          <a:xfrm>
            <a:off x="9372600" y="5734050"/>
            <a:ext cx="6162675" cy="8610600"/>
          </a:xfrm>
          <a:prstGeom prst="rect">
            <a:avLst/>
          </a:prstGeom>
          <a:noFill/>
          <a:ln>
            <a:noFill/>
          </a:ln>
        </p:spPr>
      </p:pic>
      <p:pic>
        <p:nvPicPr>
          <p:cNvPr descr="preencoded.png" id="31" name="Google Shape;31;h7889ac721fb60280_0_13"/>
          <p:cNvPicPr preferRelativeResize="0"/>
          <p:nvPr/>
        </p:nvPicPr>
        <p:blipFill rotWithShape="1">
          <a:blip r:embed="rId4">
            <a:alphaModFix/>
          </a:blip>
          <a:srcRect b="0" l="0" r="0" t="0"/>
          <a:stretch/>
        </p:blipFill>
        <p:spPr>
          <a:xfrm>
            <a:off x="-723900" y="-3505200"/>
            <a:ext cx="19735803" cy="19735803"/>
          </a:xfrm>
          <a:prstGeom prst="rect">
            <a:avLst/>
          </a:prstGeom>
          <a:noFill/>
          <a:ln>
            <a:noFill/>
          </a:ln>
        </p:spPr>
      </p:pic>
      <p:pic>
        <p:nvPicPr>
          <p:cNvPr descr="preencoded.png" id="32" name="Google Shape;32;h7889ac721fb60280_0_13"/>
          <p:cNvPicPr preferRelativeResize="0"/>
          <p:nvPr/>
        </p:nvPicPr>
        <p:blipFill rotWithShape="1">
          <a:blip r:embed="rId5">
            <a:alphaModFix/>
          </a:blip>
          <a:srcRect b="0" l="0" r="0" t="0"/>
          <a:stretch/>
        </p:blipFill>
        <p:spPr>
          <a:xfrm>
            <a:off x="712701" y="1060417"/>
            <a:ext cx="3152457" cy="911543"/>
          </a:xfrm>
          <a:prstGeom prst="rect">
            <a:avLst/>
          </a:prstGeom>
          <a:noFill/>
          <a:ln>
            <a:noFill/>
          </a:ln>
        </p:spPr>
      </p:pic>
      <p:grpSp>
        <p:nvGrpSpPr>
          <p:cNvPr id="33" name="Google Shape;33;h7889ac721fb60280_0_13"/>
          <p:cNvGrpSpPr/>
          <p:nvPr/>
        </p:nvGrpSpPr>
        <p:grpSpPr>
          <a:xfrm>
            <a:off x="17640300" y="7994925"/>
            <a:ext cx="596549" cy="2063476"/>
            <a:chOff x="17640300" y="7994925"/>
            <a:chExt cx="596549" cy="2063476"/>
          </a:xfrm>
        </p:grpSpPr>
        <p:pic>
          <p:nvPicPr>
            <p:cNvPr descr="preencoded.png" id="34" name="Google Shape;34;h7889ac721fb60280_0_1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5" name="Google Shape;35;h7889ac721fb60280_0_1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6" name="Google Shape;36;h7889ac721fb60280_0_13"/>
          <p:cNvSpPr/>
          <p:nvPr/>
        </p:nvSpPr>
        <p:spPr>
          <a:xfrm>
            <a:off x="3181350" y="2752725"/>
            <a:ext cx="6494100" cy="175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Archivo Black"/>
              <a:buNone/>
            </a:pPr>
            <a:r>
              <a:rPr b="0" i="0" lang="en-US" sz="9600" u="none" cap="none" strike="noStrike">
                <a:solidFill>
                  <a:srgbClr val="FFFFFF"/>
                </a:solidFill>
                <a:latin typeface="Archivo Black"/>
                <a:ea typeface="Archivo Black"/>
                <a:cs typeface="Archivo Black"/>
                <a:sym typeface="Archivo Black"/>
              </a:rPr>
              <a:t>Welcome</a:t>
            </a:r>
            <a:endParaRPr b="0" i="0" sz="9600" u="none" cap="none" strike="noStrike">
              <a:solidFill>
                <a:schemeClr val="dk1"/>
              </a:solidFill>
              <a:latin typeface="Calibri"/>
              <a:ea typeface="Calibri"/>
              <a:cs typeface="Calibri"/>
              <a:sym typeface="Calibri"/>
            </a:endParaRPr>
          </a:p>
        </p:txBody>
      </p:sp>
      <p:sp>
        <p:nvSpPr>
          <p:cNvPr id="37" name="Google Shape;37;h7889ac721fb60280_0_13"/>
          <p:cNvSpPr/>
          <p:nvPr/>
        </p:nvSpPr>
        <p:spPr>
          <a:xfrm>
            <a:off x="3181350" y="4657725"/>
            <a:ext cx="7595100" cy="285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38" name="Google Shape;38;h7889ac721fb60280_0_13"/>
          <p:cNvPicPr preferRelativeResize="0"/>
          <p:nvPr/>
        </p:nvPicPr>
        <p:blipFill rotWithShape="1">
          <a:blip r:embed="rId7">
            <a:alphaModFix/>
          </a:blip>
          <a:srcRect b="0" l="0" r="0" t="0"/>
          <a:stretch/>
        </p:blipFill>
        <p:spPr>
          <a:xfrm>
            <a:off x="10715625" y="2400300"/>
            <a:ext cx="6315075" cy="6096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43" name="Shape 43"/>
        <p:cNvGrpSpPr/>
        <p:nvPr/>
      </p:nvGrpSpPr>
      <p:grpSpPr>
        <a:xfrm>
          <a:off x="0" y="0"/>
          <a:ext cx="0" cy="0"/>
          <a:chOff x="0" y="0"/>
          <a:chExt cx="0" cy="0"/>
        </a:xfrm>
      </p:grpSpPr>
      <p:pic>
        <p:nvPicPr>
          <p:cNvPr descr="preencoded.png" id="44" name="Google Shape;44;h7889ac721fb60280_0_26"/>
          <p:cNvPicPr preferRelativeResize="0"/>
          <p:nvPr/>
        </p:nvPicPr>
        <p:blipFill rotWithShape="1">
          <a:blip r:embed="rId3">
            <a:alphaModFix/>
          </a:blip>
          <a:srcRect b="0" l="0" r="0" t="0"/>
          <a:stretch/>
        </p:blipFill>
        <p:spPr>
          <a:xfrm>
            <a:off x="-7372350" y="-3124200"/>
            <a:ext cx="18240375" cy="18240375"/>
          </a:xfrm>
          <a:prstGeom prst="rect">
            <a:avLst/>
          </a:prstGeom>
          <a:noFill/>
          <a:ln>
            <a:noFill/>
          </a:ln>
        </p:spPr>
      </p:pic>
      <p:pic>
        <p:nvPicPr>
          <p:cNvPr descr="preencoded.png" id="45" name="Google Shape;45;h7889ac721fb60280_0_26"/>
          <p:cNvPicPr preferRelativeResize="0"/>
          <p:nvPr/>
        </p:nvPicPr>
        <p:blipFill rotWithShape="1">
          <a:blip r:embed="rId4">
            <a:alphaModFix/>
          </a:blip>
          <a:srcRect b="0" l="0" r="0" t="0"/>
          <a:stretch/>
        </p:blipFill>
        <p:spPr>
          <a:xfrm>
            <a:off x="13724977" y="1436333"/>
            <a:ext cx="3820620" cy="1156408"/>
          </a:xfrm>
          <a:prstGeom prst="rect">
            <a:avLst/>
          </a:prstGeom>
          <a:noFill/>
          <a:ln>
            <a:noFill/>
          </a:ln>
        </p:spPr>
      </p:pic>
      <p:grpSp>
        <p:nvGrpSpPr>
          <p:cNvPr id="46" name="Google Shape;46;h7889ac721fb60280_0_26"/>
          <p:cNvGrpSpPr/>
          <p:nvPr/>
        </p:nvGrpSpPr>
        <p:grpSpPr>
          <a:xfrm>
            <a:off x="16116300" y="9620250"/>
            <a:ext cx="2063475" cy="596550"/>
            <a:chOff x="16116300" y="9620250"/>
            <a:chExt cx="2063475" cy="596550"/>
          </a:xfrm>
        </p:grpSpPr>
        <p:pic>
          <p:nvPicPr>
            <p:cNvPr descr="preencoded.png" id="47" name="Google Shape;47;h7889ac721fb60280_0_26"/>
            <p:cNvPicPr preferRelativeResize="0"/>
            <p:nvPr/>
          </p:nvPicPr>
          <p:blipFill rotWithShape="1">
            <a:blip r:embed="rId5">
              <a:alphaModFix/>
            </a:blip>
            <a:srcRect b="0" l="0" r="0" t="0"/>
            <a:stretch/>
          </p:blipFill>
          <p:spPr>
            <a:xfrm>
              <a:off x="16116300" y="9620250"/>
              <a:ext cx="533400" cy="533400"/>
            </a:xfrm>
            <a:prstGeom prst="rect">
              <a:avLst/>
            </a:prstGeom>
            <a:noFill/>
            <a:ln>
              <a:noFill/>
            </a:ln>
          </p:spPr>
        </p:pic>
        <p:sp>
          <p:nvSpPr>
            <p:cNvPr id="48" name="Google Shape;48;h7889ac721fb60280_0_26"/>
            <p:cNvSpPr/>
            <p:nvPr/>
          </p:nvSpPr>
          <p:spPr>
            <a:xfrm>
              <a:off x="16716375" y="967740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9" name="Google Shape;49;h7889ac721fb60280_0_26"/>
          <p:cNvSpPr/>
          <p:nvPr/>
        </p:nvSpPr>
        <p:spPr>
          <a:xfrm rot="-5400000">
            <a:off x="-1589700" y="2774625"/>
            <a:ext cx="8502000" cy="3074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Archivo Black"/>
              <a:buNone/>
            </a:pPr>
            <a:r>
              <a:rPr b="0" i="0" lang="en-US" sz="9600" u="none" cap="none" strike="noStrike">
                <a:solidFill>
                  <a:srgbClr val="272727"/>
                </a:solidFill>
                <a:latin typeface="Archivo Black"/>
                <a:ea typeface="Archivo Black"/>
                <a:cs typeface="Archivo Black"/>
                <a:sym typeface="Archivo Black"/>
              </a:rPr>
              <a:t>Table of Contents</a:t>
            </a:r>
            <a:endParaRPr b="0" i="0" sz="9600" u="none" cap="none" strike="noStrike">
              <a:solidFill>
                <a:schemeClr val="dk1"/>
              </a:solidFill>
              <a:latin typeface="Calibri"/>
              <a:ea typeface="Calibri"/>
              <a:cs typeface="Calibri"/>
              <a:sym typeface="Calibri"/>
            </a:endParaRPr>
          </a:p>
        </p:txBody>
      </p:sp>
      <p:grpSp>
        <p:nvGrpSpPr>
          <p:cNvPr id="50" name="Google Shape;50;h7889ac721fb60280_0_26"/>
          <p:cNvGrpSpPr/>
          <p:nvPr/>
        </p:nvGrpSpPr>
        <p:grpSpPr>
          <a:xfrm>
            <a:off x="7648575" y="1228725"/>
            <a:ext cx="1219200" cy="1219200"/>
            <a:chOff x="7648575" y="1228725"/>
            <a:chExt cx="1219200" cy="1219200"/>
          </a:xfrm>
        </p:grpSpPr>
        <p:sp>
          <p:nvSpPr>
            <p:cNvPr id="51" name="Google Shape;51;h7889ac721fb60280_0_26"/>
            <p:cNvSpPr/>
            <p:nvPr/>
          </p:nvSpPr>
          <p:spPr>
            <a:xfrm>
              <a:off x="7648575" y="122872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h7889ac721fb60280_0_26"/>
            <p:cNvSpPr/>
            <p:nvPr/>
          </p:nvSpPr>
          <p:spPr>
            <a:xfrm>
              <a:off x="7868603" y="1510665"/>
              <a:ext cx="779100" cy="655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Archivo Black"/>
                <a:buNone/>
              </a:pPr>
              <a:r>
                <a:rPr b="0" i="0" lang="en-US" sz="3600" u="none" cap="none" strike="noStrike">
                  <a:solidFill>
                    <a:srgbClr val="000000"/>
                  </a:solidFill>
                  <a:latin typeface="Archivo Black"/>
                  <a:ea typeface="Archivo Black"/>
                  <a:cs typeface="Archivo Black"/>
                  <a:sym typeface="Archivo Black"/>
                </a:rPr>
                <a:t>01</a:t>
              </a:r>
              <a:endParaRPr b="0" i="0" sz="3600" u="none" cap="none" strike="noStrike">
                <a:solidFill>
                  <a:schemeClr val="dk1"/>
                </a:solidFill>
                <a:latin typeface="Calibri"/>
                <a:ea typeface="Calibri"/>
                <a:cs typeface="Calibri"/>
                <a:sym typeface="Calibri"/>
              </a:endParaRPr>
            </a:p>
          </p:txBody>
        </p:sp>
      </p:grpSp>
      <p:grpSp>
        <p:nvGrpSpPr>
          <p:cNvPr id="53" name="Google Shape;53;h7889ac721fb60280_0_26"/>
          <p:cNvGrpSpPr/>
          <p:nvPr/>
        </p:nvGrpSpPr>
        <p:grpSpPr>
          <a:xfrm>
            <a:off x="9020175" y="1323975"/>
            <a:ext cx="4539600" cy="1135500"/>
            <a:chOff x="9020175" y="1323975"/>
            <a:chExt cx="4539600" cy="1135500"/>
          </a:xfrm>
        </p:grpSpPr>
        <p:sp>
          <p:nvSpPr>
            <p:cNvPr id="54" name="Google Shape;54;h7889ac721fb60280_0_26"/>
            <p:cNvSpPr/>
            <p:nvPr/>
          </p:nvSpPr>
          <p:spPr>
            <a:xfrm>
              <a:off x="9020175" y="1323975"/>
              <a:ext cx="45396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Introduction</a:t>
              </a:r>
              <a:endParaRPr b="0" i="0" sz="3600" u="none" cap="none" strike="noStrike">
                <a:solidFill>
                  <a:schemeClr val="dk1"/>
                </a:solidFill>
                <a:latin typeface="Calibri"/>
                <a:ea typeface="Calibri"/>
                <a:cs typeface="Calibri"/>
                <a:sym typeface="Calibri"/>
              </a:endParaRPr>
            </a:p>
          </p:txBody>
        </p:sp>
        <p:sp>
          <p:nvSpPr>
            <p:cNvPr id="55" name="Google Shape;55;h7889ac721fb60280_0_26"/>
            <p:cNvSpPr/>
            <p:nvPr/>
          </p:nvSpPr>
          <p:spPr>
            <a:xfrm>
              <a:off x="9020175" y="189547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6" name="Google Shape;56;h7889ac721fb60280_0_26"/>
          <p:cNvGrpSpPr/>
          <p:nvPr/>
        </p:nvGrpSpPr>
        <p:grpSpPr>
          <a:xfrm>
            <a:off x="9020175" y="3267075"/>
            <a:ext cx="1219200" cy="1219200"/>
            <a:chOff x="9020175" y="3267075"/>
            <a:chExt cx="1219200" cy="1219200"/>
          </a:xfrm>
        </p:grpSpPr>
        <p:sp>
          <p:nvSpPr>
            <p:cNvPr id="57" name="Google Shape;57;h7889ac721fb60280_0_26"/>
            <p:cNvSpPr/>
            <p:nvPr/>
          </p:nvSpPr>
          <p:spPr>
            <a:xfrm>
              <a:off x="9020175" y="326707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h7889ac721fb60280_0_26"/>
            <p:cNvSpPr/>
            <p:nvPr/>
          </p:nvSpPr>
          <p:spPr>
            <a:xfrm>
              <a:off x="9240203" y="3549015"/>
              <a:ext cx="779100" cy="655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Archivo Black"/>
                <a:buNone/>
              </a:pPr>
              <a:r>
                <a:rPr b="0" i="0" lang="en-US" sz="3600" u="none" cap="none" strike="noStrike">
                  <a:solidFill>
                    <a:srgbClr val="000000"/>
                  </a:solidFill>
                  <a:latin typeface="Archivo Black"/>
                  <a:ea typeface="Archivo Black"/>
                  <a:cs typeface="Archivo Black"/>
                  <a:sym typeface="Archivo Black"/>
                </a:rPr>
                <a:t>02</a:t>
              </a:r>
              <a:endParaRPr b="0" i="0" sz="3600" u="none" cap="none" strike="noStrike">
                <a:solidFill>
                  <a:schemeClr val="dk1"/>
                </a:solidFill>
                <a:latin typeface="Calibri"/>
                <a:ea typeface="Calibri"/>
                <a:cs typeface="Calibri"/>
                <a:sym typeface="Calibri"/>
              </a:endParaRPr>
            </a:p>
          </p:txBody>
        </p:sp>
      </p:grpSp>
      <p:grpSp>
        <p:nvGrpSpPr>
          <p:cNvPr id="59" name="Google Shape;59;h7889ac721fb60280_0_26"/>
          <p:cNvGrpSpPr/>
          <p:nvPr/>
        </p:nvGrpSpPr>
        <p:grpSpPr>
          <a:xfrm>
            <a:off x="10391775" y="3362325"/>
            <a:ext cx="4539600" cy="1135500"/>
            <a:chOff x="10391775" y="3362325"/>
            <a:chExt cx="4539600" cy="1135500"/>
          </a:xfrm>
        </p:grpSpPr>
        <p:sp>
          <p:nvSpPr>
            <p:cNvPr id="60" name="Google Shape;60;h7889ac721fb60280_0_26"/>
            <p:cNvSpPr/>
            <p:nvPr/>
          </p:nvSpPr>
          <p:spPr>
            <a:xfrm>
              <a:off x="10391775" y="3362325"/>
              <a:ext cx="45396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Encounters</a:t>
              </a:r>
              <a:endParaRPr b="0" i="0" sz="3600" u="none" cap="none" strike="noStrike">
                <a:solidFill>
                  <a:schemeClr val="dk1"/>
                </a:solidFill>
                <a:latin typeface="Calibri"/>
                <a:ea typeface="Calibri"/>
                <a:cs typeface="Calibri"/>
                <a:sym typeface="Calibri"/>
              </a:endParaRPr>
            </a:p>
          </p:txBody>
        </p:sp>
        <p:sp>
          <p:nvSpPr>
            <p:cNvPr id="61" name="Google Shape;61;h7889ac721fb60280_0_26"/>
            <p:cNvSpPr/>
            <p:nvPr/>
          </p:nvSpPr>
          <p:spPr>
            <a:xfrm>
              <a:off x="10391775" y="393382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2" name="Google Shape;62;h7889ac721fb60280_0_26"/>
          <p:cNvGrpSpPr/>
          <p:nvPr/>
        </p:nvGrpSpPr>
        <p:grpSpPr>
          <a:xfrm>
            <a:off x="10391775" y="5305425"/>
            <a:ext cx="1219200" cy="1219200"/>
            <a:chOff x="10391775" y="5305425"/>
            <a:chExt cx="1219200" cy="1219200"/>
          </a:xfrm>
        </p:grpSpPr>
        <p:sp>
          <p:nvSpPr>
            <p:cNvPr id="63" name="Google Shape;63;h7889ac721fb60280_0_26"/>
            <p:cNvSpPr/>
            <p:nvPr/>
          </p:nvSpPr>
          <p:spPr>
            <a:xfrm>
              <a:off x="10391775" y="530542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h7889ac721fb60280_0_26"/>
            <p:cNvSpPr/>
            <p:nvPr/>
          </p:nvSpPr>
          <p:spPr>
            <a:xfrm>
              <a:off x="10611803" y="5587365"/>
              <a:ext cx="779100" cy="655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Archivo Black"/>
                <a:buNone/>
              </a:pPr>
              <a:r>
                <a:rPr b="0" i="0" lang="en-US" sz="3600" u="none" cap="none" strike="noStrike">
                  <a:solidFill>
                    <a:srgbClr val="000000"/>
                  </a:solidFill>
                  <a:latin typeface="Archivo Black"/>
                  <a:ea typeface="Archivo Black"/>
                  <a:cs typeface="Archivo Black"/>
                  <a:sym typeface="Archivo Black"/>
                </a:rPr>
                <a:t>03</a:t>
              </a:r>
              <a:endParaRPr b="0" i="0" sz="3600" u="none" cap="none" strike="noStrike">
                <a:solidFill>
                  <a:schemeClr val="dk1"/>
                </a:solidFill>
                <a:latin typeface="Calibri"/>
                <a:ea typeface="Calibri"/>
                <a:cs typeface="Calibri"/>
                <a:sym typeface="Calibri"/>
              </a:endParaRPr>
            </a:p>
          </p:txBody>
        </p:sp>
      </p:grpSp>
      <p:grpSp>
        <p:nvGrpSpPr>
          <p:cNvPr id="65" name="Google Shape;65;h7889ac721fb60280_0_26"/>
          <p:cNvGrpSpPr/>
          <p:nvPr/>
        </p:nvGrpSpPr>
        <p:grpSpPr>
          <a:xfrm>
            <a:off x="11763375" y="5400675"/>
            <a:ext cx="4539600" cy="1135500"/>
            <a:chOff x="11763375" y="5400675"/>
            <a:chExt cx="4539600" cy="1135500"/>
          </a:xfrm>
        </p:grpSpPr>
        <p:sp>
          <p:nvSpPr>
            <p:cNvPr id="66" name="Google Shape;66;h7889ac721fb60280_0_26"/>
            <p:cNvSpPr/>
            <p:nvPr/>
          </p:nvSpPr>
          <p:spPr>
            <a:xfrm>
              <a:off x="11763375" y="5400675"/>
              <a:ext cx="45396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Wonders</a:t>
              </a:r>
              <a:endParaRPr b="0" i="0" sz="3600" u="none" cap="none" strike="noStrike">
                <a:solidFill>
                  <a:schemeClr val="dk1"/>
                </a:solidFill>
                <a:latin typeface="Calibri"/>
                <a:ea typeface="Calibri"/>
                <a:cs typeface="Calibri"/>
                <a:sym typeface="Calibri"/>
              </a:endParaRPr>
            </a:p>
          </p:txBody>
        </p:sp>
        <p:sp>
          <p:nvSpPr>
            <p:cNvPr id="67" name="Google Shape;67;h7889ac721fb60280_0_26"/>
            <p:cNvSpPr/>
            <p:nvPr/>
          </p:nvSpPr>
          <p:spPr>
            <a:xfrm>
              <a:off x="11763375" y="597217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68" name="Google Shape;68;h7889ac721fb60280_0_26"/>
          <p:cNvGrpSpPr/>
          <p:nvPr/>
        </p:nvGrpSpPr>
        <p:grpSpPr>
          <a:xfrm>
            <a:off x="11763375" y="7343775"/>
            <a:ext cx="1219200" cy="1219200"/>
            <a:chOff x="11763375" y="7343775"/>
            <a:chExt cx="1219200" cy="1219200"/>
          </a:xfrm>
        </p:grpSpPr>
        <p:sp>
          <p:nvSpPr>
            <p:cNvPr id="69" name="Google Shape;69;h7889ac721fb60280_0_26"/>
            <p:cNvSpPr/>
            <p:nvPr/>
          </p:nvSpPr>
          <p:spPr>
            <a:xfrm>
              <a:off x="11763375" y="734377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h7889ac721fb60280_0_26"/>
            <p:cNvSpPr/>
            <p:nvPr/>
          </p:nvSpPr>
          <p:spPr>
            <a:xfrm>
              <a:off x="11983403" y="7625715"/>
              <a:ext cx="779100" cy="655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Archivo Black"/>
                <a:buNone/>
              </a:pPr>
              <a:r>
                <a:rPr b="0" i="0" lang="en-US" sz="3600" u="none" cap="none" strike="noStrike">
                  <a:solidFill>
                    <a:srgbClr val="000000"/>
                  </a:solidFill>
                  <a:latin typeface="Archivo Black"/>
                  <a:ea typeface="Archivo Black"/>
                  <a:cs typeface="Archivo Black"/>
                  <a:sym typeface="Archivo Black"/>
                </a:rPr>
                <a:t>04</a:t>
              </a:r>
              <a:endParaRPr b="0" i="0" sz="3600" u="none" cap="none" strike="noStrike">
                <a:solidFill>
                  <a:schemeClr val="dk1"/>
                </a:solidFill>
                <a:latin typeface="Calibri"/>
                <a:ea typeface="Calibri"/>
                <a:cs typeface="Calibri"/>
                <a:sym typeface="Calibri"/>
              </a:endParaRPr>
            </a:p>
          </p:txBody>
        </p:sp>
      </p:grpSp>
      <p:grpSp>
        <p:nvGrpSpPr>
          <p:cNvPr id="71" name="Google Shape;71;h7889ac721fb60280_0_26"/>
          <p:cNvGrpSpPr/>
          <p:nvPr/>
        </p:nvGrpSpPr>
        <p:grpSpPr>
          <a:xfrm>
            <a:off x="13134975" y="7439025"/>
            <a:ext cx="4539600" cy="1135500"/>
            <a:chOff x="13134975" y="7439025"/>
            <a:chExt cx="4539600" cy="1135500"/>
          </a:xfrm>
        </p:grpSpPr>
        <p:sp>
          <p:nvSpPr>
            <p:cNvPr id="72" name="Google Shape;72;h7889ac721fb60280_0_26"/>
            <p:cNvSpPr/>
            <p:nvPr/>
          </p:nvSpPr>
          <p:spPr>
            <a:xfrm>
              <a:off x="13134975" y="7439025"/>
              <a:ext cx="45396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Magic</a:t>
              </a:r>
              <a:endParaRPr b="0" i="0" sz="3600" u="none" cap="none" strike="noStrike">
                <a:solidFill>
                  <a:schemeClr val="dk1"/>
                </a:solidFill>
                <a:latin typeface="Calibri"/>
                <a:ea typeface="Calibri"/>
                <a:cs typeface="Calibri"/>
                <a:sym typeface="Calibri"/>
              </a:endParaRPr>
            </a:p>
          </p:txBody>
        </p:sp>
        <p:sp>
          <p:nvSpPr>
            <p:cNvPr id="73" name="Google Shape;73;h7889ac721fb60280_0_26"/>
            <p:cNvSpPr/>
            <p:nvPr/>
          </p:nvSpPr>
          <p:spPr>
            <a:xfrm>
              <a:off x="13134975" y="801052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cxnSp>
        <p:nvCxnSpPr>
          <p:cNvPr id="74" name="Google Shape;74;h7889ac721fb60280_0_26"/>
          <p:cNvCxnSpPr/>
          <p:nvPr/>
        </p:nvCxnSpPr>
        <p:spPr>
          <a:xfrm>
            <a:off x="7696171" y="2843213"/>
            <a:ext cx="6991500" cy="0"/>
          </a:xfrm>
          <a:prstGeom prst="straightConnector1">
            <a:avLst/>
          </a:prstGeom>
          <a:noFill/>
          <a:ln cap="flat" cmpd="sng" w="28575">
            <a:solidFill>
              <a:srgbClr val="000000"/>
            </a:solidFill>
            <a:prstDash val="solid"/>
            <a:round/>
            <a:headEnd len="sm" w="sm" type="none"/>
            <a:tailEnd len="sm" w="sm" type="none"/>
          </a:ln>
        </p:spPr>
      </p:cxnSp>
      <p:cxnSp>
        <p:nvCxnSpPr>
          <p:cNvPr id="75" name="Google Shape;75;h7889ac721fb60280_0_26"/>
          <p:cNvCxnSpPr/>
          <p:nvPr/>
        </p:nvCxnSpPr>
        <p:spPr>
          <a:xfrm>
            <a:off x="9143971" y="4881563"/>
            <a:ext cx="6991500" cy="0"/>
          </a:xfrm>
          <a:prstGeom prst="straightConnector1">
            <a:avLst/>
          </a:prstGeom>
          <a:noFill/>
          <a:ln cap="flat" cmpd="sng" w="28575">
            <a:solidFill>
              <a:srgbClr val="000000"/>
            </a:solidFill>
            <a:prstDash val="solid"/>
            <a:round/>
            <a:headEnd len="sm" w="sm" type="none"/>
            <a:tailEnd len="sm" w="sm" type="none"/>
          </a:ln>
        </p:spPr>
      </p:cxnSp>
      <p:cxnSp>
        <p:nvCxnSpPr>
          <p:cNvPr id="76" name="Google Shape;76;h7889ac721fb60280_0_26"/>
          <p:cNvCxnSpPr/>
          <p:nvPr/>
        </p:nvCxnSpPr>
        <p:spPr>
          <a:xfrm>
            <a:off x="10391746" y="6919913"/>
            <a:ext cx="6991500" cy="0"/>
          </a:xfrm>
          <a:prstGeom prst="straightConnector1">
            <a:avLst/>
          </a:prstGeom>
          <a:noFill/>
          <a:ln cap="flat" cmpd="sng" w="28575">
            <a:solidFill>
              <a:srgbClr val="000000"/>
            </a:solidFill>
            <a:prstDash val="solid"/>
            <a:round/>
            <a:headEnd len="sm" w="sm" type="none"/>
            <a:tailEnd len="sm" w="sm" type="none"/>
          </a:ln>
        </p:spPr>
      </p:cxnSp>
      <p:pic>
        <p:nvPicPr>
          <p:cNvPr descr="preencoded.png" id="77" name="Google Shape;77;h7889ac721fb60280_0_26"/>
          <p:cNvPicPr preferRelativeResize="0"/>
          <p:nvPr/>
        </p:nvPicPr>
        <p:blipFill rotWithShape="1">
          <a:blip r:embed="rId6">
            <a:alphaModFix/>
          </a:blip>
          <a:srcRect b="0" l="0" r="0" t="0"/>
          <a:stretch/>
        </p:blipFill>
        <p:spPr>
          <a:xfrm>
            <a:off x="3867150" y="2533650"/>
            <a:ext cx="4705350" cy="66103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82" name="Shape 82"/>
        <p:cNvGrpSpPr/>
        <p:nvPr/>
      </p:nvGrpSpPr>
      <p:grpSpPr>
        <a:xfrm>
          <a:off x="0" y="0"/>
          <a:ext cx="0" cy="0"/>
          <a:chOff x="0" y="0"/>
          <a:chExt cx="0" cy="0"/>
        </a:xfrm>
      </p:grpSpPr>
      <p:pic>
        <p:nvPicPr>
          <p:cNvPr descr="preencoded.png" id="83" name="Google Shape;83;h7889ac721fb60280_0_64"/>
          <p:cNvPicPr preferRelativeResize="0"/>
          <p:nvPr/>
        </p:nvPicPr>
        <p:blipFill rotWithShape="1">
          <a:blip r:embed="rId3">
            <a:alphaModFix/>
          </a:blip>
          <a:srcRect b="0" l="0" r="0" t="0"/>
          <a:stretch/>
        </p:blipFill>
        <p:spPr>
          <a:xfrm>
            <a:off x="8077200" y="-5410200"/>
            <a:ext cx="15335250" cy="15335250"/>
          </a:xfrm>
          <a:prstGeom prst="rect">
            <a:avLst/>
          </a:prstGeom>
          <a:noFill/>
          <a:ln>
            <a:noFill/>
          </a:ln>
        </p:spPr>
      </p:pic>
      <p:pic>
        <p:nvPicPr>
          <p:cNvPr descr="preencoded.png" id="84" name="Google Shape;84;h7889ac721fb60280_0_64"/>
          <p:cNvPicPr preferRelativeResize="0"/>
          <p:nvPr/>
        </p:nvPicPr>
        <p:blipFill rotWithShape="1">
          <a:blip r:embed="rId4">
            <a:alphaModFix/>
          </a:blip>
          <a:srcRect b="0" l="0" r="0" t="0"/>
          <a:stretch/>
        </p:blipFill>
        <p:spPr>
          <a:xfrm>
            <a:off x="552450" y="8134350"/>
            <a:ext cx="1419225" cy="1343025"/>
          </a:xfrm>
          <a:prstGeom prst="rect">
            <a:avLst/>
          </a:prstGeom>
          <a:noFill/>
          <a:ln>
            <a:noFill/>
          </a:ln>
        </p:spPr>
      </p:pic>
      <p:pic>
        <p:nvPicPr>
          <p:cNvPr descr="preencoded.png" id="85" name="Google Shape;85;h7889ac721fb60280_0_64"/>
          <p:cNvPicPr preferRelativeResize="0"/>
          <p:nvPr/>
        </p:nvPicPr>
        <p:blipFill rotWithShape="1">
          <a:blip r:embed="rId5">
            <a:alphaModFix/>
          </a:blip>
          <a:srcRect b="0" l="0" r="0" t="0"/>
          <a:stretch/>
        </p:blipFill>
        <p:spPr>
          <a:xfrm>
            <a:off x="11563350" y="1047750"/>
            <a:ext cx="5671625" cy="428622"/>
          </a:xfrm>
          <a:prstGeom prst="rect">
            <a:avLst/>
          </a:prstGeom>
          <a:noFill/>
          <a:ln>
            <a:noFill/>
          </a:ln>
        </p:spPr>
      </p:pic>
      <p:grpSp>
        <p:nvGrpSpPr>
          <p:cNvPr id="86" name="Google Shape;86;h7889ac721fb60280_0_64"/>
          <p:cNvGrpSpPr/>
          <p:nvPr/>
        </p:nvGrpSpPr>
        <p:grpSpPr>
          <a:xfrm>
            <a:off x="17640300" y="7994925"/>
            <a:ext cx="596549" cy="2063476"/>
            <a:chOff x="17640300" y="7994925"/>
            <a:chExt cx="596549" cy="2063476"/>
          </a:xfrm>
        </p:grpSpPr>
        <p:pic>
          <p:nvPicPr>
            <p:cNvPr descr="preencoded.png" id="87" name="Google Shape;87;h7889ac721fb60280_0_6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88" name="Google Shape;88;h7889ac721fb60280_0_6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89" name="Google Shape;89;h7889ac721fb60280_0_64"/>
          <p:cNvSpPr/>
          <p:nvPr/>
        </p:nvSpPr>
        <p:spPr>
          <a:xfrm>
            <a:off x="2219325" y="1952625"/>
            <a:ext cx="134304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The Realm of the Extraordinary</a:t>
            </a:r>
            <a:endParaRPr b="0" i="0" sz="6000" u="none" cap="none" strike="noStrike">
              <a:solidFill>
                <a:schemeClr val="dk1"/>
              </a:solidFill>
              <a:latin typeface="Calibri"/>
              <a:ea typeface="Calibri"/>
              <a:cs typeface="Calibri"/>
              <a:sym typeface="Calibri"/>
            </a:endParaRPr>
          </a:p>
        </p:txBody>
      </p:sp>
      <p:grpSp>
        <p:nvGrpSpPr>
          <p:cNvPr id="90" name="Google Shape;90;h7889ac721fb60280_0_64"/>
          <p:cNvGrpSpPr/>
          <p:nvPr/>
        </p:nvGrpSpPr>
        <p:grpSpPr>
          <a:xfrm>
            <a:off x="2219325" y="3562350"/>
            <a:ext cx="13910175" cy="5136000"/>
            <a:chOff x="2219325" y="3562350"/>
            <a:chExt cx="13910175" cy="5136000"/>
          </a:xfrm>
        </p:grpSpPr>
        <p:sp>
          <p:nvSpPr>
            <p:cNvPr id="91" name="Google Shape;91;h7889ac721fb60280_0_64"/>
            <p:cNvSpPr/>
            <p:nvPr/>
          </p:nvSpPr>
          <p:spPr>
            <a:xfrm>
              <a:off x="2219325"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2" name="Google Shape;92;h7889ac721fb60280_0_64"/>
            <p:cNvSpPr/>
            <p:nvPr/>
          </p:nvSpPr>
          <p:spPr>
            <a:xfrm>
              <a:off x="9525000"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97" name="Shape 97"/>
        <p:cNvGrpSpPr/>
        <p:nvPr/>
      </p:nvGrpSpPr>
      <p:grpSpPr>
        <a:xfrm>
          <a:off x="0" y="0"/>
          <a:ext cx="0" cy="0"/>
          <a:chOff x="0" y="0"/>
          <a:chExt cx="0" cy="0"/>
        </a:xfrm>
      </p:grpSpPr>
      <p:pic>
        <p:nvPicPr>
          <p:cNvPr descr="preencoded.png" id="98" name="Google Shape;98;h7889ac721fb60280_0_78"/>
          <p:cNvPicPr preferRelativeResize="0"/>
          <p:nvPr/>
        </p:nvPicPr>
        <p:blipFill rotWithShape="1">
          <a:blip r:embed="rId3">
            <a:alphaModFix/>
          </a:blip>
          <a:srcRect b="0" l="0" r="0" t="0"/>
          <a:stretch/>
        </p:blipFill>
        <p:spPr>
          <a:xfrm>
            <a:off x="-3190875" y="1162050"/>
            <a:ext cx="12630150" cy="12630150"/>
          </a:xfrm>
          <a:prstGeom prst="rect">
            <a:avLst/>
          </a:prstGeom>
          <a:noFill/>
          <a:ln>
            <a:noFill/>
          </a:ln>
        </p:spPr>
      </p:pic>
      <p:pic>
        <p:nvPicPr>
          <p:cNvPr descr="preencoded.png" id="99" name="Google Shape;99;h7889ac721fb60280_0_78"/>
          <p:cNvPicPr preferRelativeResize="0"/>
          <p:nvPr/>
        </p:nvPicPr>
        <p:blipFill rotWithShape="1">
          <a:blip r:embed="rId4">
            <a:alphaModFix/>
          </a:blip>
          <a:srcRect b="0" l="0" r="0" t="0"/>
          <a:stretch/>
        </p:blipFill>
        <p:spPr>
          <a:xfrm>
            <a:off x="10477500" y="-3257550"/>
            <a:ext cx="10944225" cy="12630150"/>
          </a:xfrm>
          <a:prstGeom prst="rect">
            <a:avLst/>
          </a:prstGeom>
          <a:noFill/>
          <a:ln>
            <a:noFill/>
          </a:ln>
        </p:spPr>
      </p:pic>
      <p:pic>
        <p:nvPicPr>
          <p:cNvPr descr="preencoded.png" id="100" name="Google Shape;100;h7889ac721fb60280_0_78"/>
          <p:cNvPicPr preferRelativeResize="0"/>
          <p:nvPr/>
        </p:nvPicPr>
        <p:blipFill rotWithShape="1">
          <a:blip r:embed="rId5">
            <a:alphaModFix/>
          </a:blip>
          <a:srcRect b="0" l="0" r="0" t="0"/>
          <a:stretch/>
        </p:blipFill>
        <p:spPr>
          <a:xfrm rot="10800000">
            <a:off x="12773021" y="8429624"/>
            <a:ext cx="4448180" cy="954214"/>
          </a:xfrm>
          <a:prstGeom prst="rect">
            <a:avLst/>
          </a:prstGeom>
          <a:noFill/>
          <a:ln>
            <a:noFill/>
          </a:ln>
        </p:spPr>
      </p:pic>
      <p:grpSp>
        <p:nvGrpSpPr>
          <p:cNvPr id="101" name="Google Shape;101;h7889ac721fb60280_0_78"/>
          <p:cNvGrpSpPr/>
          <p:nvPr/>
        </p:nvGrpSpPr>
        <p:grpSpPr>
          <a:xfrm>
            <a:off x="17640300" y="7994925"/>
            <a:ext cx="596549" cy="2063476"/>
            <a:chOff x="17640300" y="7994925"/>
            <a:chExt cx="596549" cy="2063476"/>
          </a:xfrm>
        </p:grpSpPr>
        <p:pic>
          <p:nvPicPr>
            <p:cNvPr descr="preencoded.png" id="102" name="Google Shape;102;h7889ac721fb60280_0_7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03" name="Google Shape;103;h7889ac721fb60280_0_7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04" name="Google Shape;104;h7889ac721fb60280_0_78"/>
          <p:cNvPicPr preferRelativeResize="0"/>
          <p:nvPr/>
        </p:nvPicPr>
        <p:blipFill rotWithShape="1">
          <a:blip r:embed="rId7">
            <a:alphaModFix/>
          </a:blip>
          <a:srcRect b="0" l="0" r="0" t="0"/>
          <a:stretch/>
        </p:blipFill>
        <p:spPr>
          <a:xfrm>
            <a:off x="9944100" y="952500"/>
            <a:ext cx="7362825" cy="9334500"/>
          </a:xfrm>
          <a:prstGeom prst="rect">
            <a:avLst/>
          </a:prstGeom>
          <a:noFill/>
          <a:ln>
            <a:noFill/>
          </a:ln>
        </p:spPr>
      </p:pic>
      <p:grpSp>
        <p:nvGrpSpPr>
          <p:cNvPr id="105" name="Google Shape;105;h7889ac721fb60280_0_78"/>
          <p:cNvGrpSpPr/>
          <p:nvPr/>
        </p:nvGrpSpPr>
        <p:grpSpPr>
          <a:xfrm>
            <a:off x="1847850" y="1838325"/>
            <a:ext cx="6025575" cy="3602475"/>
            <a:chOff x="1847850" y="1838325"/>
            <a:chExt cx="6025575" cy="3602475"/>
          </a:xfrm>
        </p:grpSpPr>
        <p:pic>
          <p:nvPicPr>
            <p:cNvPr descr="preencoded.png" id="106" name="Google Shape;106;h7889ac721fb60280_0_78"/>
            <p:cNvPicPr preferRelativeResize="0"/>
            <p:nvPr/>
          </p:nvPicPr>
          <p:blipFill rotWithShape="1">
            <a:blip r:embed="rId8">
              <a:alphaModFix/>
            </a:blip>
            <a:srcRect b="0" l="0" r="0" t="0"/>
            <a:stretch/>
          </p:blipFill>
          <p:spPr>
            <a:xfrm>
              <a:off x="1847850" y="1838325"/>
              <a:ext cx="857250" cy="819150"/>
            </a:xfrm>
            <a:prstGeom prst="rect">
              <a:avLst/>
            </a:prstGeom>
            <a:noFill/>
            <a:ln>
              <a:noFill/>
            </a:ln>
          </p:spPr>
        </p:pic>
        <p:grpSp>
          <p:nvGrpSpPr>
            <p:cNvPr id="107" name="Google Shape;107;h7889ac721fb60280_0_78"/>
            <p:cNvGrpSpPr/>
            <p:nvPr/>
          </p:nvGrpSpPr>
          <p:grpSpPr>
            <a:xfrm>
              <a:off x="1876425" y="2857500"/>
              <a:ext cx="5997000" cy="2583300"/>
              <a:chOff x="1876425" y="2857500"/>
              <a:chExt cx="5997000" cy="2583300"/>
            </a:xfrm>
          </p:grpSpPr>
          <p:sp>
            <p:nvSpPr>
              <p:cNvPr id="108" name="Google Shape;108;h7889ac721fb60280_0_78"/>
              <p:cNvSpPr/>
              <p:nvPr/>
            </p:nvSpPr>
            <p:spPr>
              <a:xfrm>
                <a:off x="1876425" y="2857500"/>
                <a:ext cx="59970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Unicorn Sightings</a:t>
                </a:r>
                <a:endParaRPr b="0" i="0" sz="3600" u="none" cap="none" strike="noStrike">
                  <a:solidFill>
                    <a:schemeClr val="dk1"/>
                  </a:solidFill>
                  <a:latin typeface="Calibri"/>
                  <a:ea typeface="Calibri"/>
                  <a:cs typeface="Calibri"/>
                  <a:sym typeface="Calibri"/>
                </a:endParaRPr>
              </a:p>
            </p:txBody>
          </p:sp>
          <p:sp>
            <p:nvSpPr>
              <p:cNvPr id="109" name="Google Shape;109;h7889ac721fb60280_0_78"/>
              <p:cNvSpPr/>
              <p:nvPr/>
            </p:nvSpPr>
            <p:spPr>
              <a:xfrm>
                <a:off x="1876425" y="350520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0" name="Google Shape;110;h7889ac721fb60280_0_78"/>
          <p:cNvGrpSpPr/>
          <p:nvPr/>
        </p:nvGrpSpPr>
        <p:grpSpPr>
          <a:xfrm>
            <a:off x="1847850" y="5972173"/>
            <a:ext cx="6025575" cy="3735827"/>
            <a:chOff x="1847850" y="5972173"/>
            <a:chExt cx="6025575" cy="3735827"/>
          </a:xfrm>
        </p:grpSpPr>
        <p:pic>
          <p:nvPicPr>
            <p:cNvPr descr="preencoded.png" id="111" name="Google Shape;111;h7889ac721fb60280_0_78"/>
            <p:cNvPicPr preferRelativeResize="0"/>
            <p:nvPr/>
          </p:nvPicPr>
          <p:blipFill rotWithShape="1">
            <a:blip r:embed="rId9">
              <a:alphaModFix/>
            </a:blip>
            <a:srcRect b="0" l="0" r="0" t="0"/>
            <a:stretch/>
          </p:blipFill>
          <p:spPr>
            <a:xfrm>
              <a:off x="1847850" y="5972173"/>
              <a:ext cx="857250" cy="952504"/>
            </a:xfrm>
            <a:prstGeom prst="rect">
              <a:avLst/>
            </a:prstGeom>
            <a:noFill/>
            <a:ln>
              <a:noFill/>
            </a:ln>
          </p:spPr>
        </p:pic>
        <p:grpSp>
          <p:nvGrpSpPr>
            <p:cNvPr id="112" name="Google Shape;112;h7889ac721fb60280_0_78"/>
            <p:cNvGrpSpPr/>
            <p:nvPr/>
          </p:nvGrpSpPr>
          <p:grpSpPr>
            <a:xfrm>
              <a:off x="1876425" y="7124700"/>
              <a:ext cx="5997000" cy="2583300"/>
              <a:chOff x="1876425" y="7124700"/>
              <a:chExt cx="5997000" cy="2583300"/>
            </a:xfrm>
          </p:grpSpPr>
          <p:sp>
            <p:nvSpPr>
              <p:cNvPr id="113" name="Google Shape;113;h7889ac721fb60280_0_78"/>
              <p:cNvSpPr/>
              <p:nvPr/>
            </p:nvSpPr>
            <p:spPr>
              <a:xfrm>
                <a:off x="1876425" y="7124700"/>
                <a:ext cx="59970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Dragon Taming</a:t>
                </a:r>
                <a:endParaRPr b="0" i="0" sz="3600" u="none" cap="none" strike="noStrike">
                  <a:solidFill>
                    <a:schemeClr val="dk1"/>
                  </a:solidFill>
                  <a:latin typeface="Calibri"/>
                  <a:ea typeface="Calibri"/>
                  <a:cs typeface="Calibri"/>
                  <a:sym typeface="Calibri"/>
                </a:endParaRPr>
              </a:p>
            </p:txBody>
          </p:sp>
          <p:sp>
            <p:nvSpPr>
              <p:cNvPr id="114" name="Google Shape;114;h7889ac721fb60280_0_78"/>
              <p:cNvSpPr/>
              <p:nvPr/>
            </p:nvSpPr>
            <p:spPr>
              <a:xfrm>
                <a:off x="1876425" y="777240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119" name="Shape 119"/>
        <p:cNvGrpSpPr/>
        <p:nvPr/>
      </p:nvGrpSpPr>
      <p:grpSpPr>
        <a:xfrm>
          <a:off x="0" y="0"/>
          <a:ext cx="0" cy="0"/>
          <a:chOff x="0" y="0"/>
          <a:chExt cx="0" cy="0"/>
        </a:xfrm>
      </p:grpSpPr>
      <p:pic>
        <p:nvPicPr>
          <p:cNvPr descr="preencoded.png" id="120" name="Google Shape;120;h7889ac721fb60280_0_99"/>
          <p:cNvPicPr preferRelativeResize="0"/>
          <p:nvPr/>
        </p:nvPicPr>
        <p:blipFill rotWithShape="1">
          <a:blip r:embed="rId3">
            <a:alphaModFix/>
          </a:blip>
          <a:srcRect b="0" l="0" r="0" t="0"/>
          <a:stretch/>
        </p:blipFill>
        <p:spPr>
          <a:xfrm>
            <a:off x="-7372350" y="-3124200"/>
            <a:ext cx="18240375" cy="18240375"/>
          </a:xfrm>
          <a:prstGeom prst="rect">
            <a:avLst/>
          </a:prstGeom>
          <a:noFill/>
          <a:ln>
            <a:noFill/>
          </a:ln>
        </p:spPr>
      </p:pic>
      <p:pic>
        <p:nvPicPr>
          <p:cNvPr descr="preencoded.png" id="121" name="Google Shape;121;h7889ac721fb60280_0_99"/>
          <p:cNvPicPr preferRelativeResize="0"/>
          <p:nvPr/>
        </p:nvPicPr>
        <p:blipFill rotWithShape="1">
          <a:blip r:embed="rId4">
            <a:alphaModFix/>
          </a:blip>
          <a:srcRect b="0" l="0" r="0" t="0"/>
          <a:stretch/>
        </p:blipFill>
        <p:spPr>
          <a:xfrm>
            <a:off x="13724977" y="1436333"/>
            <a:ext cx="3820620" cy="1156408"/>
          </a:xfrm>
          <a:prstGeom prst="rect">
            <a:avLst/>
          </a:prstGeom>
          <a:noFill/>
          <a:ln>
            <a:noFill/>
          </a:ln>
        </p:spPr>
      </p:pic>
      <p:grpSp>
        <p:nvGrpSpPr>
          <p:cNvPr id="122" name="Google Shape;122;h7889ac721fb60280_0_99"/>
          <p:cNvGrpSpPr/>
          <p:nvPr/>
        </p:nvGrpSpPr>
        <p:grpSpPr>
          <a:xfrm>
            <a:off x="17640300" y="7994925"/>
            <a:ext cx="596549" cy="2063476"/>
            <a:chOff x="17640300" y="7994925"/>
            <a:chExt cx="596549" cy="2063476"/>
          </a:xfrm>
        </p:grpSpPr>
        <p:pic>
          <p:nvPicPr>
            <p:cNvPr descr="preencoded.png" id="123" name="Google Shape;123;h7889ac721fb60280_0_9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24" name="Google Shape;124;h7889ac721fb60280_0_9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25" name="Google Shape;125;h7889ac721fb60280_0_99"/>
          <p:cNvGrpSpPr/>
          <p:nvPr/>
        </p:nvGrpSpPr>
        <p:grpSpPr>
          <a:xfrm>
            <a:off x="569595" y="885825"/>
            <a:ext cx="5347200" cy="8570475"/>
            <a:chOff x="569595" y="885825"/>
            <a:chExt cx="5347200" cy="8570475"/>
          </a:xfrm>
        </p:grpSpPr>
        <p:pic>
          <p:nvPicPr>
            <p:cNvPr descr="preencoded.png" id="126" name="Google Shape;126;h7889ac721fb60280_0_99"/>
            <p:cNvPicPr preferRelativeResize="0"/>
            <p:nvPr/>
          </p:nvPicPr>
          <p:blipFill rotWithShape="1">
            <a:blip r:embed="rId6">
              <a:alphaModFix/>
            </a:blip>
            <a:srcRect b="0" l="0" r="0" t="0"/>
            <a:stretch/>
          </p:blipFill>
          <p:spPr>
            <a:xfrm>
              <a:off x="600075" y="885825"/>
              <a:ext cx="5286375" cy="4219575"/>
            </a:xfrm>
            <a:prstGeom prst="rect">
              <a:avLst/>
            </a:prstGeom>
            <a:noFill/>
            <a:ln>
              <a:noFill/>
            </a:ln>
          </p:spPr>
        </p:pic>
        <p:sp>
          <p:nvSpPr>
            <p:cNvPr id="127" name="Google Shape;127;h7889ac721fb60280_0_99"/>
            <p:cNvSpPr/>
            <p:nvPr/>
          </p:nvSpPr>
          <p:spPr>
            <a:xfrm>
              <a:off x="1004887" y="5562600"/>
              <a:ext cx="46368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Unicorn Sightings</a:t>
              </a:r>
              <a:endParaRPr b="0" i="0" sz="3600" u="none" cap="none" strike="noStrike">
                <a:solidFill>
                  <a:schemeClr val="dk1"/>
                </a:solidFill>
                <a:latin typeface="Calibri"/>
                <a:ea typeface="Calibri"/>
                <a:cs typeface="Calibri"/>
                <a:sym typeface="Calibri"/>
              </a:endParaRPr>
            </a:p>
          </p:txBody>
        </p:sp>
        <p:sp>
          <p:nvSpPr>
            <p:cNvPr id="128" name="Google Shape;128;h7889ac721fb60280_0_99"/>
            <p:cNvSpPr/>
            <p:nvPr/>
          </p:nvSpPr>
          <p:spPr>
            <a:xfrm>
              <a:off x="569595" y="6515100"/>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29" name="Google Shape;129;h7889ac721fb60280_0_99"/>
            <p:cNvSpPr/>
            <p:nvPr/>
          </p:nvSpPr>
          <p:spPr>
            <a:xfrm>
              <a:off x="2705100" y="8801100"/>
              <a:ext cx="12363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3600"/>
                <a:buFont typeface="Archivo Black"/>
                <a:buNone/>
              </a:pPr>
              <a:r>
                <a:rPr b="0" i="0" lang="en-US" sz="3600" u="none" cap="none" strike="noStrike">
                  <a:solidFill>
                    <a:srgbClr val="004C97"/>
                  </a:solidFill>
                  <a:latin typeface="Archivo Black"/>
                  <a:ea typeface="Archivo Black"/>
                  <a:cs typeface="Archivo Black"/>
                  <a:sym typeface="Archivo Black"/>
                </a:rPr>
                <a:t>45%</a:t>
              </a:r>
              <a:endParaRPr b="0" i="0" sz="3600" u="none" cap="none" strike="noStrike">
                <a:solidFill>
                  <a:schemeClr val="dk1"/>
                </a:solidFill>
                <a:latin typeface="Calibri"/>
                <a:ea typeface="Calibri"/>
                <a:cs typeface="Calibri"/>
                <a:sym typeface="Calibri"/>
              </a:endParaRPr>
            </a:p>
          </p:txBody>
        </p:sp>
      </p:grpSp>
      <p:grpSp>
        <p:nvGrpSpPr>
          <p:cNvPr id="130" name="Google Shape;130;h7889ac721fb60280_0_99"/>
          <p:cNvGrpSpPr/>
          <p:nvPr/>
        </p:nvGrpSpPr>
        <p:grpSpPr>
          <a:xfrm>
            <a:off x="11980545" y="885825"/>
            <a:ext cx="5347200" cy="8570475"/>
            <a:chOff x="11980545" y="885825"/>
            <a:chExt cx="5347200" cy="8570475"/>
          </a:xfrm>
        </p:grpSpPr>
        <p:pic>
          <p:nvPicPr>
            <p:cNvPr descr="preencoded.png" id="131" name="Google Shape;131;h7889ac721fb60280_0_99"/>
            <p:cNvPicPr preferRelativeResize="0"/>
            <p:nvPr/>
          </p:nvPicPr>
          <p:blipFill rotWithShape="1">
            <a:blip r:embed="rId7">
              <a:alphaModFix/>
            </a:blip>
            <a:srcRect b="0" l="0" r="0" t="0"/>
            <a:stretch/>
          </p:blipFill>
          <p:spPr>
            <a:xfrm>
              <a:off x="12011025" y="885825"/>
              <a:ext cx="5286375" cy="4219575"/>
            </a:xfrm>
            <a:prstGeom prst="rect">
              <a:avLst/>
            </a:prstGeom>
            <a:noFill/>
            <a:ln>
              <a:noFill/>
            </a:ln>
          </p:spPr>
        </p:pic>
        <p:sp>
          <p:nvSpPr>
            <p:cNvPr id="132" name="Google Shape;132;h7889ac721fb60280_0_99"/>
            <p:cNvSpPr/>
            <p:nvPr/>
          </p:nvSpPr>
          <p:spPr>
            <a:xfrm>
              <a:off x="12415838" y="5562600"/>
              <a:ext cx="46368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Unicorn Sightings</a:t>
              </a:r>
              <a:endParaRPr b="0" i="0" sz="3600" u="none" cap="none" strike="noStrike">
                <a:solidFill>
                  <a:schemeClr val="dk1"/>
                </a:solidFill>
                <a:latin typeface="Calibri"/>
                <a:ea typeface="Calibri"/>
                <a:cs typeface="Calibri"/>
                <a:sym typeface="Calibri"/>
              </a:endParaRPr>
            </a:p>
          </p:txBody>
        </p:sp>
        <p:sp>
          <p:nvSpPr>
            <p:cNvPr id="133" name="Google Shape;133;h7889ac721fb60280_0_99"/>
            <p:cNvSpPr/>
            <p:nvPr/>
          </p:nvSpPr>
          <p:spPr>
            <a:xfrm>
              <a:off x="11980545" y="6515100"/>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34" name="Google Shape;134;h7889ac721fb60280_0_99"/>
            <p:cNvSpPr/>
            <p:nvPr/>
          </p:nvSpPr>
          <p:spPr>
            <a:xfrm>
              <a:off x="14116050" y="8801100"/>
              <a:ext cx="12363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3600"/>
                <a:buFont typeface="Archivo Black"/>
                <a:buNone/>
              </a:pPr>
              <a:r>
                <a:rPr b="0" i="0" lang="en-US" sz="3600" u="none" cap="none" strike="noStrike">
                  <a:solidFill>
                    <a:srgbClr val="004C97"/>
                  </a:solidFill>
                  <a:latin typeface="Archivo Black"/>
                  <a:ea typeface="Archivo Black"/>
                  <a:cs typeface="Archivo Black"/>
                  <a:sym typeface="Archivo Black"/>
                </a:rPr>
                <a:t>45%</a:t>
              </a:r>
              <a:endParaRPr b="0" i="0" sz="3600" u="none" cap="none" strike="noStrike">
                <a:solidFill>
                  <a:schemeClr val="dk1"/>
                </a:solidFill>
                <a:latin typeface="Calibri"/>
                <a:ea typeface="Calibri"/>
                <a:cs typeface="Calibri"/>
                <a:sym typeface="Calibri"/>
              </a:endParaRPr>
            </a:p>
          </p:txBody>
        </p:sp>
      </p:grpSp>
      <p:grpSp>
        <p:nvGrpSpPr>
          <p:cNvPr id="135" name="Google Shape;135;h7889ac721fb60280_0_99"/>
          <p:cNvGrpSpPr/>
          <p:nvPr/>
        </p:nvGrpSpPr>
        <p:grpSpPr>
          <a:xfrm>
            <a:off x="6275070" y="885825"/>
            <a:ext cx="5347200" cy="8570475"/>
            <a:chOff x="6275070" y="885825"/>
            <a:chExt cx="5347200" cy="8570475"/>
          </a:xfrm>
        </p:grpSpPr>
        <p:sp>
          <p:nvSpPr>
            <p:cNvPr id="136" name="Google Shape;136;h7889ac721fb60280_0_99"/>
            <p:cNvSpPr/>
            <p:nvPr/>
          </p:nvSpPr>
          <p:spPr>
            <a:xfrm>
              <a:off x="7058025" y="885825"/>
              <a:ext cx="39414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Dragon Taming</a:t>
              </a:r>
              <a:endParaRPr b="0" i="0" sz="3600" u="none" cap="none" strike="noStrike">
                <a:solidFill>
                  <a:schemeClr val="dk1"/>
                </a:solidFill>
                <a:latin typeface="Calibri"/>
                <a:ea typeface="Calibri"/>
                <a:cs typeface="Calibri"/>
                <a:sym typeface="Calibri"/>
              </a:endParaRPr>
            </a:p>
          </p:txBody>
        </p:sp>
        <p:sp>
          <p:nvSpPr>
            <p:cNvPr id="137" name="Google Shape;137;h7889ac721fb60280_0_99"/>
            <p:cNvSpPr/>
            <p:nvPr/>
          </p:nvSpPr>
          <p:spPr>
            <a:xfrm>
              <a:off x="6275070" y="1838325"/>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38" name="Google Shape;138;h7889ac721fb60280_0_99"/>
            <p:cNvPicPr preferRelativeResize="0"/>
            <p:nvPr/>
          </p:nvPicPr>
          <p:blipFill rotWithShape="1">
            <a:blip r:embed="rId8">
              <a:alphaModFix/>
            </a:blip>
            <a:srcRect b="0" l="0" r="0" t="0"/>
            <a:stretch/>
          </p:blipFill>
          <p:spPr>
            <a:xfrm>
              <a:off x="6305550" y="4124325"/>
              <a:ext cx="5286375" cy="4219575"/>
            </a:xfrm>
            <a:prstGeom prst="rect">
              <a:avLst/>
            </a:prstGeom>
            <a:noFill/>
            <a:ln>
              <a:noFill/>
            </a:ln>
          </p:spPr>
        </p:pic>
        <p:sp>
          <p:nvSpPr>
            <p:cNvPr id="139" name="Google Shape;139;h7889ac721fb60280_0_99"/>
            <p:cNvSpPr/>
            <p:nvPr/>
          </p:nvSpPr>
          <p:spPr>
            <a:xfrm>
              <a:off x="8410575" y="8801100"/>
              <a:ext cx="12363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3600"/>
                <a:buFont typeface="Archivo Black"/>
                <a:buNone/>
              </a:pPr>
              <a:r>
                <a:rPr b="0" i="0" lang="en-US" sz="3600" u="none" cap="none" strike="noStrike">
                  <a:solidFill>
                    <a:srgbClr val="004C97"/>
                  </a:solidFill>
                  <a:latin typeface="Archivo Black"/>
                  <a:ea typeface="Archivo Black"/>
                  <a:cs typeface="Archivo Black"/>
                  <a:sym typeface="Archivo Black"/>
                </a:rPr>
                <a:t>67%</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144" name="Shape 144"/>
        <p:cNvGrpSpPr/>
        <p:nvPr/>
      </p:nvGrpSpPr>
      <p:grpSpPr>
        <a:xfrm>
          <a:off x="0" y="0"/>
          <a:ext cx="0" cy="0"/>
          <a:chOff x="0" y="0"/>
          <a:chExt cx="0" cy="0"/>
        </a:xfrm>
      </p:grpSpPr>
      <p:pic>
        <p:nvPicPr>
          <p:cNvPr descr="preencoded.png" id="145" name="Google Shape;145;h7889ac721fb60280_0_123"/>
          <p:cNvPicPr preferRelativeResize="0"/>
          <p:nvPr/>
        </p:nvPicPr>
        <p:blipFill rotWithShape="1">
          <a:blip r:embed="rId3">
            <a:alphaModFix/>
          </a:blip>
          <a:srcRect b="0" l="0" r="0" t="0"/>
          <a:stretch/>
        </p:blipFill>
        <p:spPr>
          <a:xfrm>
            <a:off x="9372600" y="5734050"/>
            <a:ext cx="6162675" cy="8610600"/>
          </a:xfrm>
          <a:prstGeom prst="rect">
            <a:avLst/>
          </a:prstGeom>
          <a:noFill/>
          <a:ln>
            <a:noFill/>
          </a:ln>
        </p:spPr>
      </p:pic>
      <p:pic>
        <p:nvPicPr>
          <p:cNvPr descr="preencoded.png" id="146" name="Google Shape;146;h7889ac721fb60280_0_123"/>
          <p:cNvPicPr preferRelativeResize="0"/>
          <p:nvPr/>
        </p:nvPicPr>
        <p:blipFill rotWithShape="1">
          <a:blip r:embed="rId4">
            <a:alphaModFix/>
          </a:blip>
          <a:srcRect b="0" l="0" r="0" t="0"/>
          <a:stretch/>
        </p:blipFill>
        <p:spPr>
          <a:xfrm>
            <a:off x="-723900" y="-3505200"/>
            <a:ext cx="19735803" cy="19735803"/>
          </a:xfrm>
          <a:prstGeom prst="rect">
            <a:avLst/>
          </a:prstGeom>
          <a:noFill/>
          <a:ln>
            <a:noFill/>
          </a:ln>
        </p:spPr>
      </p:pic>
      <p:pic>
        <p:nvPicPr>
          <p:cNvPr descr="preencoded.png" id="147" name="Google Shape;147;h7889ac721fb60280_0_123"/>
          <p:cNvPicPr preferRelativeResize="0"/>
          <p:nvPr/>
        </p:nvPicPr>
        <p:blipFill rotWithShape="1">
          <a:blip r:embed="rId5">
            <a:alphaModFix/>
          </a:blip>
          <a:srcRect b="0" l="0" r="0" t="0"/>
          <a:stretch/>
        </p:blipFill>
        <p:spPr>
          <a:xfrm>
            <a:off x="712701" y="1060417"/>
            <a:ext cx="3152457" cy="911543"/>
          </a:xfrm>
          <a:prstGeom prst="rect">
            <a:avLst/>
          </a:prstGeom>
          <a:noFill/>
          <a:ln>
            <a:noFill/>
          </a:ln>
        </p:spPr>
      </p:pic>
      <p:grpSp>
        <p:nvGrpSpPr>
          <p:cNvPr id="148" name="Google Shape;148;h7889ac721fb60280_0_123"/>
          <p:cNvGrpSpPr/>
          <p:nvPr/>
        </p:nvGrpSpPr>
        <p:grpSpPr>
          <a:xfrm>
            <a:off x="17640300" y="7994925"/>
            <a:ext cx="596549" cy="2063476"/>
            <a:chOff x="17640300" y="7994925"/>
            <a:chExt cx="596549" cy="2063476"/>
          </a:xfrm>
        </p:grpSpPr>
        <p:pic>
          <p:nvPicPr>
            <p:cNvPr descr="preencoded.png" id="149" name="Google Shape;149;h7889ac721fb60280_0_12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50" name="Google Shape;150;h7889ac721fb60280_0_12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1" name="Google Shape;151;h7889ac721fb60280_0_123"/>
          <p:cNvPicPr preferRelativeResize="0"/>
          <p:nvPr/>
        </p:nvPicPr>
        <p:blipFill rotWithShape="1">
          <a:blip r:embed="rId7">
            <a:alphaModFix/>
          </a:blip>
          <a:srcRect b="0" l="0" r="0" t="0"/>
          <a:stretch/>
        </p:blipFill>
        <p:spPr>
          <a:xfrm>
            <a:off x="0" y="1123950"/>
            <a:ext cx="4474463" cy="3328416"/>
          </a:xfrm>
          <a:prstGeom prst="rect">
            <a:avLst/>
          </a:prstGeom>
          <a:noFill/>
          <a:ln>
            <a:noFill/>
          </a:ln>
        </p:spPr>
      </p:pic>
      <p:grpSp>
        <p:nvGrpSpPr>
          <p:cNvPr id="152" name="Google Shape;152;h7889ac721fb60280_0_123"/>
          <p:cNvGrpSpPr/>
          <p:nvPr/>
        </p:nvGrpSpPr>
        <p:grpSpPr>
          <a:xfrm>
            <a:off x="4048125" y="3114675"/>
            <a:ext cx="10321275" cy="4187100"/>
            <a:chOff x="4048125" y="3114675"/>
            <a:chExt cx="10321275" cy="4187100"/>
          </a:xfrm>
        </p:grpSpPr>
        <p:sp>
          <p:nvSpPr>
            <p:cNvPr id="153" name="Google Shape;153;h7889ac721fb60280_0_123"/>
            <p:cNvSpPr/>
            <p:nvPr/>
          </p:nvSpPr>
          <p:spPr>
            <a:xfrm>
              <a:off x="4048125" y="3114675"/>
              <a:ext cx="10292700" cy="36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54" name="Google Shape;154;h7889ac721fb60280_0_123"/>
            <p:cNvSpPr/>
            <p:nvPr/>
          </p:nvSpPr>
          <p:spPr>
            <a:xfrm>
              <a:off x="10706100" y="6810375"/>
              <a:ext cx="36633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159" name="Shape 159"/>
        <p:cNvGrpSpPr/>
        <p:nvPr/>
      </p:nvGrpSpPr>
      <p:grpSpPr>
        <a:xfrm>
          <a:off x="0" y="0"/>
          <a:ext cx="0" cy="0"/>
          <a:chOff x="0" y="0"/>
          <a:chExt cx="0" cy="0"/>
        </a:xfrm>
      </p:grpSpPr>
      <p:pic>
        <p:nvPicPr>
          <p:cNvPr descr="preencoded.png" id="160" name="Google Shape;160;h7889ac721fb60280_0_137"/>
          <p:cNvPicPr preferRelativeResize="0"/>
          <p:nvPr/>
        </p:nvPicPr>
        <p:blipFill rotWithShape="1">
          <a:blip r:embed="rId3">
            <a:alphaModFix/>
          </a:blip>
          <a:srcRect b="0" l="0" r="0" t="0"/>
          <a:stretch/>
        </p:blipFill>
        <p:spPr>
          <a:xfrm rot="10800000">
            <a:off x="-3190875" y="-3505200"/>
            <a:ext cx="12630150" cy="12630150"/>
          </a:xfrm>
          <a:prstGeom prst="rect">
            <a:avLst/>
          </a:prstGeom>
          <a:noFill/>
          <a:ln>
            <a:noFill/>
          </a:ln>
        </p:spPr>
      </p:pic>
      <p:pic>
        <p:nvPicPr>
          <p:cNvPr descr="preencoded.png" id="161" name="Google Shape;161;h7889ac721fb60280_0_137"/>
          <p:cNvPicPr preferRelativeResize="0"/>
          <p:nvPr/>
        </p:nvPicPr>
        <p:blipFill rotWithShape="1">
          <a:blip r:embed="rId4">
            <a:alphaModFix/>
          </a:blip>
          <a:srcRect b="0" l="0" r="0" t="0"/>
          <a:stretch/>
        </p:blipFill>
        <p:spPr>
          <a:xfrm rot="10800000">
            <a:off x="10477500" y="914400"/>
            <a:ext cx="10944225" cy="12630150"/>
          </a:xfrm>
          <a:prstGeom prst="rect">
            <a:avLst/>
          </a:prstGeom>
          <a:noFill/>
          <a:ln>
            <a:noFill/>
          </a:ln>
        </p:spPr>
      </p:pic>
      <p:pic>
        <p:nvPicPr>
          <p:cNvPr descr="preencoded.png" id="162" name="Google Shape;162;h7889ac721fb60280_0_137"/>
          <p:cNvPicPr preferRelativeResize="0"/>
          <p:nvPr/>
        </p:nvPicPr>
        <p:blipFill rotWithShape="1">
          <a:blip r:embed="rId5">
            <a:alphaModFix/>
          </a:blip>
          <a:srcRect b="0" l="0" r="0" t="0"/>
          <a:stretch/>
        </p:blipFill>
        <p:spPr>
          <a:xfrm rot="10800000">
            <a:off x="12773021" y="903162"/>
            <a:ext cx="4448180" cy="954213"/>
          </a:xfrm>
          <a:prstGeom prst="rect">
            <a:avLst/>
          </a:prstGeom>
          <a:noFill/>
          <a:ln>
            <a:noFill/>
          </a:ln>
        </p:spPr>
      </p:pic>
      <p:sp>
        <p:nvSpPr>
          <p:cNvPr id="163" name="Google Shape;163;h7889ac721fb60280_0_137"/>
          <p:cNvSpPr/>
          <p:nvPr/>
        </p:nvSpPr>
        <p:spPr>
          <a:xfrm>
            <a:off x="1266825" y="1066800"/>
            <a:ext cx="15059100" cy="1095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The Magic of Dragons: A Research</a:t>
            </a:r>
            <a:endParaRPr b="0" i="0" sz="6000" u="none" cap="none" strike="noStrike">
              <a:solidFill>
                <a:schemeClr val="dk1"/>
              </a:solidFill>
              <a:latin typeface="Calibri"/>
              <a:ea typeface="Calibri"/>
              <a:cs typeface="Calibri"/>
              <a:sym typeface="Calibri"/>
            </a:endParaRPr>
          </a:p>
        </p:txBody>
      </p:sp>
      <p:grpSp>
        <p:nvGrpSpPr>
          <p:cNvPr id="164" name="Google Shape;164;h7889ac721fb60280_0_137"/>
          <p:cNvGrpSpPr/>
          <p:nvPr/>
        </p:nvGrpSpPr>
        <p:grpSpPr>
          <a:xfrm>
            <a:off x="17640300" y="7994925"/>
            <a:ext cx="596549" cy="2063476"/>
            <a:chOff x="17640300" y="7994925"/>
            <a:chExt cx="596549" cy="2063476"/>
          </a:xfrm>
        </p:grpSpPr>
        <p:pic>
          <p:nvPicPr>
            <p:cNvPr descr="preencoded.png" id="165" name="Google Shape;165;h7889ac721fb60280_0_13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66" name="Google Shape;166;h7889ac721fb60280_0_13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67" name="Google Shape;167;h7889ac721fb60280_0_137"/>
          <p:cNvGrpSpPr/>
          <p:nvPr/>
        </p:nvGrpSpPr>
        <p:grpSpPr>
          <a:xfrm>
            <a:off x="1590675" y="2771775"/>
            <a:ext cx="4572000" cy="4572000"/>
            <a:chOff x="1590675" y="2771775"/>
            <a:chExt cx="4572000" cy="4572000"/>
          </a:xfrm>
        </p:grpSpPr>
        <p:sp>
          <p:nvSpPr>
            <p:cNvPr id="168" name="Google Shape;168;h7889ac721fb60280_0_137"/>
            <p:cNvSpPr/>
            <p:nvPr/>
          </p:nvSpPr>
          <p:spPr>
            <a:xfrm>
              <a:off x="1590675" y="2771775"/>
              <a:ext cx="4572000" cy="4572000"/>
            </a:xfrm>
            <a:prstGeom prst="ellipse">
              <a:avLst/>
            </a:prstGeom>
            <a:noFill/>
            <a:ln cap="flat" cmpd="sng" w="28575">
              <a:solidFill>
                <a:srgbClr val="004C9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69" name="Google Shape;169;h7889ac721fb60280_0_137"/>
            <p:cNvPicPr preferRelativeResize="0"/>
            <p:nvPr/>
          </p:nvPicPr>
          <p:blipFill rotWithShape="1">
            <a:blip r:embed="rId7">
              <a:alphaModFix/>
            </a:blip>
            <a:srcRect b="0" l="0" r="0" t="0"/>
            <a:stretch/>
          </p:blipFill>
          <p:spPr>
            <a:xfrm>
              <a:off x="3252788" y="3890962"/>
              <a:ext cx="1247775" cy="1114425"/>
            </a:xfrm>
            <a:prstGeom prst="rect">
              <a:avLst/>
            </a:prstGeom>
            <a:noFill/>
            <a:ln>
              <a:noFill/>
            </a:ln>
          </p:spPr>
        </p:pic>
        <p:sp>
          <p:nvSpPr>
            <p:cNvPr id="170" name="Google Shape;170;h7889ac721fb60280_0_137"/>
            <p:cNvSpPr/>
            <p:nvPr/>
          </p:nvSpPr>
          <p:spPr>
            <a:xfrm>
              <a:off x="1659255" y="5205413"/>
              <a:ext cx="4434900" cy="1150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Unicorn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Sighting</a:t>
              </a:r>
              <a:endParaRPr b="0" i="0" sz="3600" u="none" cap="none" strike="noStrike">
                <a:solidFill>
                  <a:schemeClr val="dk1"/>
                </a:solidFill>
                <a:latin typeface="Calibri"/>
                <a:ea typeface="Calibri"/>
                <a:cs typeface="Calibri"/>
                <a:sym typeface="Calibri"/>
              </a:endParaRPr>
            </a:p>
          </p:txBody>
        </p:sp>
      </p:grpSp>
      <p:grpSp>
        <p:nvGrpSpPr>
          <p:cNvPr id="171" name="Google Shape;171;h7889ac721fb60280_0_137"/>
          <p:cNvGrpSpPr/>
          <p:nvPr/>
        </p:nvGrpSpPr>
        <p:grpSpPr>
          <a:xfrm>
            <a:off x="6858000" y="2771775"/>
            <a:ext cx="4572000" cy="4572000"/>
            <a:chOff x="6858000" y="2771775"/>
            <a:chExt cx="4572000" cy="4572000"/>
          </a:xfrm>
        </p:grpSpPr>
        <p:sp>
          <p:nvSpPr>
            <p:cNvPr id="172" name="Google Shape;172;h7889ac721fb60280_0_137"/>
            <p:cNvSpPr/>
            <p:nvPr/>
          </p:nvSpPr>
          <p:spPr>
            <a:xfrm>
              <a:off x="6858000" y="2771775"/>
              <a:ext cx="4572000" cy="4572000"/>
            </a:xfrm>
            <a:prstGeom prst="ellipse">
              <a:avLst/>
            </a:prstGeom>
            <a:noFill/>
            <a:ln cap="flat" cmpd="sng" w="28575">
              <a:solidFill>
                <a:srgbClr val="004C9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3" name="Google Shape;173;h7889ac721fb60280_0_137"/>
            <p:cNvPicPr preferRelativeResize="0"/>
            <p:nvPr/>
          </p:nvPicPr>
          <p:blipFill rotWithShape="1">
            <a:blip r:embed="rId8">
              <a:alphaModFix/>
            </a:blip>
            <a:srcRect b="0" l="0" r="0" t="0"/>
            <a:stretch/>
          </p:blipFill>
          <p:spPr>
            <a:xfrm>
              <a:off x="8586788" y="3890962"/>
              <a:ext cx="1114425" cy="1114425"/>
            </a:xfrm>
            <a:prstGeom prst="rect">
              <a:avLst/>
            </a:prstGeom>
            <a:noFill/>
            <a:ln>
              <a:noFill/>
            </a:ln>
          </p:spPr>
        </p:pic>
        <p:sp>
          <p:nvSpPr>
            <p:cNvPr id="174" name="Google Shape;174;h7889ac721fb60280_0_137"/>
            <p:cNvSpPr/>
            <p:nvPr/>
          </p:nvSpPr>
          <p:spPr>
            <a:xfrm>
              <a:off x="6926580" y="5205413"/>
              <a:ext cx="4434900" cy="1150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Dragon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Taming</a:t>
              </a:r>
              <a:endParaRPr b="0" i="0" sz="3600" u="none" cap="none" strike="noStrike">
                <a:solidFill>
                  <a:schemeClr val="dk1"/>
                </a:solidFill>
                <a:latin typeface="Calibri"/>
                <a:ea typeface="Calibri"/>
                <a:cs typeface="Calibri"/>
                <a:sym typeface="Calibri"/>
              </a:endParaRPr>
            </a:p>
          </p:txBody>
        </p:sp>
      </p:grpSp>
      <p:grpSp>
        <p:nvGrpSpPr>
          <p:cNvPr id="175" name="Google Shape;175;h7889ac721fb60280_0_137"/>
          <p:cNvGrpSpPr/>
          <p:nvPr/>
        </p:nvGrpSpPr>
        <p:grpSpPr>
          <a:xfrm>
            <a:off x="12125325" y="2771775"/>
            <a:ext cx="4572000" cy="4572000"/>
            <a:chOff x="12125325" y="2771775"/>
            <a:chExt cx="4572000" cy="4572000"/>
          </a:xfrm>
        </p:grpSpPr>
        <p:sp>
          <p:nvSpPr>
            <p:cNvPr id="176" name="Google Shape;176;h7889ac721fb60280_0_137"/>
            <p:cNvSpPr/>
            <p:nvPr/>
          </p:nvSpPr>
          <p:spPr>
            <a:xfrm>
              <a:off x="12125325" y="2771775"/>
              <a:ext cx="4572000" cy="4572000"/>
            </a:xfrm>
            <a:prstGeom prst="ellipse">
              <a:avLst/>
            </a:prstGeom>
            <a:noFill/>
            <a:ln cap="flat" cmpd="sng" w="28575">
              <a:solidFill>
                <a:srgbClr val="004C9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7" name="Google Shape;177;h7889ac721fb60280_0_137"/>
            <p:cNvPicPr preferRelativeResize="0"/>
            <p:nvPr/>
          </p:nvPicPr>
          <p:blipFill rotWithShape="1">
            <a:blip r:embed="rId9">
              <a:alphaModFix/>
            </a:blip>
            <a:srcRect b="0" l="0" r="0" t="0"/>
            <a:stretch/>
          </p:blipFill>
          <p:spPr>
            <a:xfrm>
              <a:off x="13773150" y="3890962"/>
              <a:ext cx="1276350" cy="1114425"/>
            </a:xfrm>
            <a:prstGeom prst="rect">
              <a:avLst/>
            </a:prstGeom>
            <a:noFill/>
            <a:ln>
              <a:noFill/>
            </a:ln>
          </p:spPr>
        </p:pic>
        <p:sp>
          <p:nvSpPr>
            <p:cNvPr id="178" name="Google Shape;178;h7889ac721fb60280_0_137"/>
            <p:cNvSpPr/>
            <p:nvPr/>
          </p:nvSpPr>
          <p:spPr>
            <a:xfrm>
              <a:off x="12193905" y="5205413"/>
              <a:ext cx="4434900" cy="1150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Rainbow</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Seeing</a:t>
              </a:r>
              <a:endParaRPr b="0" i="0" sz="3600" u="none" cap="none" strike="noStrike">
                <a:solidFill>
                  <a:schemeClr val="dk1"/>
                </a:solidFill>
                <a:latin typeface="Calibri"/>
                <a:ea typeface="Calibri"/>
                <a:cs typeface="Calibri"/>
                <a:sym typeface="Calibri"/>
              </a:endParaRPr>
            </a:p>
          </p:txBody>
        </p:sp>
      </p:grpSp>
      <p:sp>
        <p:nvSpPr>
          <p:cNvPr id="179" name="Google Shape;179;h7889ac721fb60280_0_137"/>
          <p:cNvSpPr/>
          <p:nvPr/>
        </p:nvSpPr>
        <p:spPr>
          <a:xfrm>
            <a:off x="1609725" y="7800975"/>
            <a:ext cx="46329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sp>
        <p:nvSpPr>
          <p:cNvPr id="180" name="Google Shape;180;h7889ac721fb60280_0_137"/>
          <p:cNvSpPr/>
          <p:nvPr/>
        </p:nvSpPr>
        <p:spPr>
          <a:xfrm>
            <a:off x="6858000" y="7800975"/>
            <a:ext cx="46329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sp>
        <p:nvSpPr>
          <p:cNvPr id="181" name="Google Shape;181;h7889ac721fb60280_0_137"/>
          <p:cNvSpPr/>
          <p:nvPr/>
        </p:nvSpPr>
        <p:spPr>
          <a:xfrm>
            <a:off x="12125325" y="7800975"/>
            <a:ext cx="46329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186" name="Shape 186"/>
        <p:cNvGrpSpPr/>
        <p:nvPr/>
      </p:nvGrpSpPr>
      <p:grpSpPr>
        <a:xfrm>
          <a:off x="0" y="0"/>
          <a:ext cx="0" cy="0"/>
          <a:chOff x="0" y="0"/>
          <a:chExt cx="0" cy="0"/>
        </a:xfrm>
      </p:grpSpPr>
      <p:pic>
        <p:nvPicPr>
          <p:cNvPr descr="preencoded.png" id="187" name="Google Shape;187;h7889ac721fb60280_0_163"/>
          <p:cNvPicPr preferRelativeResize="0"/>
          <p:nvPr/>
        </p:nvPicPr>
        <p:blipFill rotWithShape="1">
          <a:blip r:embed="rId3">
            <a:alphaModFix/>
          </a:blip>
          <a:srcRect b="0" l="0" r="0" t="0"/>
          <a:stretch/>
        </p:blipFill>
        <p:spPr>
          <a:xfrm>
            <a:off x="13724977" y="1436333"/>
            <a:ext cx="3820620" cy="1156408"/>
          </a:xfrm>
          <a:prstGeom prst="rect">
            <a:avLst/>
          </a:prstGeom>
          <a:noFill/>
          <a:ln>
            <a:noFill/>
          </a:ln>
        </p:spPr>
      </p:pic>
      <p:pic>
        <p:nvPicPr>
          <p:cNvPr descr="preencoded.png" id="188" name="Google Shape;188;h7889ac721fb60280_0_163"/>
          <p:cNvPicPr preferRelativeResize="0"/>
          <p:nvPr/>
        </p:nvPicPr>
        <p:blipFill rotWithShape="1">
          <a:blip r:embed="rId4">
            <a:alphaModFix/>
          </a:blip>
          <a:srcRect b="0" l="0" r="0" t="0"/>
          <a:stretch/>
        </p:blipFill>
        <p:spPr>
          <a:xfrm>
            <a:off x="-7372350" y="-3124200"/>
            <a:ext cx="18240375" cy="18240375"/>
          </a:xfrm>
          <a:prstGeom prst="rect">
            <a:avLst/>
          </a:prstGeom>
          <a:noFill/>
          <a:ln>
            <a:noFill/>
          </a:ln>
        </p:spPr>
      </p:pic>
      <p:grpSp>
        <p:nvGrpSpPr>
          <p:cNvPr id="189" name="Google Shape;189;h7889ac721fb60280_0_163"/>
          <p:cNvGrpSpPr/>
          <p:nvPr/>
        </p:nvGrpSpPr>
        <p:grpSpPr>
          <a:xfrm>
            <a:off x="17640300" y="7994925"/>
            <a:ext cx="596549" cy="2063476"/>
            <a:chOff x="17640300" y="7994925"/>
            <a:chExt cx="596549" cy="2063476"/>
          </a:xfrm>
        </p:grpSpPr>
        <p:pic>
          <p:nvPicPr>
            <p:cNvPr descr="preencoded.png" id="190" name="Google Shape;190;h7889ac721fb60280_0_16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91" name="Google Shape;191;h7889ac721fb60280_0_16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92" name="Google Shape;192;h7889ac721fb60280_0_163"/>
          <p:cNvSpPr/>
          <p:nvPr/>
        </p:nvSpPr>
        <p:spPr>
          <a:xfrm>
            <a:off x="1333500" y="352425"/>
            <a:ext cx="52674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Pricing Plan</a:t>
            </a:r>
            <a:endParaRPr b="0" i="0" sz="6000" u="none" cap="none" strike="noStrike">
              <a:solidFill>
                <a:schemeClr val="dk1"/>
              </a:solidFill>
              <a:latin typeface="Calibri"/>
              <a:ea typeface="Calibri"/>
              <a:cs typeface="Calibri"/>
              <a:sym typeface="Calibri"/>
            </a:endParaRPr>
          </a:p>
        </p:txBody>
      </p:sp>
      <p:grpSp>
        <p:nvGrpSpPr>
          <p:cNvPr id="193" name="Google Shape;193;h7889ac721fb60280_0_163"/>
          <p:cNvGrpSpPr/>
          <p:nvPr/>
        </p:nvGrpSpPr>
        <p:grpSpPr>
          <a:xfrm>
            <a:off x="1333500" y="1714500"/>
            <a:ext cx="15630450" cy="7381800"/>
            <a:chOff x="1333500" y="1714500"/>
            <a:chExt cx="15630450" cy="7381800"/>
          </a:xfrm>
        </p:grpSpPr>
        <p:sp>
          <p:nvSpPr>
            <p:cNvPr id="194" name="Google Shape;194;h7889ac721fb60280_0_163"/>
            <p:cNvSpPr/>
            <p:nvPr/>
          </p:nvSpPr>
          <p:spPr>
            <a:xfrm>
              <a:off x="1333500" y="1714500"/>
              <a:ext cx="4829100" cy="7381800"/>
            </a:xfrm>
            <a:prstGeom prst="roundRect">
              <a:avLst>
                <a:gd fmla="val 1195"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5" name="Google Shape;195;h7889ac721fb60280_0_163"/>
            <p:cNvPicPr preferRelativeResize="0"/>
            <p:nvPr/>
          </p:nvPicPr>
          <p:blipFill rotWithShape="1">
            <a:blip r:embed="rId6">
              <a:alphaModFix/>
            </a:blip>
            <a:srcRect b="0" l="0" r="0" t="0"/>
            <a:stretch/>
          </p:blipFill>
          <p:spPr>
            <a:xfrm>
              <a:off x="3157537" y="2028825"/>
              <a:ext cx="1181100" cy="1114425"/>
            </a:xfrm>
            <a:prstGeom prst="rect">
              <a:avLst/>
            </a:prstGeom>
            <a:noFill/>
            <a:ln>
              <a:noFill/>
            </a:ln>
          </p:spPr>
        </p:pic>
        <p:sp>
          <p:nvSpPr>
            <p:cNvPr id="196" name="Google Shape;196;h7889ac721fb60280_0_163"/>
            <p:cNvSpPr/>
            <p:nvPr/>
          </p:nvSpPr>
          <p:spPr>
            <a:xfrm>
              <a:off x="6734175" y="1714500"/>
              <a:ext cx="4829100" cy="7381800"/>
            </a:xfrm>
            <a:prstGeom prst="roundRect">
              <a:avLst>
                <a:gd fmla="val 1195"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7" name="Google Shape;197;h7889ac721fb60280_0_163"/>
            <p:cNvPicPr preferRelativeResize="0"/>
            <p:nvPr/>
          </p:nvPicPr>
          <p:blipFill rotWithShape="1">
            <a:blip r:embed="rId7">
              <a:alphaModFix/>
            </a:blip>
            <a:srcRect b="0" l="0" r="0" t="0"/>
            <a:stretch/>
          </p:blipFill>
          <p:spPr>
            <a:xfrm>
              <a:off x="8591550" y="2028825"/>
              <a:ext cx="1114425" cy="1114425"/>
            </a:xfrm>
            <a:prstGeom prst="rect">
              <a:avLst/>
            </a:prstGeom>
            <a:noFill/>
            <a:ln>
              <a:noFill/>
            </a:ln>
          </p:spPr>
        </p:pic>
        <p:sp>
          <p:nvSpPr>
            <p:cNvPr id="198" name="Google Shape;198;h7889ac721fb60280_0_163"/>
            <p:cNvSpPr/>
            <p:nvPr/>
          </p:nvSpPr>
          <p:spPr>
            <a:xfrm>
              <a:off x="12134850" y="1714500"/>
              <a:ext cx="4829100" cy="7381800"/>
            </a:xfrm>
            <a:prstGeom prst="roundRect">
              <a:avLst>
                <a:gd fmla="val 1195"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9" name="Google Shape;199;h7889ac721fb60280_0_163"/>
            <p:cNvPicPr preferRelativeResize="0"/>
            <p:nvPr/>
          </p:nvPicPr>
          <p:blipFill rotWithShape="1">
            <a:blip r:embed="rId8">
              <a:alphaModFix/>
            </a:blip>
            <a:srcRect b="0" l="0" r="0" t="0"/>
            <a:stretch/>
          </p:blipFill>
          <p:spPr>
            <a:xfrm>
              <a:off x="13992225" y="2028825"/>
              <a:ext cx="1114425" cy="1114425"/>
            </a:xfrm>
            <a:prstGeom prst="rect">
              <a:avLst/>
            </a:prstGeom>
            <a:noFill/>
            <a:ln>
              <a:noFill/>
            </a:ln>
          </p:spPr>
        </p:pic>
        <p:sp>
          <p:nvSpPr>
            <p:cNvPr id="200" name="Google Shape;200;h7889ac721fb60280_0_163"/>
            <p:cNvSpPr/>
            <p:nvPr/>
          </p:nvSpPr>
          <p:spPr>
            <a:xfrm>
              <a:off x="2967990" y="3343275"/>
              <a:ext cx="15603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4C97"/>
                </a:buClr>
                <a:buSzPts val="3600"/>
                <a:buFont typeface="Archivo Black"/>
                <a:buNone/>
              </a:pPr>
              <a:r>
                <a:rPr b="0" i="0" lang="en-US" sz="3600" u="none" cap="none" strike="noStrike">
                  <a:solidFill>
                    <a:srgbClr val="004C97"/>
                  </a:solidFill>
                  <a:latin typeface="Archivo Black"/>
                  <a:ea typeface="Archivo Black"/>
                  <a:cs typeface="Archivo Black"/>
                  <a:sym typeface="Archivo Black"/>
                </a:rPr>
                <a:t>Basic</a:t>
              </a:r>
              <a:endParaRPr b="0" i="0" sz="3600" u="none" cap="none" strike="noStrike">
                <a:solidFill>
                  <a:schemeClr val="dk1"/>
                </a:solidFill>
                <a:latin typeface="Calibri"/>
                <a:ea typeface="Calibri"/>
                <a:cs typeface="Calibri"/>
                <a:sym typeface="Calibri"/>
              </a:endParaRPr>
            </a:p>
          </p:txBody>
        </p:sp>
        <p:sp>
          <p:nvSpPr>
            <p:cNvPr id="201" name="Google Shape;201;h7889ac721fb60280_0_163"/>
            <p:cNvSpPr/>
            <p:nvPr/>
          </p:nvSpPr>
          <p:spPr>
            <a:xfrm>
              <a:off x="1676400" y="40671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02" name="Google Shape;202;h7889ac721fb60280_0_163"/>
            <p:cNvSpPr/>
            <p:nvPr/>
          </p:nvSpPr>
          <p:spPr>
            <a:xfrm>
              <a:off x="2358390" y="8258175"/>
              <a:ext cx="27795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$10/month</a:t>
              </a:r>
              <a:endParaRPr b="0" i="0" sz="3600" u="none" cap="none" strike="noStrike">
                <a:solidFill>
                  <a:schemeClr val="dk1"/>
                </a:solidFill>
                <a:latin typeface="Calibri"/>
                <a:ea typeface="Calibri"/>
                <a:cs typeface="Calibri"/>
                <a:sym typeface="Calibri"/>
              </a:endParaRPr>
            </a:p>
          </p:txBody>
        </p:sp>
        <p:sp>
          <p:nvSpPr>
            <p:cNvPr id="203" name="Google Shape;203;h7889ac721fb60280_0_163"/>
            <p:cNvSpPr/>
            <p:nvPr/>
          </p:nvSpPr>
          <p:spPr>
            <a:xfrm>
              <a:off x="8497253" y="3343275"/>
              <a:ext cx="13029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4C97"/>
                </a:buClr>
                <a:buSzPts val="3600"/>
                <a:buFont typeface="Archivo Black"/>
                <a:buNone/>
              </a:pPr>
              <a:r>
                <a:rPr b="0" i="0" lang="en-US" sz="3600" u="none" cap="none" strike="noStrike">
                  <a:solidFill>
                    <a:srgbClr val="004C97"/>
                  </a:solidFill>
                  <a:latin typeface="Archivo Black"/>
                  <a:ea typeface="Archivo Black"/>
                  <a:cs typeface="Archivo Black"/>
                  <a:sym typeface="Archivo Black"/>
                </a:rPr>
                <a:t>Elite</a:t>
              </a:r>
              <a:endParaRPr b="0" i="0" sz="3600" u="none" cap="none" strike="noStrike">
                <a:solidFill>
                  <a:schemeClr val="dk1"/>
                </a:solidFill>
                <a:latin typeface="Calibri"/>
                <a:ea typeface="Calibri"/>
                <a:cs typeface="Calibri"/>
                <a:sym typeface="Calibri"/>
              </a:endParaRPr>
            </a:p>
          </p:txBody>
        </p:sp>
        <p:sp>
          <p:nvSpPr>
            <p:cNvPr id="204" name="Google Shape;204;h7889ac721fb60280_0_163"/>
            <p:cNvSpPr/>
            <p:nvPr/>
          </p:nvSpPr>
          <p:spPr>
            <a:xfrm>
              <a:off x="7077075" y="40671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05" name="Google Shape;205;h7889ac721fb60280_0_163"/>
            <p:cNvSpPr/>
            <p:nvPr/>
          </p:nvSpPr>
          <p:spPr>
            <a:xfrm>
              <a:off x="7759065" y="8258175"/>
              <a:ext cx="27795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$50/month</a:t>
              </a:r>
              <a:endParaRPr b="0" i="0" sz="3600" u="none" cap="none" strike="noStrike">
                <a:solidFill>
                  <a:schemeClr val="dk1"/>
                </a:solidFill>
                <a:latin typeface="Calibri"/>
                <a:ea typeface="Calibri"/>
                <a:cs typeface="Calibri"/>
                <a:sym typeface="Calibri"/>
              </a:endParaRPr>
            </a:p>
          </p:txBody>
        </p:sp>
        <p:sp>
          <p:nvSpPr>
            <p:cNvPr id="206" name="Google Shape;206;h7889ac721fb60280_0_163"/>
            <p:cNvSpPr/>
            <p:nvPr/>
          </p:nvSpPr>
          <p:spPr>
            <a:xfrm>
              <a:off x="13140690" y="3343275"/>
              <a:ext cx="28176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4C97"/>
                </a:buClr>
                <a:buSzPts val="3600"/>
                <a:buFont typeface="Archivo Black"/>
                <a:buNone/>
              </a:pPr>
              <a:r>
                <a:rPr b="0" i="0" lang="en-US" sz="3600" u="none" cap="none" strike="noStrike">
                  <a:solidFill>
                    <a:srgbClr val="004C97"/>
                  </a:solidFill>
                  <a:latin typeface="Archivo Black"/>
                  <a:ea typeface="Archivo Black"/>
                  <a:cs typeface="Archivo Black"/>
                  <a:sym typeface="Archivo Black"/>
                </a:rPr>
                <a:t>Legendary</a:t>
              </a:r>
              <a:endParaRPr b="0" i="0" sz="3600" u="none" cap="none" strike="noStrike">
                <a:solidFill>
                  <a:schemeClr val="dk1"/>
                </a:solidFill>
                <a:latin typeface="Calibri"/>
                <a:ea typeface="Calibri"/>
                <a:cs typeface="Calibri"/>
                <a:sym typeface="Calibri"/>
              </a:endParaRPr>
            </a:p>
          </p:txBody>
        </p:sp>
        <p:sp>
          <p:nvSpPr>
            <p:cNvPr id="207" name="Google Shape;207;h7889ac721fb60280_0_163"/>
            <p:cNvSpPr/>
            <p:nvPr/>
          </p:nvSpPr>
          <p:spPr>
            <a:xfrm>
              <a:off x="12477750" y="40671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08" name="Google Shape;208;h7889ac721fb60280_0_163"/>
            <p:cNvSpPr/>
            <p:nvPr/>
          </p:nvSpPr>
          <p:spPr>
            <a:xfrm>
              <a:off x="13007340" y="8258175"/>
              <a:ext cx="30843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213" name="Shape 213"/>
        <p:cNvGrpSpPr/>
        <p:nvPr/>
      </p:nvGrpSpPr>
      <p:grpSpPr>
        <a:xfrm>
          <a:off x="0" y="0"/>
          <a:ext cx="0" cy="0"/>
          <a:chOff x="0" y="0"/>
          <a:chExt cx="0" cy="0"/>
        </a:xfrm>
      </p:grpSpPr>
      <p:pic>
        <p:nvPicPr>
          <p:cNvPr descr="preencoded.png" id="214" name="Google Shape;214;h7889ac721fb60280_0_189"/>
          <p:cNvPicPr preferRelativeResize="0"/>
          <p:nvPr/>
        </p:nvPicPr>
        <p:blipFill rotWithShape="1">
          <a:blip r:embed="rId3">
            <a:alphaModFix/>
          </a:blip>
          <a:srcRect b="0" l="0" r="0" t="0"/>
          <a:stretch/>
        </p:blipFill>
        <p:spPr>
          <a:xfrm>
            <a:off x="8077200" y="-5410200"/>
            <a:ext cx="15335250" cy="15335250"/>
          </a:xfrm>
          <a:prstGeom prst="rect">
            <a:avLst/>
          </a:prstGeom>
          <a:noFill/>
          <a:ln>
            <a:noFill/>
          </a:ln>
        </p:spPr>
      </p:pic>
      <p:pic>
        <p:nvPicPr>
          <p:cNvPr descr="preencoded.png" id="215" name="Google Shape;215;h7889ac721fb60280_0_189"/>
          <p:cNvPicPr preferRelativeResize="0"/>
          <p:nvPr/>
        </p:nvPicPr>
        <p:blipFill rotWithShape="1">
          <a:blip r:embed="rId4">
            <a:alphaModFix/>
          </a:blip>
          <a:srcRect b="0" l="0" r="0" t="0"/>
          <a:stretch/>
        </p:blipFill>
        <p:spPr>
          <a:xfrm>
            <a:off x="552450" y="8134350"/>
            <a:ext cx="1419225" cy="1343025"/>
          </a:xfrm>
          <a:prstGeom prst="rect">
            <a:avLst/>
          </a:prstGeom>
          <a:noFill/>
          <a:ln>
            <a:noFill/>
          </a:ln>
        </p:spPr>
      </p:pic>
      <p:pic>
        <p:nvPicPr>
          <p:cNvPr descr="preencoded.png" id="216" name="Google Shape;216;h7889ac721fb60280_0_189"/>
          <p:cNvPicPr preferRelativeResize="0"/>
          <p:nvPr/>
        </p:nvPicPr>
        <p:blipFill rotWithShape="1">
          <a:blip r:embed="rId5">
            <a:alphaModFix/>
          </a:blip>
          <a:srcRect b="0" l="0" r="0" t="0"/>
          <a:stretch/>
        </p:blipFill>
        <p:spPr>
          <a:xfrm>
            <a:off x="11563350" y="1047750"/>
            <a:ext cx="5671625" cy="428622"/>
          </a:xfrm>
          <a:prstGeom prst="rect">
            <a:avLst/>
          </a:prstGeom>
          <a:noFill/>
          <a:ln>
            <a:noFill/>
          </a:ln>
        </p:spPr>
      </p:pic>
      <p:grpSp>
        <p:nvGrpSpPr>
          <p:cNvPr id="217" name="Google Shape;217;h7889ac721fb60280_0_189"/>
          <p:cNvGrpSpPr/>
          <p:nvPr/>
        </p:nvGrpSpPr>
        <p:grpSpPr>
          <a:xfrm>
            <a:off x="17640300" y="7994925"/>
            <a:ext cx="596549" cy="2063476"/>
            <a:chOff x="17640300" y="7994925"/>
            <a:chExt cx="596549" cy="2063476"/>
          </a:xfrm>
        </p:grpSpPr>
        <p:pic>
          <p:nvPicPr>
            <p:cNvPr descr="preencoded.png" id="218" name="Google Shape;218;h7889ac721fb60280_0_18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19" name="Google Shape;219;h7889ac721fb60280_0_18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20" name="Google Shape;220;h7889ac721fb60280_0_189"/>
          <p:cNvGrpSpPr/>
          <p:nvPr/>
        </p:nvGrpSpPr>
        <p:grpSpPr>
          <a:xfrm>
            <a:off x="1314450" y="1009650"/>
            <a:ext cx="4229100" cy="4229100"/>
            <a:chOff x="1314450" y="1009650"/>
            <a:chExt cx="4229100" cy="4229100"/>
          </a:xfrm>
        </p:grpSpPr>
        <p:sp>
          <p:nvSpPr>
            <p:cNvPr id="221" name="Google Shape;221;h7889ac721fb60280_0_189"/>
            <p:cNvSpPr/>
            <p:nvPr/>
          </p:nvSpPr>
          <p:spPr>
            <a:xfrm>
              <a:off x="1314450" y="1009650"/>
              <a:ext cx="4229100" cy="4229100"/>
            </a:xfrm>
            <a:prstGeom prst="ellipse">
              <a:avLst/>
            </a:prstGeom>
            <a:solidFill>
              <a:srgbClr val="387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h7889ac721fb60280_0_189"/>
            <p:cNvSpPr/>
            <p:nvPr/>
          </p:nvSpPr>
          <p:spPr>
            <a:xfrm>
              <a:off x="2600325" y="1881188"/>
              <a:ext cx="2457600" cy="3286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Archivo Black"/>
                <a:buNone/>
              </a:pPr>
              <a:r>
                <a:rPr b="0" i="0" lang="en-US" sz="18000" u="none" cap="none" strike="noStrike">
                  <a:solidFill>
                    <a:srgbClr val="FFFFFF"/>
                  </a:solidFill>
                  <a:latin typeface="Archivo Black"/>
                  <a:ea typeface="Archivo Black"/>
                  <a:cs typeface="Archivo Black"/>
                  <a:sym typeface="Archivo Black"/>
                </a:rPr>
                <a:t>S</a:t>
              </a:r>
              <a:endParaRPr b="0" i="0" sz="18000" u="none" cap="none" strike="noStrike">
                <a:solidFill>
                  <a:schemeClr val="dk1"/>
                </a:solidFill>
                <a:latin typeface="Calibri"/>
                <a:ea typeface="Calibri"/>
                <a:cs typeface="Calibri"/>
                <a:sym typeface="Calibri"/>
              </a:endParaRPr>
            </a:p>
          </p:txBody>
        </p:sp>
      </p:grpSp>
      <p:grpSp>
        <p:nvGrpSpPr>
          <p:cNvPr id="223" name="Google Shape;223;h7889ac721fb60280_0_189"/>
          <p:cNvGrpSpPr/>
          <p:nvPr/>
        </p:nvGrpSpPr>
        <p:grpSpPr>
          <a:xfrm>
            <a:off x="1714500" y="5943600"/>
            <a:ext cx="3497700" cy="1545075"/>
            <a:chOff x="1714500" y="5943600"/>
            <a:chExt cx="3497700" cy="1545075"/>
          </a:xfrm>
        </p:grpSpPr>
        <p:sp>
          <p:nvSpPr>
            <p:cNvPr id="224" name="Google Shape;224;h7889ac721fb60280_0_189"/>
            <p:cNvSpPr/>
            <p:nvPr/>
          </p:nvSpPr>
          <p:spPr>
            <a:xfrm>
              <a:off x="1714500" y="5943600"/>
              <a:ext cx="3497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Eclipse</a:t>
              </a:r>
              <a:endParaRPr b="0" i="0" sz="2700" u="none" cap="none" strike="noStrike">
                <a:solidFill>
                  <a:schemeClr val="dk1"/>
                </a:solidFill>
                <a:latin typeface="Calibri"/>
                <a:ea typeface="Calibri"/>
                <a:cs typeface="Calibri"/>
                <a:sym typeface="Calibri"/>
              </a:endParaRPr>
            </a:p>
          </p:txBody>
        </p:sp>
        <p:sp>
          <p:nvSpPr>
            <p:cNvPr id="225" name="Google Shape;225;h7889ac721fb60280_0_189"/>
            <p:cNvSpPr/>
            <p:nvPr/>
          </p:nvSpPr>
          <p:spPr>
            <a:xfrm>
              <a:off x="171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grpSp>
        <p:nvGrpSpPr>
          <p:cNvPr id="226" name="Google Shape;226;h7889ac721fb60280_0_189"/>
          <p:cNvGrpSpPr/>
          <p:nvPr/>
        </p:nvGrpSpPr>
        <p:grpSpPr>
          <a:xfrm>
            <a:off x="1714500" y="7686675"/>
            <a:ext cx="3497700" cy="1545075"/>
            <a:chOff x="1714500" y="7686675"/>
            <a:chExt cx="3497700" cy="1545075"/>
          </a:xfrm>
        </p:grpSpPr>
        <p:sp>
          <p:nvSpPr>
            <p:cNvPr id="227" name="Google Shape;227;h7889ac721fb60280_0_189"/>
            <p:cNvSpPr/>
            <p:nvPr/>
          </p:nvSpPr>
          <p:spPr>
            <a:xfrm>
              <a:off x="1714500" y="7686675"/>
              <a:ext cx="3497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Quest</a:t>
              </a:r>
              <a:endParaRPr b="0" i="0" sz="2700" u="none" cap="none" strike="noStrike">
                <a:solidFill>
                  <a:schemeClr val="dk1"/>
                </a:solidFill>
                <a:latin typeface="Calibri"/>
                <a:ea typeface="Calibri"/>
                <a:cs typeface="Calibri"/>
                <a:sym typeface="Calibri"/>
              </a:endParaRPr>
            </a:p>
          </p:txBody>
        </p:sp>
        <p:sp>
          <p:nvSpPr>
            <p:cNvPr id="228" name="Google Shape;228;h7889ac721fb60280_0_189"/>
            <p:cNvSpPr/>
            <p:nvPr/>
          </p:nvSpPr>
          <p:spPr>
            <a:xfrm>
              <a:off x="1714500" y="82105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Adventurers seek immortal artifact.</a:t>
              </a:r>
              <a:endParaRPr b="0" i="0" sz="2400" u="none" cap="none" strike="noStrike">
                <a:solidFill>
                  <a:schemeClr val="dk1"/>
                </a:solidFill>
                <a:latin typeface="Calibri"/>
                <a:ea typeface="Calibri"/>
                <a:cs typeface="Calibri"/>
                <a:sym typeface="Calibri"/>
              </a:endParaRPr>
            </a:p>
          </p:txBody>
        </p:sp>
      </p:grpSp>
      <p:grpSp>
        <p:nvGrpSpPr>
          <p:cNvPr id="229" name="Google Shape;229;h7889ac721fb60280_0_189"/>
          <p:cNvGrpSpPr/>
          <p:nvPr/>
        </p:nvGrpSpPr>
        <p:grpSpPr>
          <a:xfrm>
            <a:off x="5124450" y="1009650"/>
            <a:ext cx="4229100" cy="4229100"/>
            <a:chOff x="5124450" y="1009650"/>
            <a:chExt cx="4229100" cy="4229100"/>
          </a:xfrm>
        </p:grpSpPr>
        <p:sp>
          <p:nvSpPr>
            <p:cNvPr id="230" name="Google Shape;230;h7889ac721fb60280_0_189"/>
            <p:cNvSpPr/>
            <p:nvPr/>
          </p:nvSpPr>
          <p:spPr>
            <a:xfrm>
              <a:off x="5124450" y="1009650"/>
              <a:ext cx="4229100" cy="4229100"/>
            </a:xfrm>
            <a:prstGeom prst="ellipse">
              <a:avLst/>
            </a:prstGeom>
            <a:solidFill>
              <a:srgbClr val="004C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h7889ac721fb60280_0_189"/>
            <p:cNvSpPr/>
            <p:nvPr/>
          </p:nvSpPr>
          <p:spPr>
            <a:xfrm>
              <a:off x="6096000" y="1881188"/>
              <a:ext cx="3086100" cy="3286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Archivo Black"/>
                <a:buNone/>
              </a:pPr>
              <a:r>
                <a:rPr b="0" i="0" lang="en-US" sz="18000" u="none" cap="none" strike="noStrike">
                  <a:solidFill>
                    <a:srgbClr val="FFFFFF"/>
                  </a:solidFill>
                  <a:latin typeface="Archivo Black"/>
                  <a:ea typeface="Archivo Black"/>
                  <a:cs typeface="Archivo Black"/>
                  <a:sym typeface="Archivo Black"/>
                </a:rPr>
                <a:t>W</a:t>
              </a:r>
              <a:endParaRPr b="0" i="0" sz="18000" u="none" cap="none" strike="noStrike">
                <a:solidFill>
                  <a:schemeClr val="dk1"/>
                </a:solidFill>
                <a:latin typeface="Calibri"/>
                <a:ea typeface="Calibri"/>
                <a:cs typeface="Calibri"/>
                <a:sym typeface="Calibri"/>
              </a:endParaRPr>
            </a:p>
          </p:txBody>
        </p:sp>
      </p:grpSp>
      <p:grpSp>
        <p:nvGrpSpPr>
          <p:cNvPr id="232" name="Google Shape;232;h7889ac721fb60280_0_189"/>
          <p:cNvGrpSpPr/>
          <p:nvPr/>
        </p:nvGrpSpPr>
        <p:grpSpPr>
          <a:xfrm>
            <a:off x="5524500" y="5943600"/>
            <a:ext cx="3497700" cy="1545075"/>
            <a:chOff x="5524500" y="5943600"/>
            <a:chExt cx="3497700" cy="1545075"/>
          </a:xfrm>
        </p:grpSpPr>
        <p:sp>
          <p:nvSpPr>
            <p:cNvPr id="233" name="Google Shape;233;h7889ac721fb60280_0_189"/>
            <p:cNvSpPr/>
            <p:nvPr/>
          </p:nvSpPr>
          <p:spPr>
            <a:xfrm>
              <a:off x="5524500" y="5943600"/>
              <a:ext cx="3497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Obtain</a:t>
              </a:r>
              <a:endParaRPr b="0" i="0" sz="2700" u="none" cap="none" strike="noStrike">
                <a:solidFill>
                  <a:schemeClr val="dk1"/>
                </a:solidFill>
                <a:latin typeface="Calibri"/>
                <a:ea typeface="Calibri"/>
                <a:cs typeface="Calibri"/>
                <a:sym typeface="Calibri"/>
              </a:endParaRPr>
            </a:p>
          </p:txBody>
        </p:sp>
        <p:sp>
          <p:nvSpPr>
            <p:cNvPr id="234" name="Google Shape;234;h7889ac721fb60280_0_189"/>
            <p:cNvSpPr/>
            <p:nvPr/>
          </p:nvSpPr>
          <p:spPr>
            <a:xfrm>
              <a:off x="552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Humans acquire Crystal </a:t>
              </a:r>
              <a:endParaRPr b="0" i="0" sz="2400" u="none" cap="none" strike="noStrike">
                <a:solidFill>
                  <a:schemeClr val="dk1"/>
                </a:solidFill>
                <a:latin typeface="Calibri"/>
                <a:ea typeface="Calibri"/>
                <a:cs typeface="Calibri"/>
                <a:sym typeface="Calibri"/>
              </a:endParaRPr>
            </a:p>
          </p:txBody>
        </p:sp>
      </p:grpSp>
      <p:grpSp>
        <p:nvGrpSpPr>
          <p:cNvPr id="235" name="Google Shape;235;h7889ac721fb60280_0_189"/>
          <p:cNvGrpSpPr/>
          <p:nvPr/>
        </p:nvGrpSpPr>
        <p:grpSpPr>
          <a:xfrm>
            <a:off x="5524500" y="7686675"/>
            <a:ext cx="3497700" cy="1545075"/>
            <a:chOff x="5524500" y="7686675"/>
            <a:chExt cx="3497700" cy="1545075"/>
          </a:xfrm>
        </p:grpSpPr>
        <p:sp>
          <p:nvSpPr>
            <p:cNvPr id="236" name="Google Shape;236;h7889ac721fb60280_0_189"/>
            <p:cNvSpPr/>
            <p:nvPr/>
          </p:nvSpPr>
          <p:spPr>
            <a:xfrm>
              <a:off x="5524500" y="7686675"/>
              <a:ext cx="3497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Foundation</a:t>
              </a:r>
              <a:endParaRPr b="0" i="0" sz="2700" u="none" cap="none" strike="noStrike">
                <a:solidFill>
                  <a:schemeClr val="dk1"/>
                </a:solidFill>
                <a:latin typeface="Calibri"/>
                <a:ea typeface="Calibri"/>
                <a:cs typeface="Calibri"/>
                <a:sym typeface="Calibri"/>
              </a:endParaRPr>
            </a:p>
          </p:txBody>
        </p:sp>
        <p:sp>
          <p:nvSpPr>
            <p:cNvPr id="237" name="Google Shape;237;h7889ac721fb60280_0_189"/>
            <p:cNvSpPr/>
            <p:nvPr/>
          </p:nvSpPr>
          <p:spPr>
            <a:xfrm>
              <a:off x="5524500" y="82105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Shimmering City established</a:t>
              </a:r>
              <a:endParaRPr b="0" i="0" sz="2400" u="none" cap="none" strike="noStrike">
                <a:solidFill>
                  <a:schemeClr val="dk1"/>
                </a:solidFill>
                <a:latin typeface="Calibri"/>
                <a:ea typeface="Calibri"/>
                <a:cs typeface="Calibri"/>
                <a:sym typeface="Calibri"/>
              </a:endParaRPr>
            </a:p>
          </p:txBody>
        </p:sp>
      </p:grpSp>
      <p:grpSp>
        <p:nvGrpSpPr>
          <p:cNvPr id="238" name="Google Shape;238;h7889ac721fb60280_0_189"/>
          <p:cNvGrpSpPr/>
          <p:nvPr/>
        </p:nvGrpSpPr>
        <p:grpSpPr>
          <a:xfrm>
            <a:off x="8934450" y="1009650"/>
            <a:ext cx="4229100" cy="4229100"/>
            <a:chOff x="8934450" y="1009650"/>
            <a:chExt cx="4229100" cy="4229100"/>
          </a:xfrm>
        </p:grpSpPr>
        <p:sp>
          <p:nvSpPr>
            <p:cNvPr id="239" name="Google Shape;239;h7889ac721fb60280_0_189"/>
            <p:cNvSpPr/>
            <p:nvPr/>
          </p:nvSpPr>
          <p:spPr>
            <a:xfrm>
              <a:off x="8934450" y="1009650"/>
              <a:ext cx="4229100" cy="4229100"/>
            </a:xfrm>
            <a:prstGeom prst="ellipse">
              <a:avLst/>
            </a:prstGeom>
            <a:solidFill>
              <a:srgbClr val="387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h7889ac721fb60280_0_189"/>
            <p:cNvSpPr/>
            <p:nvPr/>
          </p:nvSpPr>
          <p:spPr>
            <a:xfrm>
              <a:off x="10096500" y="1881188"/>
              <a:ext cx="2705100" cy="3286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Archivo Black"/>
                <a:buNone/>
              </a:pPr>
              <a:r>
                <a:rPr b="0" i="0" lang="en-US" sz="18000" u="none" cap="none" strike="noStrike">
                  <a:solidFill>
                    <a:srgbClr val="FFFFFF"/>
                  </a:solidFill>
                  <a:latin typeface="Archivo Black"/>
                  <a:ea typeface="Archivo Black"/>
                  <a:cs typeface="Archivo Black"/>
                  <a:sym typeface="Archivo Black"/>
                </a:rPr>
                <a:t>O</a:t>
              </a:r>
              <a:endParaRPr b="0" i="0" sz="18000" u="none" cap="none" strike="noStrike">
                <a:solidFill>
                  <a:schemeClr val="dk1"/>
                </a:solidFill>
                <a:latin typeface="Calibri"/>
                <a:ea typeface="Calibri"/>
                <a:cs typeface="Calibri"/>
                <a:sym typeface="Calibri"/>
              </a:endParaRPr>
            </a:p>
          </p:txBody>
        </p:sp>
      </p:grpSp>
      <p:grpSp>
        <p:nvGrpSpPr>
          <p:cNvPr id="241" name="Google Shape;241;h7889ac721fb60280_0_189"/>
          <p:cNvGrpSpPr/>
          <p:nvPr/>
        </p:nvGrpSpPr>
        <p:grpSpPr>
          <a:xfrm>
            <a:off x="9334500" y="5943600"/>
            <a:ext cx="3497700" cy="1545075"/>
            <a:chOff x="9334500" y="5943600"/>
            <a:chExt cx="3497700" cy="1545075"/>
          </a:xfrm>
        </p:grpSpPr>
        <p:sp>
          <p:nvSpPr>
            <p:cNvPr id="242" name="Google Shape;242;h7889ac721fb60280_0_189"/>
            <p:cNvSpPr/>
            <p:nvPr/>
          </p:nvSpPr>
          <p:spPr>
            <a:xfrm>
              <a:off x="9334500" y="5943600"/>
              <a:ext cx="3497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War</a:t>
              </a:r>
              <a:endParaRPr b="0" i="0" sz="2700" u="none" cap="none" strike="noStrike">
                <a:solidFill>
                  <a:schemeClr val="dk1"/>
                </a:solidFill>
                <a:latin typeface="Calibri"/>
                <a:ea typeface="Calibri"/>
                <a:cs typeface="Calibri"/>
                <a:sym typeface="Calibri"/>
              </a:endParaRPr>
            </a:p>
          </p:txBody>
        </p:sp>
        <p:sp>
          <p:nvSpPr>
            <p:cNvPr id="243" name="Google Shape;243;h7889ac721fb60280_0_189"/>
            <p:cNvSpPr/>
            <p:nvPr/>
          </p:nvSpPr>
          <p:spPr>
            <a:xfrm>
              <a:off x="933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Kingdoms clash in conflict.</a:t>
              </a:r>
              <a:endParaRPr b="0" i="0" sz="2400" u="none" cap="none" strike="noStrike">
                <a:solidFill>
                  <a:schemeClr val="dk1"/>
                </a:solidFill>
                <a:latin typeface="Calibri"/>
                <a:ea typeface="Calibri"/>
                <a:cs typeface="Calibri"/>
                <a:sym typeface="Calibri"/>
              </a:endParaRPr>
            </a:p>
          </p:txBody>
        </p:sp>
      </p:grpSp>
      <p:grpSp>
        <p:nvGrpSpPr>
          <p:cNvPr id="244" name="Google Shape;244;h7889ac721fb60280_0_189"/>
          <p:cNvGrpSpPr/>
          <p:nvPr/>
        </p:nvGrpSpPr>
        <p:grpSpPr>
          <a:xfrm>
            <a:off x="9334500" y="7686675"/>
            <a:ext cx="3497700" cy="1545075"/>
            <a:chOff x="9334500" y="7686675"/>
            <a:chExt cx="3497700" cy="1545075"/>
          </a:xfrm>
        </p:grpSpPr>
        <p:sp>
          <p:nvSpPr>
            <p:cNvPr id="245" name="Google Shape;245;h7889ac721fb60280_0_189"/>
            <p:cNvSpPr/>
            <p:nvPr/>
          </p:nvSpPr>
          <p:spPr>
            <a:xfrm>
              <a:off x="9334500" y="7686675"/>
              <a:ext cx="3497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Transformation</a:t>
              </a:r>
              <a:endParaRPr b="0" i="0" sz="2700" u="none" cap="none" strike="noStrike">
                <a:solidFill>
                  <a:schemeClr val="dk1"/>
                </a:solidFill>
                <a:latin typeface="Calibri"/>
                <a:ea typeface="Calibri"/>
                <a:cs typeface="Calibri"/>
                <a:sym typeface="Calibri"/>
              </a:endParaRPr>
            </a:p>
          </p:txBody>
        </p:sp>
        <p:sp>
          <p:nvSpPr>
            <p:cNvPr id="246" name="Google Shape;246;h7889ac721fb60280_0_189"/>
            <p:cNvSpPr/>
            <p:nvPr/>
          </p:nvSpPr>
          <p:spPr>
            <a:xfrm>
              <a:off x="9334500" y="82105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Peasant discovers magical powers.</a:t>
              </a:r>
              <a:endParaRPr b="0" i="0" sz="2400" u="none" cap="none" strike="noStrike">
                <a:solidFill>
                  <a:schemeClr val="dk1"/>
                </a:solidFill>
                <a:latin typeface="Calibri"/>
                <a:ea typeface="Calibri"/>
                <a:cs typeface="Calibri"/>
                <a:sym typeface="Calibri"/>
              </a:endParaRPr>
            </a:p>
          </p:txBody>
        </p:sp>
      </p:grpSp>
      <p:grpSp>
        <p:nvGrpSpPr>
          <p:cNvPr id="247" name="Google Shape;247;h7889ac721fb60280_0_189"/>
          <p:cNvGrpSpPr/>
          <p:nvPr/>
        </p:nvGrpSpPr>
        <p:grpSpPr>
          <a:xfrm>
            <a:off x="12744450" y="1009650"/>
            <a:ext cx="4229100" cy="4229100"/>
            <a:chOff x="12744450" y="1009650"/>
            <a:chExt cx="4229100" cy="4229100"/>
          </a:xfrm>
        </p:grpSpPr>
        <p:sp>
          <p:nvSpPr>
            <p:cNvPr id="248" name="Google Shape;248;h7889ac721fb60280_0_189"/>
            <p:cNvSpPr/>
            <p:nvPr/>
          </p:nvSpPr>
          <p:spPr>
            <a:xfrm>
              <a:off x="12744450" y="1009650"/>
              <a:ext cx="4229100" cy="4229100"/>
            </a:xfrm>
            <a:prstGeom prst="ellipse">
              <a:avLst/>
            </a:prstGeom>
            <a:solidFill>
              <a:srgbClr val="004C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h7889ac721fb60280_0_189"/>
            <p:cNvSpPr/>
            <p:nvPr/>
          </p:nvSpPr>
          <p:spPr>
            <a:xfrm>
              <a:off x="14030325" y="1881188"/>
              <a:ext cx="2457600" cy="3286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Archivo Black"/>
                <a:buNone/>
              </a:pPr>
              <a:r>
                <a:rPr b="0" i="0" lang="en-US" sz="18000" u="none" cap="none" strike="noStrike">
                  <a:solidFill>
                    <a:srgbClr val="FFFFFF"/>
                  </a:solidFill>
                  <a:latin typeface="Archivo Black"/>
                  <a:ea typeface="Archivo Black"/>
                  <a:cs typeface="Archivo Black"/>
                  <a:sym typeface="Archivo Black"/>
                </a:rPr>
                <a:t>T</a:t>
              </a:r>
              <a:endParaRPr b="0" i="0" sz="18000" u="none" cap="none" strike="noStrike">
                <a:solidFill>
                  <a:schemeClr val="dk1"/>
                </a:solidFill>
                <a:latin typeface="Calibri"/>
                <a:ea typeface="Calibri"/>
                <a:cs typeface="Calibri"/>
                <a:sym typeface="Calibri"/>
              </a:endParaRPr>
            </a:p>
          </p:txBody>
        </p:sp>
      </p:grpSp>
      <p:grpSp>
        <p:nvGrpSpPr>
          <p:cNvPr id="250" name="Google Shape;250;h7889ac721fb60280_0_189"/>
          <p:cNvGrpSpPr/>
          <p:nvPr/>
        </p:nvGrpSpPr>
        <p:grpSpPr>
          <a:xfrm>
            <a:off x="13144500" y="5943600"/>
            <a:ext cx="3497700" cy="1545075"/>
            <a:chOff x="13144500" y="5943600"/>
            <a:chExt cx="3497700" cy="1545075"/>
          </a:xfrm>
        </p:grpSpPr>
        <p:sp>
          <p:nvSpPr>
            <p:cNvPr id="251" name="Google Shape;251;h7889ac721fb60280_0_189"/>
            <p:cNvSpPr/>
            <p:nvPr/>
          </p:nvSpPr>
          <p:spPr>
            <a:xfrm>
              <a:off x="13144500" y="5943600"/>
              <a:ext cx="3497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Invasion</a:t>
              </a:r>
              <a:endParaRPr b="0" i="0" sz="2700" u="none" cap="none" strike="noStrike">
                <a:solidFill>
                  <a:schemeClr val="dk1"/>
                </a:solidFill>
                <a:latin typeface="Calibri"/>
                <a:ea typeface="Calibri"/>
                <a:cs typeface="Calibri"/>
                <a:sym typeface="Calibri"/>
              </a:endParaRPr>
            </a:p>
          </p:txBody>
        </p:sp>
        <p:sp>
          <p:nvSpPr>
            <p:cNvPr id="252" name="Google Shape;252;h7889ac721fb60280_0_189"/>
            <p:cNvSpPr/>
            <p:nvPr/>
          </p:nvSpPr>
          <p:spPr>
            <a:xfrm>
              <a:off x="1314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 attacked by monsters.</a:t>
              </a:r>
              <a:endParaRPr b="0" i="0" sz="2400" u="none" cap="none" strike="noStrike">
                <a:solidFill>
                  <a:schemeClr val="dk1"/>
                </a:solidFill>
                <a:latin typeface="Calibri"/>
                <a:ea typeface="Calibri"/>
                <a:cs typeface="Calibri"/>
                <a:sym typeface="Calibri"/>
              </a:endParaRPr>
            </a:p>
          </p:txBody>
        </p:sp>
      </p:grpSp>
      <p:grpSp>
        <p:nvGrpSpPr>
          <p:cNvPr id="253" name="Google Shape;253;h7889ac721fb60280_0_189"/>
          <p:cNvGrpSpPr/>
          <p:nvPr/>
        </p:nvGrpSpPr>
        <p:grpSpPr>
          <a:xfrm>
            <a:off x="13144500" y="7686675"/>
            <a:ext cx="3497700" cy="1545075"/>
            <a:chOff x="13144500" y="7686675"/>
            <a:chExt cx="3497700" cy="1545075"/>
          </a:xfrm>
        </p:grpSpPr>
        <p:sp>
          <p:nvSpPr>
            <p:cNvPr id="254" name="Google Shape;254;h7889ac721fb60280_0_189"/>
            <p:cNvSpPr/>
            <p:nvPr/>
          </p:nvSpPr>
          <p:spPr>
            <a:xfrm>
              <a:off x="13144500" y="7686675"/>
              <a:ext cx="3497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Betrayal</a:t>
              </a:r>
              <a:endParaRPr b="0" i="0" sz="2700" u="none" cap="none" strike="noStrike">
                <a:solidFill>
                  <a:schemeClr val="dk1"/>
                </a:solidFill>
                <a:latin typeface="Calibri"/>
                <a:ea typeface="Calibri"/>
                <a:cs typeface="Calibri"/>
                <a:sym typeface="Calibri"/>
              </a:endParaRPr>
            </a:p>
          </p:txBody>
        </p:sp>
        <p:sp>
          <p:nvSpPr>
            <p:cNvPr id="255" name="Google Shape;255;h7889ac721fb60280_0_189"/>
            <p:cNvSpPr/>
            <p:nvPr/>
          </p:nvSpPr>
          <p:spPr>
            <a:xfrm>
              <a:off x="13144500" y="82105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Queen's advisor revealed as spy.</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260" name="Shape 260"/>
        <p:cNvGrpSpPr/>
        <p:nvPr/>
      </p:nvGrpSpPr>
      <p:grpSpPr>
        <a:xfrm>
          <a:off x="0" y="0"/>
          <a:ext cx="0" cy="0"/>
          <a:chOff x="0" y="0"/>
          <a:chExt cx="0" cy="0"/>
        </a:xfrm>
      </p:grpSpPr>
      <p:pic>
        <p:nvPicPr>
          <p:cNvPr descr="preencoded.png" id="261" name="Google Shape;261;h7889ac721fb60280_0_235"/>
          <p:cNvPicPr preferRelativeResize="0"/>
          <p:nvPr/>
        </p:nvPicPr>
        <p:blipFill rotWithShape="1">
          <a:blip r:embed="rId3">
            <a:alphaModFix/>
          </a:blip>
          <a:srcRect b="0" l="0" r="0" t="0"/>
          <a:stretch/>
        </p:blipFill>
        <p:spPr>
          <a:xfrm>
            <a:off x="8848725" y="1162050"/>
            <a:ext cx="12630150" cy="12630150"/>
          </a:xfrm>
          <a:prstGeom prst="rect">
            <a:avLst/>
          </a:prstGeom>
          <a:noFill/>
          <a:ln>
            <a:noFill/>
          </a:ln>
        </p:spPr>
      </p:pic>
      <p:pic>
        <p:nvPicPr>
          <p:cNvPr descr="preencoded.png" id="262" name="Google Shape;262;h7889ac721fb60280_0_235"/>
          <p:cNvPicPr preferRelativeResize="0"/>
          <p:nvPr/>
        </p:nvPicPr>
        <p:blipFill rotWithShape="1">
          <a:blip r:embed="rId4">
            <a:alphaModFix/>
          </a:blip>
          <a:srcRect b="0" l="0" r="0" t="0"/>
          <a:stretch/>
        </p:blipFill>
        <p:spPr>
          <a:xfrm>
            <a:off x="-3133725" y="-3257550"/>
            <a:ext cx="10944225" cy="12630150"/>
          </a:xfrm>
          <a:prstGeom prst="rect">
            <a:avLst/>
          </a:prstGeom>
          <a:noFill/>
          <a:ln>
            <a:noFill/>
          </a:ln>
        </p:spPr>
      </p:pic>
      <p:pic>
        <p:nvPicPr>
          <p:cNvPr descr="preencoded.png" id="263" name="Google Shape;263;h7889ac721fb60280_0_235"/>
          <p:cNvPicPr preferRelativeResize="0"/>
          <p:nvPr/>
        </p:nvPicPr>
        <p:blipFill rotWithShape="1">
          <a:blip r:embed="rId5">
            <a:alphaModFix/>
          </a:blip>
          <a:srcRect b="0" l="0" r="0" t="0"/>
          <a:stretch/>
        </p:blipFill>
        <p:spPr>
          <a:xfrm>
            <a:off x="1066800" y="8429624"/>
            <a:ext cx="4448179" cy="954214"/>
          </a:xfrm>
          <a:prstGeom prst="rect">
            <a:avLst/>
          </a:prstGeom>
          <a:noFill/>
          <a:ln>
            <a:noFill/>
          </a:ln>
        </p:spPr>
      </p:pic>
      <p:grpSp>
        <p:nvGrpSpPr>
          <p:cNvPr id="264" name="Google Shape;264;h7889ac721fb60280_0_235"/>
          <p:cNvGrpSpPr/>
          <p:nvPr/>
        </p:nvGrpSpPr>
        <p:grpSpPr>
          <a:xfrm>
            <a:off x="17640300" y="7994925"/>
            <a:ext cx="596549" cy="2063476"/>
            <a:chOff x="17640300" y="7994925"/>
            <a:chExt cx="596549" cy="2063476"/>
          </a:xfrm>
        </p:grpSpPr>
        <p:pic>
          <p:nvPicPr>
            <p:cNvPr descr="preencoded.png" id="265" name="Google Shape;265;h7889ac721fb60280_0_23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66" name="Google Shape;266;h7889ac721fb60280_0_23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67" name="Google Shape;267;h7889ac721fb60280_0_235"/>
          <p:cNvSpPr/>
          <p:nvPr/>
        </p:nvSpPr>
        <p:spPr>
          <a:xfrm>
            <a:off x="10410825" y="1704975"/>
            <a:ext cx="79152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Archivo Black"/>
              <a:buNone/>
            </a:pPr>
            <a:r>
              <a:rPr b="0" i="0" lang="en-US" sz="6000" u="none" cap="none" strike="noStrike">
                <a:solidFill>
                  <a:srgbClr val="0E0E0E"/>
                </a:solidFill>
                <a:latin typeface="Archivo Black"/>
                <a:ea typeface="Archivo Black"/>
                <a:cs typeface="Archivo Black"/>
                <a:sym typeface="Archivo Black"/>
              </a:rPr>
              <a:t>Some Data</a:t>
            </a:r>
            <a:endParaRPr b="0" i="0" sz="6000" u="none" cap="none" strike="noStrike">
              <a:solidFill>
                <a:schemeClr val="dk1"/>
              </a:solidFill>
              <a:latin typeface="Calibri"/>
              <a:ea typeface="Calibri"/>
              <a:cs typeface="Calibri"/>
              <a:sym typeface="Calibri"/>
            </a:endParaRPr>
          </a:p>
        </p:txBody>
      </p:sp>
      <p:sp>
        <p:nvSpPr>
          <p:cNvPr id="268" name="Google Shape;268;h7889ac721fb60280_0_235"/>
          <p:cNvSpPr/>
          <p:nvPr/>
        </p:nvSpPr>
        <p:spPr>
          <a:xfrm>
            <a:off x="10296525" y="4133850"/>
            <a:ext cx="20478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75%</a:t>
            </a:r>
            <a:endParaRPr b="0" i="0" sz="6000" u="none" cap="none" strike="noStrike">
              <a:solidFill>
                <a:schemeClr val="dk1"/>
              </a:solidFill>
              <a:latin typeface="Calibri"/>
              <a:ea typeface="Calibri"/>
              <a:cs typeface="Calibri"/>
              <a:sym typeface="Calibri"/>
            </a:endParaRPr>
          </a:p>
        </p:txBody>
      </p:sp>
      <p:grpSp>
        <p:nvGrpSpPr>
          <p:cNvPr id="269" name="Google Shape;269;h7889ac721fb60280_0_235"/>
          <p:cNvGrpSpPr/>
          <p:nvPr/>
        </p:nvGrpSpPr>
        <p:grpSpPr>
          <a:xfrm>
            <a:off x="12230100" y="3867150"/>
            <a:ext cx="4564500" cy="1468875"/>
            <a:chOff x="12230100" y="3867150"/>
            <a:chExt cx="4564500" cy="1468875"/>
          </a:xfrm>
        </p:grpSpPr>
        <p:sp>
          <p:nvSpPr>
            <p:cNvPr id="270" name="Google Shape;270;h7889ac721fb60280_0_235"/>
            <p:cNvSpPr/>
            <p:nvPr/>
          </p:nvSpPr>
          <p:spPr>
            <a:xfrm>
              <a:off x="12230100" y="3867150"/>
              <a:ext cx="45645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Enchanted Creatures</a:t>
              </a:r>
              <a:endParaRPr b="0" i="0" sz="2700" u="none" cap="none" strike="noStrike">
                <a:solidFill>
                  <a:schemeClr val="dk1"/>
                </a:solidFill>
                <a:latin typeface="Calibri"/>
                <a:ea typeface="Calibri"/>
                <a:cs typeface="Calibri"/>
                <a:sym typeface="Calibri"/>
              </a:endParaRPr>
            </a:p>
          </p:txBody>
        </p:sp>
        <p:sp>
          <p:nvSpPr>
            <p:cNvPr id="271" name="Google Shape;271;h7889ac721fb60280_0_235"/>
            <p:cNvSpPr/>
            <p:nvPr/>
          </p:nvSpPr>
          <p:spPr>
            <a:xfrm>
              <a:off x="12230100" y="4314825"/>
              <a:ext cx="4556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72" name="Google Shape;272;h7889ac721fb60280_0_235"/>
          <p:cNvSpPr/>
          <p:nvPr/>
        </p:nvSpPr>
        <p:spPr>
          <a:xfrm>
            <a:off x="10296525" y="5910263"/>
            <a:ext cx="20478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60%</a:t>
            </a:r>
            <a:endParaRPr b="0" i="0" sz="6000" u="none" cap="none" strike="noStrike">
              <a:solidFill>
                <a:schemeClr val="dk1"/>
              </a:solidFill>
              <a:latin typeface="Calibri"/>
              <a:ea typeface="Calibri"/>
              <a:cs typeface="Calibri"/>
              <a:sym typeface="Calibri"/>
            </a:endParaRPr>
          </a:p>
        </p:txBody>
      </p:sp>
      <p:grpSp>
        <p:nvGrpSpPr>
          <p:cNvPr id="273" name="Google Shape;273;h7889ac721fb60280_0_235"/>
          <p:cNvGrpSpPr/>
          <p:nvPr/>
        </p:nvGrpSpPr>
        <p:grpSpPr>
          <a:xfrm>
            <a:off x="12230100" y="5686425"/>
            <a:ext cx="4564500" cy="1383150"/>
            <a:chOff x="12230100" y="5686425"/>
            <a:chExt cx="4564500" cy="1383150"/>
          </a:xfrm>
        </p:grpSpPr>
        <p:sp>
          <p:nvSpPr>
            <p:cNvPr id="274" name="Google Shape;274;h7889ac721fb60280_0_235"/>
            <p:cNvSpPr/>
            <p:nvPr/>
          </p:nvSpPr>
          <p:spPr>
            <a:xfrm>
              <a:off x="12230100" y="5686425"/>
              <a:ext cx="4564500" cy="86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Magic-Wielding Individuals</a:t>
              </a:r>
              <a:endParaRPr b="0" i="0" sz="2700" u="none" cap="none" strike="noStrike">
                <a:solidFill>
                  <a:schemeClr val="dk1"/>
                </a:solidFill>
                <a:latin typeface="Calibri"/>
                <a:ea typeface="Calibri"/>
                <a:cs typeface="Calibri"/>
                <a:sym typeface="Calibri"/>
              </a:endParaRPr>
            </a:p>
          </p:txBody>
        </p:sp>
        <p:sp>
          <p:nvSpPr>
            <p:cNvPr id="275" name="Google Shape;275;h7889ac721fb60280_0_235"/>
            <p:cNvSpPr/>
            <p:nvPr/>
          </p:nvSpPr>
          <p:spPr>
            <a:xfrm>
              <a:off x="12230100" y="6505575"/>
              <a:ext cx="4556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76" name="Google Shape;276;h7889ac721fb60280_0_235"/>
          <p:cNvSpPr/>
          <p:nvPr/>
        </p:nvSpPr>
        <p:spPr>
          <a:xfrm>
            <a:off x="10296525" y="7686675"/>
            <a:ext cx="20478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90%</a:t>
            </a:r>
            <a:endParaRPr b="0" i="0" sz="6000" u="none" cap="none" strike="noStrike">
              <a:solidFill>
                <a:schemeClr val="dk1"/>
              </a:solidFill>
              <a:latin typeface="Calibri"/>
              <a:ea typeface="Calibri"/>
              <a:cs typeface="Calibri"/>
              <a:sym typeface="Calibri"/>
            </a:endParaRPr>
          </a:p>
        </p:txBody>
      </p:sp>
      <p:grpSp>
        <p:nvGrpSpPr>
          <p:cNvPr id="277" name="Google Shape;277;h7889ac721fb60280_0_235"/>
          <p:cNvGrpSpPr/>
          <p:nvPr/>
        </p:nvGrpSpPr>
        <p:grpSpPr>
          <a:xfrm>
            <a:off x="12230100" y="7419975"/>
            <a:ext cx="4564500" cy="1468875"/>
            <a:chOff x="12230100" y="7419975"/>
            <a:chExt cx="4564500" cy="1468875"/>
          </a:xfrm>
        </p:grpSpPr>
        <p:sp>
          <p:nvSpPr>
            <p:cNvPr id="278" name="Google Shape;278;h7889ac721fb60280_0_235"/>
            <p:cNvSpPr/>
            <p:nvPr/>
          </p:nvSpPr>
          <p:spPr>
            <a:xfrm>
              <a:off x="12230100" y="7419975"/>
              <a:ext cx="45645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Spells Cast</a:t>
              </a:r>
              <a:endParaRPr b="0" i="0" sz="2700" u="none" cap="none" strike="noStrike">
                <a:solidFill>
                  <a:schemeClr val="dk1"/>
                </a:solidFill>
                <a:latin typeface="Calibri"/>
                <a:ea typeface="Calibri"/>
                <a:cs typeface="Calibri"/>
                <a:sym typeface="Calibri"/>
              </a:endParaRPr>
            </a:p>
          </p:txBody>
        </p:sp>
        <p:sp>
          <p:nvSpPr>
            <p:cNvPr id="279" name="Google Shape;279;h7889ac721fb60280_0_235"/>
            <p:cNvSpPr/>
            <p:nvPr/>
          </p:nvSpPr>
          <p:spPr>
            <a:xfrm>
              <a:off x="12230100" y="7867650"/>
              <a:ext cx="4556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pic>
        <p:nvPicPr>
          <p:cNvPr descr="preencoded.png" id="280" name="Google Shape;280;h7889ac721fb60280_0_235"/>
          <p:cNvPicPr preferRelativeResize="0"/>
          <p:nvPr/>
        </p:nvPicPr>
        <p:blipFill rotWithShape="1">
          <a:blip r:embed="rId7">
            <a:alphaModFix/>
          </a:blip>
          <a:srcRect b="0" l="0" r="0" t="0"/>
          <a:stretch/>
        </p:blipFill>
        <p:spPr>
          <a:xfrm>
            <a:off x="2047875" y="1257300"/>
            <a:ext cx="6877050" cy="8305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285" name="Shape 285"/>
        <p:cNvGrpSpPr/>
        <p:nvPr/>
      </p:nvGrpSpPr>
      <p:grpSpPr>
        <a:xfrm>
          <a:off x="0" y="0"/>
          <a:ext cx="0" cy="0"/>
          <a:chOff x="0" y="0"/>
          <a:chExt cx="0" cy="0"/>
        </a:xfrm>
      </p:grpSpPr>
      <p:pic>
        <p:nvPicPr>
          <p:cNvPr descr="preencoded.png" id="286" name="Google Shape;286;h7889ac721fb60280_0_259"/>
          <p:cNvPicPr preferRelativeResize="0"/>
          <p:nvPr/>
        </p:nvPicPr>
        <p:blipFill rotWithShape="1">
          <a:blip r:embed="rId3">
            <a:alphaModFix/>
          </a:blip>
          <a:srcRect b="0" l="0" r="0" t="0"/>
          <a:stretch/>
        </p:blipFill>
        <p:spPr>
          <a:xfrm>
            <a:off x="9372600" y="5734050"/>
            <a:ext cx="6162675" cy="8610600"/>
          </a:xfrm>
          <a:prstGeom prst="rect">
            <a:avLst/>
          </a:prstGeom>
          <a:noFill/>
          <a:ln>
            <a:noFill/>
          </a:ln>
        </p:spPr>
      </p:pic>
      <p:pic>
        <p:nvPicPr>
          <p:cNvPr descr="preencoded.png" id="287" name="Google Shape;287;h7889ac721fb60280_0_259"/>
          <p:cNvPicPr preferRelativeResize="0"/>
          <p:nvPr/>
        </p:nvPicPr>
        <p:blipFill rotWithShape="1">
          <a:blip r:embed="rId4">
            <a:alphaModFix/>
          </a:blip>
          <a:srcRect b="0" l="0" r="0" t="0"/>
          <a:stretch/>
        </p:blipFill>
        <p:spPr>
          <a:xfrm>
            <a:off x="-3686175" y="-3505200"/>
            <a:ext cx="19735803" cy="19735803"/>
          </a:xfrm>
          <a:prstGeom prst="rect">
            <a:avLst/>
          </a:prstGeom>
          <a:noFill/>
          <a:ln>
            <a:noFill/>
          </a:ln>
        </p:spPr>
      </p:pic>
      <p:pic>
        <p:nvPicPr>
          <p:cNvPr descr="preencoded.png" id="288" name="Google Shape;288;h7889ac721fb60280_0_259"/>
          <p:cNvPicPr preferRelativeResize="0"/>
          <p:nvPr/>
        </p:nvPicPr>
        <p:blipFill rotWithShape="1">
          <a:blip r:embed="rId5">
            <a:alphaModFix/>
          </a:blip>
          <a:srcRect b="0" l="0" r="0" t="0"/>
          <a:stretch/>
        </p:blipFill>
        <p:spPr>
          <a:xfrm>
            <a:off x="712701" y="1060417"/>
            <a:ext cx="3152457" cy="911543"/>
          </a:xfrm>
          <a:prstGeom prst="rect">
            <a:avLst/>
          </a:prstGeom>
          <a:noFill/>
          <a:ln>
            <a:noFill/>
          </a:ln>
        </p:spPr>
      </p:pic>
      <p:grpSp>
        <p:nvGrpSpPr>
          <p:cNvPr id="289" name="Google Shape;289;h7889ac721fb60280_0_259"/>
          <p:cNvGrpSpPr/>
          <p:nvPr/>
        </p:nvGrpSpPr>
        <p:grpSpPr>
          <a:xfrm>
            <a:off x="17640300" y="7994925"/>
            <a:ext cx="596549" cy="2063476"/>
            <a:chOff x="17640300" y="7994925"/>
            <a:chExt cx="596549" cy="2063476"/>
          </a:xfrm>
        </p:grpSpPr>
        <p:pic>
          <p:nvPicPr>
            <p:cNvPr descr="preencoded.png" id="290" name="Google Shape;290;h7889ac721fb60280_0_25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91" name="Google Shape;291;h7889ac721fb60280_0_25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92" name="Google Shape;292;h7889ac721fb60280_0_259"/>
          <p:cNvGrpSpPr/>
          <p:nvPr/>
        </p:nvGrpSpPr>
        <p:grpSpPr>
          <a:xfrm>
            <a:off x="-60960" y="2757488"/>
            <a:ext cx="11942400" cy="4878825"/>
            <a:chOff x="-60960" y="2757488"/>
            <a:chExt cx="11942400" cy="4878825"/>
          </a:xfrm>
        </p:grpSpPr>
        <p:grpSp>
          <p:nvGrpSpPr>
            <p:cNvPr id="293" name="Google Shape;293;h7889ac721fb60280_0_259"/>
            <p:cNvGrpSpPr/>
            <p:nvPr/>
          </p:nvGrpSpPr>
          <p:grpSpPr>
            <a:xfrm>
              <a:off x="-60960" y="2757488"/>
              <a:ext cx="11942400" cy="3766124"/>
              <a:chOff x="-60960" y="2757488"/>
              <a:chExt cx="11942400" cy="3766124"/>
            </a:xfrm>
          </p:grpSpPr>
          <p:sp>
            <p:nvSpPr>
              <p:cNvPr id="294" name="Google Shape;294;h7889ac721fb60280_0_259"/>
              <p:cNvSpPr/>
              <p:nvPr/>
            </p:nvSpPr>
            <p:spPr>
              <a:xfrm>
                <a:off x="552450" y="2757488"/>
                <a:ext cx="10715700" cy="3286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18000"/>
                  <a:buFont typeface="Archivo Black"/>
                  <a:buNone/>
                </a:pPr>
                <a:r>
                  <a:rPr b="0" i="0" lang="en-US" sz="18000" u="none" cap="none" strike="noStrike">
                    <a:solidFill>
                      <a:srgbClr val="FFFFFF"/>
                    </a:solidFill>
                    <a:latin typeface="Archivo Black"/>
                    <a:ea typeface="Archivo Black"/>
                    <a:cs typeface="Archivo Black"/>
                    <a:sym typeface="Archivo Black"/>
                  </a:rPr>
                  <a:t>234,567</a:t>
                </a:r>
                <a:endParaRPr b="0" i="0" sz="18000" u="none" cap="none" strike="noStrike">
                  <a:solidFill>
                    <a:schemeClr val="dk1"/>
                  </a:solidFill>
                  <a:latin typeface="Calibri"/>
                  <a:ea typeface="Calibri"/>
                  <a:cs typeface="Calibri"/>
                  <a:sym typeface="Calibri"/>
                </a:endParaRPr>
              </a:p>
            </p:txBody>
          </p:sp>
          <p:sp>
            <p:nvSpPr>
              <p:cNvPr id="295" name="Google Shape;295;h7889ac721fb60280_0_259"/>
              <p:cNvSpPr/>
              <p:nvPr/>
            </p:nvSpPr>
            <p:spPr>
              <a:xfrm>
                <a:off x="-60960" y="5395912"/>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296" name="Google Shape;296;h7889ac721fb60280_0_259"/>
            <p:cNvSpPr/>
            <p:nvPr/>
          </p:nvSpPr>
          <p:spPr>
            <a:xfrm>
              <a:off x="2403158" y="6615113"/>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pic>
        <p:nvPicPr>
          <p:cNvPr descr="preencoded.png" id="297" name="Google Shape;297;h7889ac721fb60280_0_259"/>
          <p:cNvPicPr preferRelativeResize="0"/>
          <p:nvPr/>
        </p:nvPicPr>
        <p:blipFill rotWithShape="1">
          <a:blip r:embed="rId7">
            <a:alphaModFix/>
          </a:blip>
          <a:srcRect b="0" l="0" r="0" t="0"/>
          <a:stretch/>
        </p:blipFill>
        <p:spPr>
          <a:xfrm>
            <a:off x="10887075" y="2305050"/>
            <a:ext cx="6753225" cy="6191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302" name="Shape 302"/>
        <p:cNvGrpSpPr/>
        <p:nvPr/>
      </p:nvGrpSpPr>
      <p:grpSpPr>
        <a:xfrm>
          <a:off x="0" y="0"/>
          <a:ext cx="0" cy="0"/>
          <a:chOff x="0" y="0"/>
          <a:chExt cx="0" cy="0"/>
        </a:xfrm>
      </p:grpSpPr>
      <p:pic>
        <p:nvPicPr>
          <p:cNvPr descr="preencoded.png" id="303" name="Google Shape;303;h7889ac721fb60280_0_275"/>
          <p:cNvPicPr preferRelativeResize="0"/>
          <p:nvPr/>
        </p:nvPicPr>
        <p:blipFill rotWithShape="1">
          <a:blip r:embed="rId3">
            <a:alphaModFix/>
          </a:blip>
          <a:srcRect b="0" l="0" r="0" t="0"/>
          <a:stretch/>
        </p:blipFill>
        <p:spPr>
          <a:xfrm>
            <a:off x="-7372350" y="-3124200"/>
            <a:ext cx="18240375" cy="18240375"/>
          </a:xfrm>
          <a:prstGeom prst="rect">
            <a:avLst/>
          </a:prstGeom>
          <a:noFill/>
          <a:ln>
            <a:noFill/>
          </a:ln>
        </p:spPr>
      </p:pic>
      <p:pic>
        <p:nvPicPr>
          <p:cNvPr descr="preencoded.png" id="304" name="Google Shape;304;h7889ac721fb60280_0_275"/>
          <p:cNvPicPr preferRelativeResize="0"/>
          <p:nvPr/>
        </p:nvPicPr>
        <p:blipFill rotWithShape="1">
          <a:blip r:embed="rId4">
            <a:alphaModFix/>
          </a:blip>
          <a:srcRect b="0" l="0" r="0" t="0"/>
          <a:stretch/>
        </p:blipFill>
        <p:spPr>
          <a:xfrm>
            <a:off x="13724977" y="1436333"/>
            <a:ext cx="3820620" cy="1156408"/>
          </a:xfrm>
          <a:prstGeom prst="rect">
            <a:avLst/>
          </a:prstGeom>
          <a:noFill/>
          <a:ln>
            <a:noFill/>
          </a:ln>
        </p:spPr>
      </p:pic>
      <p:grpSp>
        <p:nvGrpSpPr>
          <p:cNvPr id="305" name="Google Shape;305;h7889ac721fb60280_0_275"/>
          <p:cNvGrpSpPr/>
          <p:nvPr/>
        </p:nvGrpSpPr>
        <p:grpSpPr>
          <a:xfrm>
            <a:off x="17640300" y="7994925"/>
            <a:ext cx="596549" cy="2063476"/>
            <a:chOff x="17640300" y="7994925"/>
            <a:chExt cx="596549" cy="2063476"/>
          </a:xfrm>
        </p:grpSpPr>
        <p:pic>
          <p:nvPicPr>
            <p:cNvPr descr="preencoded.png" id="306" name="Google Shape;306;h7889ac721fb60280_0_27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07" name="Google Shape;307;h7889ac721fb60280_0_27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08" name="Google Shape;308;h7889ac721fb60280_0_275"/>
          <p:cNvSpPr/>
          <p:nvPr/>
        </p:nvSpPr>
        <p:spPr>
          <a:xfrm>
            <a:off x="2066925" y="2790825"/>
            <a:ext cx="6999000" cy="175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Archivo Black"/>
              <a:buNone/>
            </a:pPr>
            <a:r>
              <a:rPr b="0" i="0" lang="en-US" sz="9600" u="none" cap="none" strike="noStrike">
                <a:solidFill>
                  <a:srgbClr val="272727"/>
                </a:solidFill>
                <a:latin typeface="Archivo Black"/>
                <a:ea typeface="Archivo Black"/>
                <a:cs typeface="Archivo Black"/>
                <a:sym typeface="Archivo Black"/>
              </a:rPr>
              <a:t>233 Coins</a:t>
            </a:r>
            <a:endParaRPr b="0" i="0" sz="9600" u="none" cap="none" strike="noStrike">
              <a:solidFill>
                <a:schemeClr val="dk1"/>
              </a:solidFill>
              <a:latin typeface="Calibri"/>
              <a:ea typeface="Calibri"/>
              <a:cs typeface="Calibri"/>
              <a:sym typeface="Calibri"/>
            </a:endParaRPr>
          </a:p>
        </p:txBody>
      </p:sp>
      <p:sp>
        <p:nvSpPr>
          <p:cNvPr id="309" name="Google Shape;309;h7889ac721fb60280_0_275"/>
          <p:cNvSpPr/>
          <p:nvPr/>
        </p:nvSpPr>
        <p:spPr>
          <a:xfrm>
            <a:off x="2369820" y="41148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10" name="Google Shape;310;h7889ac721fb60280_0_275"/>
          <p:cNvSpPr/>
          <p:nvPr/>
        </p:nvSpPr>
        <p:spPr>
          <a:xfrm>
            <a:off x="1947863" y="5581650"/>
            <a:ext cx="7237200" cy="175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Archivo Black"/>
              <a:buNone/>
            </a:pPr>
            <a:r>
              <a:rPr b="0" i="0" lang="en-US" sz="9600" u="none" cap="none" strike="noStrike">
                <a:solidFill>
                  <a:srgbClr val="272727"/>
                </a:solidFill>
                <a:latin typeface="Archivo Black"/>
                <a:ea typeface="Archivo Black"/>
                <a:cs typeface="Archivo Black"/>
                <a:sym typeface="Archivo Black"/>
              </a:rPr>
              <a:t>456 Hours</a:t>
            </a:r>
            <a:endParaRPr b="0" i="0" sz="9600" u="none" cap="none" strike="noStrike">
              <a:solidFill>
                <a:schemeClr val="dk1"/>
              </a:solidFill>
              <a:latin typeface="Calibri"/>
              <a:ea typeface="Calibri"/>
              <a:cs typeface="Calibri"/>
              <a:sym typeface="Calibri"/>
            </a:endParaRPr>
          </a:p>
        </p:txBody>
      </p:sp>
      <p:sp>
        <p:nvSpPr>
          <p:cNvPr id="311" name="Google Shape;311;h7889ac721fb60280_0_275"/>
          <p:cNvSpPr/>
          <p:nvPr/>
        </p:nvSpPr>
        <p:spPr>
          <a:xfrm>
            <a:off x="2369820" y="69056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12" name="Google Shape;312;h7889ac721fb60280_0_275"/>
          <p:cNvSpPr/>
          <p:nvPr/>
        </p:nvSpPr>
        <p:spPr>
          <a:xfrm>
            <a:off x="11520488" y="2790825"/>
            <a:ext cx="3274800" cy="175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Archivo Black"/>
              <a:buNone/>
            </a:pPr>
            <a:r>
              <a:rPr b="0" i="0" lang="en-US" sz="9600" u="none" cap="none" strike="noStrike">
                <a:solidFill>
                  <a:srgbClr val="272727"/>
                </a:solidFill>
                <a:latin typeface="Archivo Black"/>
                <a:ea typeface="Archivo Black"/>
                <a:cs typeface="Archivo Black"/>
                <a:sym typeface="Archivo Black"/>
              </a:rPr>
              <a:t>85%</a:t>
            </a:r>
            <a:endParaRPr b="0" i="0" sz="9600" u="none" cap="none" strike="noStrike">
              <a:solidFill>
                <a:schemeClr val="dk1"/>
              </a:solidFill>
              <a:latin typeface="Calibri"/>
              <a:ea typeface="Calibri"/>
              <a:cs typeface="Calibri"/>
              <a:sym typeface="Calibri"/>
            </a:endParaRPr>
          </a:p>
        </p:txBody>
      </p:sp>
      <p:sp>
        <p:nvSpPr>
          <p:cNvPr id="313" name="Google Shape;313;h7889ac721fb60280_0_275"/>
          <p:cNvSpPr/>
          <p:nvPr/>
        </p:nvSpPr>
        <p:spPr>
          <a:xfrm>
            <a:off x="9961245" y="41148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14" name="Google Shape;314;h7889ac721fb60280_0_275"/>
          <p:cNvSpPr/>
          <p:nvPr/>
        </p:nvSpPr>
        <p:spPr>
          <a:xfrm>
            <a:off x="10401300" y="5581650"/>
            <a:ext cx="5513100" cy="175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Archivo Black"/>
              <a:buNone/>
            </a:pPr>
            <a:r>
              <a:rPr b="0" i="0" lang="en-US" sz="9600" u="none" cap="none" strike="noStrike">
                <a:solidFill>
                  <a:srgbClr val="272727"/>
                </a:solidFill>
                <a:latin typeface="Archivo Black"/>
                <a:ea typeface="Archivo Black"/>
                <a:cs typeface="Archivo Black"/>
                <a:sym typeface="Archivo Black"/>
              </a:rPr>
              <a:t>544 Km</a:t>
            </a:r>
            <a:endParaRPr b="0" i="0" sz="9600" u="none" cap="none" strike="noStrike">
              <a:solidFill>
                <a:schemeClr val="dk1"/>
              </a:solidFill>
              <a:latin typeface="Calibri"/>
              <a:ea typeface="Calibri"/>
              <a:cs typeface="Calibri"/>
              <a:sym typeface="Calibri"/>
            </a:endParaRPr>
          </a:p>
        </p:txBody>
      </p:sp>
      <p:sp>
        <p:nvSpPr>
          <p:cNvPr id="315" name="Google Shape;315;h7889ac721fb60280_0_275"/>
          <p:cNvSpPr/>
          <p:nvPr/>
        </p:nvSpPr>
        <p:spPr>
          <a:xfrm>
            <a:off x="9961245" y="69056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320" name="Shape 320"/>
        <p:cNvGrpSpPr/>
        <p:nvPr/>
      </p:nvGrpSpPr>
      <p:grpSpPr>
        <a:xfrm>
          <a:off x="0" y="0"/>
          <a:ext cx="0" cy="0"/>
          <a:chOff x="0" y="0"/>
          <a:chExt cx="0" cy="0"/>
        </a:xfrm>
      </p:grpSpPr>
      <p:pic>
        <p:nvPicPr>
          <p:cNvPr descr="preencoded.png" id="321" name="Google Shape;321;h7889ac721fb60280_0_292"/>
          <p:cNvPicPr preferRelativeResize="0"/>
          <p:nvPr/>
        </p:nvPicPr>
        <p:blipFill rotWithShape="1">
          <a:blip r:embed="rId3">
            <a:alphaModFix/>
          </a:blip>
          <a:srcRect b="0" l="0" r="0" t="0"/>
          <a:stretch/>
        </p:blipFill>
        <p:spPr>
          <a:xfrm rot="10800000">
            <a:off x="8848725" y="-3505200"/>
            <a:ext cx="12630150" cy="12630150"/>
          </a:xfrm>
          <a:prstGeom prst="rect">
            <a:avLst/>
          </a:prstGeom>
          <a:noFill/>
          <a:ln>
            <a:noFill/>
          </a:ln>
        </p:spPr>
      </p:pic>
      <p:pic>
        <p:nvPicPr>
          <p:cNvPr descr="preencoded.png" id="322" name="Google Shape;322;h7889ac721fb60280_0_292"/>
          <p:cNvPicPr preferRelativeResize="0"/>
          <p:nvPr/>
        </p:nvPicPr>
        <p:blipFill rotWithShape="1">
          <a:blip r:embed="rId4">
            <a:alphaModFix/>
          </a:blip>
          <a:srcRect b="0" l="0" r="0" t="0"/>
          <a:stretch/>
        </p:blipFill>
        <p:spPr>
          <a:xfrm rot="10800000">
            <a:off x="-3133725" y="914400"/>
            <a:ext cx="10944225" cy="12630150"/>
          </a:xfrm>
          <a:prstGeom prst="rect">
            <a:avLst/>
          </a:prstGeom>
          <a:noFill/>
          <a:ln>
            <a:noFill/>
          </a:ln>
        </p:spPr>
      </p:pic>
      <p:pic>
        <p:nvPicPr>
          <p:cNvPr descr="preencoded.png" id="323" name="Google Shape;323;h7889ac721fb60280_0_292"/>
          <p:cNvPicPr preferRelativeResize="0"/>
          <p:nvPr/>
        </p:nvPicPr>
        <p:blipFill rotWithShape="1">
          <a:blip r:embed="rId5">
            <a:alphaModFix/>
          </a:blip>
          <a:srcRect b="0" l="0" r="0" t="0"/>
          <a:stretch/>
        </p:blipFill>
        <p:spPr>
          <a:xfrm>
            <a:off x="1066800" y="903162"/>
            <a:ext cx="4448179" cy="954213"/>
          </a:xfrm>
          <a:prstGeom prst="rect">
            <a:avLst/>
          </a:prstGeom>
          <a:noFill/>
          <a:ln>
            <a:noFill/>
          </a:ln>
        </p:spPr>
      </p:pic>
      <p:grpSp>
        <p:nvGrpSpPr>
          <p:cNvPr id="324" name="Google Shape;324;h7889ac721fb60280_0_292"/>
          <p:cNvGrpSpPr/>
          <p:nvPr/>
        </p:nvGrpSpPr>
        <p:grpSpPr>
          <a:xfrm>
            <a:off x="17640300" y="7994925"/>
            <a:ext cx="596549" cy="2063476"/>
            <a:chOff x="17640300" y="7994925"/>
            <a:chExt cx="596549" cy="2063476"/>
          </a:xfrm>
        </p:grpSpPr>
        <p:pic>
          <p:nvPicPr>
            <p:cNvPr descr="preencoded.png" id="325" name="Google Shape;325;h7889ac721fb60280_0_29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26" name="Google Shape;326;h7889ac721fb60280_0_29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27" name="Google Shape;327;h7889ac721fb60280_0_292"/>
          <p:cNvSpPr/>
          <p:nvPr/>
        </p:nvSpPr>
        <p:spPr>
          <a:xfrm>
            <a:off x="5181600" y="1276350"/>
            <a:ext cx="7915200" cy="1095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Some Graph</a:t>
            </a:r>
            <a:endParaRPr b="0" i="0" sz="6000" u="none" cap="none" strike="noStrike">
              <a:solidFill>
                <a:schemeClr val="dk1"/>
              </a:solidFill>
              <a:latin typeface="Calibri"/>
              <a:ea typeface="Calibri"/>
              <a:cs typeface="Calibri"/>
              <a:sym typeface="Calibri"/>
            </a:endParaRPr>
          </a:p>
        </p:txBody>
      </p:sp>
      <p:grpSp>
        <p:nvGrpSpPr>
          <p:cNvPr id="328" name="Google Shape;328;h7889ac721fb60280_0_292"/>
          <p:cNvGrpSpPr/>
          <p:nvPr/>
        </p:nvGrpSpPr>
        <p:grpSpPr>
          <a:xfrm>
            <a:off x="2038350" y="2824588"/>
            <a:ext cx="6709939" cy="4712767"/>
            <a:chOff x="2038350" y="2824588"/>
            <a:chExt cx="6709939" cy="4712767"/>
          </a:xfrm>
        </p:grpSpPr>
        <p:pic>
          <p:nvPicPr>
            <p:cNvPr descr="preencoded.png" id="329" name="Google Shape;329;h7889ac721fb60280_0_292"/>
            <p:cNvPicPr preferRelativeResize="0"/>
            <p:nvPr/>
          </p:nvPicPr>
          <p:blipFill rotWithShape="1">
            <a:blip r:embed="rId7">
              <a:alphaModFix/>
            </a:blip>
            <a:srcRect b="0" l="0" r="0" t="0"/>
            <a:stretch/>
          </p:blipFill>
          <p:spPr>
            <a:xfrm>
              <a:off x="2530372" y="2824588"/>
              <a:ext cx="6217917" cy="4133250"/>
            </a:xfrm>
            <a:prstGeom prst="rect">
              <a:avLst/>
            </a:prstGeom>
            <a:noFill/>
            <a:ln>
              <a:noFill/>
            </a:ln>
          </p:spPr>
        </p:pic>
        <p:pic>
          <p:nvPicPr>
            <p:cNvPr descr="preencoded.png" id="330" name="Google Shape;330;h7889ac721fb60280_0_292"/>
            <p:cNvPicPr preferRelativeResize="0"/>
            <p:nvPr/>
          </p:nvPicPr>
          <p:blipFill rotWithShape="1">
            <a:blip r:embed="rId8">
              <a:alphaModFix/>
            </a:blip>
            <a:srcRect b="0" l="0" r="0" t="0"/>
            <a:stretch/>
          </p:blipFill>
          <p:spPr>
            <a:xfrm>
              <a:off x="3384152" y="3139083"/>
              <a:ext cx="8673" cy="3943830"/>
            </a:xfrm>
            <a:prstGeom prst="rect">
              <a:avLst/>
            </a:prstGeom>
            <a:noFill/>
            <a:ln>
              <a:noFill/>
            </a:ln>
          </p:spPr>
        </p:pic>
        <p:pic>
          <p:nvPicPr>
            <p:cNvPr descr="preencoded.png" id="331" name="Google Shape;331;h7889ac721fb60280_0_292"/>
            <p:cNvPicPr preferRelativeResize="0"/>
            <p:nvPr/>
          </p:nvPicPr>
          <p:blipFill rotWithShape="1">
            <a:blip r:embed="rId8">
              <a:alphaModFix/>
            </a:blip>
            <a:srcRect b="0" l="0" r="0" t="0"/>
            <a:stretch/>
          </p:blipFill>
          <p:spPr>
            <a:xfrm>
              <a:off x="4237930" y="3139083"/>
              <a:ext cx="8673" cy="3943830"/>
            </a:xfrm>
            <a:prstGeom prst="rect">
              <a:avLst/>
            </a:prstGeom>
            <a:noFill/>
            <a:ln>
              <a:noFill/>
            </a:ln>
          </p:spPr>
        </p:pic>
        <p:pic>
          <p:nvPicPr>
            <p:cNvPr descr="preencoded.png" id="332" name="Google Shape;332;h7889ac721fb60280_0_292"/>
            <p:cNvPicPr preferRelativeResize="0"/>
            <p:nvPr/>
          </p:nvPicPr>
          <p:blipFill rotWithShape="1">
            <a:blip r:embed="rId8">
              <a:alphaModFix/>
            </a:blip>
            <a:srcRect b="0" l="0" r="0" t="0"/>
            <a:stretch/>
          </p:blipFill>
          <p:spPr>
            <a:xfrm>
              <a:off x="5091711" y="3139083"/>
              <a:ext cx="8673" cy="3943830"/>
            </a:xfrm>
            <a:prstGeom prst="rect">
              <a:avLst/>
            </a:prstGeom>
            <a:noFill/>
            <a:ln>
              <a:noFill/>
            </a:ln>
          </p:spPr>
        </p:pic>
        <p:pic>
          <p:nvPicPr>
            <p:cNvPr descr="preencoded.png" id="333" name="Google Shape;333;h7889ac721fb60280_0_292"/>
            <p:cNvPicPr preferRelativeResize="0"/>
            <p:nvPr/>
          </p:nvPicPr>
          <p:blipFill rotWithShape="1">
            <a:blip r:embed="rId8">
              <a:alphaModFix/>
            </a:blip>
            <a:srcRect b="0" l="0" r="0" t="0"/>
            <a:stretch/>
          </p:blipFill>
          <p:spPr>
            <a:xfrm>
              <a:off x="5945489" y="3139083"/>
              <a:ext cx="8673" cy="3943830"/>
            </a:xfrm>
            <a:prstGeom prst="rect">
              <a:avLst/>
            </a:prstGeom>
            <a:noFill/>
            <a:ln>
              <a:noFill/>
            </a:ln>
          </p:spPr>
        </p:pic>
        <p:pic>
          <p:nvPicPr>
            <p:cNvPr descr="preencoded.png" id="334" name="Google Shape;334;h7889ac721fb60280_0_292"/>
            <p:cNvPicPr preferRelativeResize="0"/>
            <p:nvPr/>
          </p:nvPicPr>
          <p:blipFill rotWithShape="1">
            <a:blip r:embed="rId8">
              <a:alphaModFix/>
            </a:blip>
            <a:srcRect b="0" l="0" r="0" t="0"/>
            <a:stretch/>
          </p:blipFill>
          <p:spPr>
            <a:xfrm>
              <a:off x="6799271" y="3139083"/>
              <a:ext cx="8673" cy="3943830"/>
            </a:xfrm>
            <a:prstGeom prst="rect">
              <a:avLst/>
            </a:prstGeom>
            <a:noFill/>
            <a:ln>
              <a:noFill/>
            </a:ln>
          </p:spPr>
        </p:pic>
        <p:pic>
          <p:nvPicPr>
            <p:cNvPr descr="preencoded.png" id="335" name="Google Shape;335;h7889ac721fb60280_0_292"/>
            <p:cNvPicPr preferRelativeResize="0"/>
            <p:nvPr/>
          </p:nvPicPr>
          <p:blipFill rotWithShape="1">
            <a:blip r:embed="rId8">
              <a:alphaModFix/>
            </a:blip>
            <a:srcRect b="0" l="0" r="0" t="0"/>
            <a:stretch/>
          </p:blipFill>
          <p:spPr>
            <a:xfrm>
              <a:off x="7653049" y="3139083"/>
              <a:ext cx="8673" cy="3943830"/>
            </a:xfrm>
            <a:prstGeom prst="rect">
              <a:avLst/>
            </a:prstGeom>
            <a:noFill/>
            <a:ln>
              <a:noFill/>
            </a:ln>
          </p:spPr>
        </p:pic>
        <p:pic>
          <p:nvPicPr>
            <p:cNvPr descr="preencoded.png" id="336" name="Google Shape;336;h7889ac721fb60280_0_292"/>
            <p:cNvPicPr preferRelativeResize="0"/>
            <p:nvPr/>
          </p:nvPicPr>
          <p:blipFill rotWithShape="1">
            <a:blip r:embed="rId8">
              <a:alphaModFix/>
            </a:blip>
            <a:srcRect b="0" l="0" r="0" t="0"/>
            <a:stretch/>
          </p:blipFill>
          <p:spPr>
            <a:xfrm>
              <a:off x="8506828" y="3139083"/>
              <a:ext cx="8673" cy="3943830"/>
            </a:xfrm>
            <a:prstGeom prst="rect">
              <a:avLst/>
            </a:prstGeom>
            <a:noFill/>
            <a:ln>
              <a:noFill/>
            </a:ln>
          </p:spPr>
        </p:pic>
        <p:pic>
          <p:nvPicPr>
            <p:cNvPr descr="preencoded.png" id="337" name="Google Shape;337;h7889ac721fb60280_0_292"/>
            <p:cNvPicPr preferRelativeResize="0"/>
            <p:nvPr/>
          </p:nvPicPr>
          <p:blipFill rotWithShape="1">
            <a:blip r:embed="rId9">
              <a:alphaModFix/>
            </a:blip>
            <a:srcRect b="0" l="0" r="0" t="0"/>
            <a:stretch/>
          </p:blipFill>
          <p:spPr>
            <a:xfrm>
              <a:off x="2516122" y="4106724"/>
              <a:ext cx="6036870" cy="1780186"/>
            </a:xfrm>
            <a:prstGeom prst="rect">
              <a:avLst/>
            </a:prstGeom>
            <a:noFill/>
            <a:ln>
              <a:noFill/>
            </a:ln>
          </p:spPr>
        </p:pic>
        <p:pic>
          <p:nvPicPr>
            <p:cNvPr descr="preencoded.png" id="338" name="Google Shape;338;h7889ac721fb60280_0_292"/>
            <p:cNvPicPr preferRelativeResize="0"/>
            <p:nvPr/>
          </p:nvPicPr>
          <p:blipFill rotWithShape="1">
            <a:blip r:embed="rId10">
              <a:alphaModFix/>
            </a:blip>
            <a:srcRect b="0" l="0" r="0" t="0"/>
            <a:stretch/>
          </p:blipFill>
          <p:spPr>
            <a:xfrm>
              <a:off x="2526404" y="4773581"/>
              <a:ext cx="6032267" cy="1701393"/>
            </a:xfrm>
            <a:prstGeom prst="rect">
              <a:avLst/>
            </a:prstGeom>
            <a:noFill/>
            <a:ln>
              <a:noFill/>
            </a:ln>
          </p:spPr>
        </p:pic>
        <p:pic>
          <p:nvPicPr>
            <p:cNvPr descr="preencoded.png" id="339" name="Google Shape;339;h7889ac721fb60280_0_292"/>
            <p:cNvPicPr preferRelativeResize="0"/>
            <p:nvPr/>
          </p:nvPicPr>
          <p:blipFill rotWithShape="1">
            <a:blip r:embed="rId11">
              <a:alphaModFix/>
            </a:blip>
            <a:srcRect b="0" l="0" r="0" t="0"/>
            <a:stretch/>
          </p:blipFill>
          <p:spPr>
            <a:xfrm>
              <a:off x="3330897" y="4541732"/>
              <a:ext cx="115179" cy="115178"/>
            </a:xfrm>
            <a:prstGeom prst="rect">
              <a:avLst/>
            </a:prstGeom>
            <a:noFill/>
            <a:ln>
              <a:noFill/>
            </a:ln>
          </p:spPr>
        </p:pic>
        <p:pic>
          <p:nvPicPr>
            <p:cNvPr descr="preencoded.png" id="340" name="Google Shape;340;h7889ac721fb60280_0_292"/>
            <p:cNvPicPr preferRelativeResize="0"/>
            <p:nvPr/>
          </p:nvPicPr>
          <p:blipFill rotWithShape="1">
            <a:blip r:embed="rId12">
              <a:alphaModFix/>
            </a:blip>
            <a:srcRect b="0" l="0" r="0" t="0"/>
            <a:stretch/>
          </p:blipFill>
          <p:spPr>
            <a:xfrm>
              <a:off x="3330897" y="5235848"/>
              <a:ext cx="115179" cy="115179"/>
            </a:xfrm>
            <a:prstGeom prst="rect">
              <a:avLst/>
            </a:prstGeom>
            <a:noFill/>
            <a:ln>
              <a:noFill/>
            </a:ln>
          </p:spPr>
        </p:pic>
        <p:pic>
          <p:nvPicPr>
            <p:cNvPr descr="preencoded.png" id="341" name="Google Shape;341;h7889ac721fb60280_0_292"/>
            <p:cNvPicPr preferRelativeResize="0"/>
            <p:nvPr/>
          </p:nvPicPr>
          <p:blipFill rotWithShape="1">
            <a:blip r:embed="rId11">
              <a:alphaModFix/>
            </a:blip>
            <a:srcRect b="0" l="0" r="0" t="0"/>
            <a:stretch/>
          </p:blipFill>
          <p:spPr>
            <a:xfrm>
              <a:off x="4184677" y="4238458"/>
              <a:ext cx="115179" cy="115179"/>
            </a:xfrm>
            <a:prstGeom prst="rect">
              <a:avLst/>
            </a:prstGeom>
            <a:noFill/>
            <a:ln>
              <a:noFill/>
            </a:ln>
          </p:spPr>
        </p:pic>
        <p:pic>
          <p:nvPicPr>
            <p:cNvPr descr="preencoded.png" id="342" name="Google Shape;342;h7889ac721fb60280_0_292"/>
            <p:cNvPicPr preferRelativeResize="0"/>
            <p:nvPr/>
          </p:nvPicPr>
          <p:blipFill rotWithShape="1">
            <a:blip r:embed="rId13">
              <a:alphaModFix/>
            </a:blip>
            <a:srcRect b="0" l="0" r="0" t="0"/>
            <a:stretch/>
          </p:blipFill>
          <p:spPr>
            <a:xfrm>
              <a:off x="4184677" y="5561633"/>
              <a:ext cx="115179" cy="115179"/>
            </a:xfrm>
            <a:prstGeom prst="rect">
              <a:avLst/>
            </a:prstGeom>
            <a:noFill/>
            <a:ln>
              <a:noFill/>
            </a:ln>
          </p:spPr>
        </p:pic>
        <p:pic>
          <p:nvPicPr>
            <p:cNvPr descr="preencoded.png" id="343" name="Google Shape;343;h7889ac721fb60280_0_292"/>
            <p:cNvPicPr preferRelativeResize="0"/>
            <p:nvPr/>
          </p:nvPicPr>
          <p:blipFill rotWithShape="1">
            <a:blip r:embed="rId14">
              <a:alphaModFix/>
            </a:blip>
            <a:srcRect b="0" l="0" r="0" t="0"/>
            <a:stretch/>
          </p:blipFill>
          <p:spPr>
            <a:xfrm>
              <a:off x="5038458" y="5799609"/>
              <a:ext cx="115179" cy="115179"/>
            </a:xfrm>
            <a:prstGeom prst="rect">
              <a:avLst/>
            </a:prstGeom>
            <a:noFill/>
            <a:ln>
              <a:noFill/>
            </a:ln>
          </p:spPr>
        </p:pic>
        <p:pic>
          <p:nvPicPr>
            <p:cNvPr descr="preencoded.png" id="344" name="Google Shape;344;h7889ac721fb60280_0_292"/>
            <p:cNvPicPr preferRelativeResize="0"/>
            <p:nvPr/>
          </p:nvPicPr>
          <p:blipFill rotWithShape="1">
            <a:blip r:embed="rId14">
              <a:alphaModFix/>
            </a:blip>
            <a:srcRect b="0" l="0" r="0" t="0"/>
            <a:stretch/>
          </p:blipFill>
          <p:spPr>
            <a:xfrm>
              <a:off x="5038458" y="4733869"/>
              <a:ext cx="115179" cy="115179"/>
            </a:xfrm>
            <a:prstGeom prst="rect">
              <a:avLst/>
            </a:prstGeom>
            <a:noFill/>
            <a:ln>
              <a:noFill/>
            </a:ln>
          </p:spPr>
        </p:pic>
        <p:pic>
          <p:nvPicPr>
            <p:cNvPr descr="preencoded.png" id="345" name="Google Shape;345;h7889ac721fb60280_0_292"/>
            <p:cNvPicPr preferRelativeResize="0"/>
            <p:nvPr/>
          </p:nvPicPr>
          <p:blipFill rotWithShape="1">
            <a:blip r:embed="rId11">
              <a:alphaModFix/>
            </a:blip>
            <a:srcRect b="0" l="0" r="0" t="0"/>
            <a:stretch/>
          </p:blipFill>
          <p:spPr>
            <a:xfrm>
              <a:off x="5895705" y="5049924"/>
              <a:ext cx="115179" cy="115179"/>
            </a:xfrm>
            <a:prstGeom prst="rect">
              <a:avLst/>
            </a:prstGeom>
            <a:noFill/>
            <a:ln>
              <a:noFill/>
            </a:ln>
          </p:spPr>
        </p:pic>
        <p:pic>
          <p:nvPicPr>
            <p:cNvPr descr="preencoded.png" id="346" name="Google Shape;346;h7889ac721fb60280_0_292"/>
            <p:cNvPicPr preferRelativeResize="0"/>
            <p:nvPr/>
          </p:nvPicPr>
          <p:blipFill rotWithShape="1">
            <a:blip r:embed="rId11">
              <a:alphaModFix/>
            </a:blip>
            <a:srcRect b="0" l="0" r="0" t="0"/>
            <a:stretch/>
          </p:blipFill>
          <p:spPr>
            <a:xfrm>
              <a:off x="5895705" y="4815483"/>
              <a:ext cx="115179" cy="115179"/>
            </a:xfrm>
            <a:prstGeom prst="rect">
              <a:avLst/>
            </a:prstGeom>
            <a:noFill/>
            <a:ln>
              <a:noFill/>
            </a:ln>
          </p:spPr>
        </p:pic>
        <p:pic>
          <p:nvPicPr>
            <p:cNvPr descr="preencoded.png" id="347" name="Google Shape;347;h7889ac721fb60280_0_292"/>
            <p:cNvPicPr preferRelativeResize="0"/>
            <p:nvPr/>
          </p:nvPicPr>
          <p:blipFill rotWithShape="1">
            <a:blip r:embed="rId11">
              <a:alphaModFix/>
            </a:blip>
            <a:srcRect b="0" l="0" r="0" t="0"/>
            <a:stretch/>
          </p:blipFill>
          <p:spPr>
            <a:xfrm>
              <a:off x="6746016" y="5750682"/>
              <a:ext cx="115179" cy="115178"/>
            </a:xfrm>
            <a:prstGeom prst="rect">
              <a:avLst/>
            </a:prstGeom>
            <a:noFill/>
            <a:ln>
              <a:noFill/>
            </a:ln>
          </p:spPr>
        </p:pic>
        <p:pic>
          <p:nvPicPr>
            <p:cNvPr descr="preencoded.png" id="348" name="Google Shape;348;h7889ac721fb60280_0_292"/>
            <p:cNvPicPr preferRelativeResize="0"/>
            <p:nvPr/>
          </p:nvPicPr>
          <p:blipFill rotWithShape="1">
            <a:blip r:embed="rId12">
              <a:alphaModFix/>
            </a:blip>
            <a:srcRect b="0" l="0" r="0" t="0"/>
            <a:stretch/>
          </p:blipFill>
          <p:spPr>
            <a:xfrm>
              <a:off x="6746016" y="5307657"/>
              <a:ext cx="115179" cy="115178"/>
            </a:xfrm>
            <a:prstGeom prst="rect">
              <a:avLst/>
            </a:prstGeom>
            <a:noFill/>
            <a:ln>
              <a:noFill/>
            </a:ln>
          </p:spPr>
        </p:pic>
        <p:pic>
          <p:nvPicPr>
            <p:cNvPr descr="preencoded.png" id="349" name="Google Shape;349;h7889ac721fb60280_0_292"/>
            <p:cNvPicPr preferRelativeResize="0"/>
            <p:nvPr/>
          </p:nvPicPr>
          <p:blipFill rotWithShape="1">
            <a:blip r:embed="rId11">
              <a:alphaModFix/>
            </a:blip>
            <a:srcRect b="0" l="0" r="0" t="0"/>
            <a:stretch/>
          </p:blipFill>
          <p:spPr>
            <a:xfrm>
              <a:off x="7603266" y="5229337"/>
              <a:ext cx="115179" cy="115179"/>
            </a:xfrm>
            <a:prstGeom prst="rect">
              <a:avLst/>
            </a:prstGeom>
            <a:noFill/>
            <a:ln>
              <a:noFill/>
            </a:ln>
          </p:spPr>
        </p:pic>
        <p:pic>
          <p:nvPicPr>
            <p:cNvPr descr="preencoded.png" id="350" name="Google Shape;350;h7889ac721fb60280_0_292"/>
            <p:cNvPicPr preferRelativeResize="0"/>
            <p:nvPr/>
          </p:nvPicPr>
          <p:blipFill rotWithShape="1">
            <a:blip r:embed="rId12">
              <a:alphaModFix/>
            </a:blip>
            <a:srcRect b="0" l="0" r="0" t="0"/>
            <a:stretch/>
          </p:blipFill>
          <p:spPr>
            <a:xfrm>
              <a:off x="7603266" y="4929578"/>
              <a:ext cx="115179" cy="115179"/>
            </a:xfrm>
            <a:prstGeom prst="rect">
              <a:avLst/>
            </a:prstGeom>
            <a:noFill/>
            <a:ln>
              <a:noFill/>
            </a:ln>
          </p:spPr>
        </p:pic>
        <p:sp>
          <p:nvSpPr>
            <p:cNvPr id="351" name="Google Shape;351;h7889ac721fb60280_0_292"/>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366"/>
                <a:buFont typeface="Lato"/>
                <a:buNone/>
              </a:pPr>
              <a:r>
                <a:rPr b="0" i="0" lang="en-US" sz="1366" u="none" cap="none" strike="noStrike">
                  <a:solidFill>
                    <a:srgbClr val="004C97"/>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52" name="Google Shape;352;h7889ac721fb60280_0_292"/>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639"/>
                <a:buFont typeface="Lato"/>
                <a:buNone/>
              </a:pPr>
              <a:r>
                <a:rPr b="0" i="0" lang="en-US" sz="1639" u="none" cap="none" strike="noStrike">
                  <a:solidFill>
                    <a:srgbClr val="004C97"/>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53" name="Google Shape;353;h7889ac721fb60280_0_292"/>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639"/>
                <a:buFont typeface="Lato"/>
                <a:buNone/>
              </a:pPr>
              <a:r>
                <a:rPr b="0" i="0" lang="en-US" sz="1639" u="none" cap="none" strike="noStrike">
                  <a:solidFill>
                    <a:srgbClr val="004C97"/>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54" name="Google Shape;354;h7889ac721fb60280_0_292"/>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639"/>
                <a:buFont typeface="Lato"/>
                <a:buNone/>
              </a:pPr>
              <a:r>
                <a:rPr b="0" i="0" lang="en-US" sz="1639" u="none" cap="none" strike="noStrike">
                  <a:solidFill>
                    <a:srgbClr val="004C97"/>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55" name="Google Shape;355;h7889ac721fb60280_0_292"/>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639"/>
                <a:buFont typeface="Lato"/>
                <a:buNone/>
              </a:pPr>
              <a:r>
                <a:rPr b="0" i="0" lang="en-US" sz="1639" u="none" cap="none" strike="noStrike">
                  <a:solidFill>
                    <a:srgbClr val="004C97"/>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56" name="Google Shape;356;h7889ac721fb60280_0_292"/>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639"/>
                <a:buFont typeface="Lato"/>
                <a:buNone/>
              </a:pPr>
              <a:r>
                <a:rPr b="0" i="0" lang="en-US" sz="1639" u="none" cap="none" strike="noStrike">
                  <a:solidFill>
                    <a:srgbClr val="004C97"/>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57" name="Google Shape;357;h7889ac721fb60280_0_292"/>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639"/>
                <a:buFont typeface="Lato"/>
                <a:buNone/>
              </a:pPr>
              <a:r>
                <a:rPr b="0" i="0" lang="en-US" sz="1639" u="none" cap="none" strike="noStrike">
                  <a:solidFill>
                    <a:srgbClr val="004C97"/>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58" name="Google Shape;358;h7889ac721fb60280_0_292"/>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639"/>
                <a:buFont typeface="Lato"/>
                <a:buNone/>
              </a:pPr>
              <a:r>
                <a:rPr b="0" i="0" lang="en-US" sz="1639" u="none" cap="none" strike="noStrike">
                  <a:solidFill>
                    <a:srgbClr val="004C97"/>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59" name="Google Shape;359;h7889ac721fb60280_0_292"/>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639"/>
                <a:buFont typeface="Lato"/>
                <a:buNone/>
              </a:pPr>
              <a:r>
                <a:rPr b="0" i="0" lang="en-US" sz="1639" u="none" cap="none" strike="noStrike">
                  <a:solidFill>
                    <a:srgbClr val="004C97"/>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60" name="Google Shape;360;h7889ac721fb60280_0_292"/>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366"/>
                <a:buFont typeface="Lato"/>
                <a:buNone/>
              </a:pPr>
              <a:r>
                <a:rPr b="0" i="0" lang="en-US" sz="1366" u="none" cap="none" strike="noStrike">
                  <a:solidFill>
                    <a:srgbClr val="004C97"/>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61" name="Google Shape;361;h7889ac721fb60280_0_292"/>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366"/>
                <a:buFont typeface="Lato"/>
                <a:buNone/>
              </a:pPr>
              <a:r>
                <a:rPr b="0" i="0" lang="en-US" sz="1366" u="none" cap="none" strike="noStrike">
                  <a:solidFill>
                    <a:srgbClr val="004C97"/>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62" name="Google Shape;362;h7889ac721fb60280_0_292"/>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366"/>
                <a:buFont typeface="Lato"/>
                <a:buNone/>
              </a:pPr>
              <a:r>
                <a:rPr b="0" i="0" lang="en-US" sz="1366" u="none" cap="none" strike="noStrike">
                  <a:solidFill>
                    <a:srgbClr val="004C97"/>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63" name="Google Shape;363;h7889ac721fb60280_0_292"/>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366"/>
                <a:buFont typeface="Lato"/>
                <a:buNone/>
              </a:pPr>
              <a:r>
                <a:rPr b="0" i="0" lang="en-US" sz="1366" u="none" cap="none" strike="noStrike">
                  <a:solidFill>
                    <a:srgbClr val="004C97"/>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64" name="Google Shape;364;h7889ac721fb60280_0_292"/>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366"/>
                <a:buFont typeface="Lato"/>
                <a:buNone/>
              </a:pPr>
              <a:r>
                <a:rPr b="0" i="0" lang="en-US" sz="1366" u="none" cap="none" strike="noStrike">
                  <a:solidFill>
                    <a:srgbClr val="004C97"/>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65" name="Google Shape;365;h7889ac721fb60280_0_292"/>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366"/>
                <a:buFont typeface="Lato"/>
                <a:buNone/>
              </a:pPr>
              <a:r>
                <a:rPr b="0" i="0" lang="en-US" sz="1366" u="none" cap="none" strike="noStrike">
                  <a:solidFill>
                    <a:srgbClr val="004C97"/>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66" name="Google Shape;366;h7889ac721fb60280_0_292"/>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366"/>
                <a:buFont typeface="Lato"/>
                <a:buNone/>
              </a:pPr>
              <a:r>
                <a:rPr b="0" i="0" lang="en-US" sz="1366" u="none" cap="none" strike="noStrike">
                  <a:solidFill>
                    <a:srgbClr val="004C97"/>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67" name="Google Shape;367;h7889ac721fb60280_0_292"/>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366"/>
                <a:buFont typeface="Lato"/>
                <a:buNone/>
              </a:pPr>
              <a:r>
                <a:rPr b="0" i="0" lang="en-US" sz="1366" u="none" cap="none" strike="noStrike">
                  <a:solidFill>
                    <a:srgbClr val="004C97"/>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68" name="Google Shape;368;h7889ac721fb60280_0_292"/>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366"/>
                <a:buFont typeface="Lato"/>
                <a:buNone/>
              </a:pPr>
              <a:r>
                <a:rPr b="0" i="0" lang="en-US" sz="1366" u="none" cap="none" strike="noStrike">
                  <a:solidFill>
                    <a:srgbClr val="004C97"/>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69" name="Google Shape;369;h7889ac721fb60280_0_292"/>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1366"/>
                <a:buFont typeface="Lato"/>
                <a:buNone/>
              </a:pPr>
              <a:r>
                <a:rPr b="0" i="0" lang="en-US" sz="1366" u="none" cap="none" strike="noStrike">
                  <a:solidFill>
                    <a:srgbClr val="004C97"/>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70" name="Google Shape;370;h7889ac721fb60280_0_292"/>
          <p:cNvGrpSpPr/>
          <p:nvPr/>
        </p:nvGrpSpPr>
        <p:grpSpPr>
          <a:xfrm>
            <a:off x="10801350" y="3143250"/>
            <a:ext cx="4181476" cy="4181456"/>
            <a:chOff x="10801350" y="3143250"/>
            <a:chExt cx="4181476" cy="4181456"/>
          </a:xfrm>
        </p:grpSpPr>
        <p:pic>
          <p:nvPicPr>
            <p:cNvPr descr="preencoded.png" id="371" name="Google Shape;371;h7889ac721fb60280_0_292"/>
            <p:cNvPicPr preferRelativeResize="0"/>
            <p:nvPr/>
          </p:nvPicPr>
          <p:blipFill rotWithShape="1">
            <a:blip r:embed="rId15">
              <a:alphaModFix/>
            </a:blip>
            <a:srcRect b="0" l="0" r="0" t="0"/>
            <a:stretch/>
          </p:blipFill>
          <p:spPr>
            <a:xfrm>
              <a:off x="12892088" y="3143250"/>
              <a:ext cx="2090738" cy="3569103"/>
            </a:xfrm>
            <a:prstGeom prst="rect">
              <a:avLst/>
            </a:prstGeom>
            <a:noFill/>
            <a:ln>
              <a:noFill/>
            </a:ln>
          </p:spPr>
        </p:pic>
        <p:pic>
          <p:nvPicPr>
            <p:cNvPr descr="preencoded.png" id="372" name="Google Shape;372;h7889ac721fb60280_0_292"/>
            <p:cNvPicPr preferRelativeResize="0"/>
            <p:nvPr/>
          </p:nvPicPr>
          <p:blipFill rotWithShape="1">
            <a:blip r:embed="rId16">
              <a:alphaModFix/>
            </a:blip>
            <a:srcRect b="0" l="0" r="0" t="0"/>
            <a:stretch/>
          </p:blipFill>
          <p:spPr>
            <a:xfrm>
              <a:off x="11413713" y="6268845"/>
              <a:ext cx="2956750" cy="1055861"/>
            </a:xfrm>
            <a:prstGeom prst="rect">
              <a:avLst/>
            </a:prstGeom>
            <a:noFill/>
            <a:ln>
              <a:noFill/>
            </a:ln>
          </p:spPr>
        </p:pic>
        <p:pic>
          <p:nvPicPr>
            <p:cNvPr descr="preencoded.png" id="373" name="Google Shape;373;h7889ac721fb60280_0_292"/>
            <p:cNvPicPr preferRelativeResize="0"/>
            <p:nvPr/>
          </p:nvPicPr>
          <p:blipFill rotWithShape="1">
            <a:blip r:embed="rId17">
              <a:alphaModFix/>
            </a:blip>
            <a:srcRect b="0" l="0" r="0" t="0"/>
            <a:stretch/>
          </p:blipFill>
          <p:spPr>
            <a:xfrm>
              <a:off x="10801350" y="3143250"/>
              <a:ext cx="2090738" cy="3569103"/>
            </a:xfrm>
            <a:prstGeom prst="rect">
              <a:avLst/>
            </a:prstGeom>
            <a:noFill/>
            <a:ln>
              <a:noFill/>
            </a:ln>
          </p:spPr>
        </p:pic>
        <p:sp>
          <p:nvSpPr>
            <p:cNvPr id="374" name="Google Shape;374;h7889ac721fb60280_0_292"/>
            <p:cNvSpPr/>
            <p:nvPr/>
          </p:nvSpPr>
          <p:spPr>
            <a:xfrm>
              <a:off x="12053888" y="4757738"/>
              <a:ext cx="18459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34.574</a:t>
              </a:r>
              <a:endParaRPr b="0" i="0" sz="3600" u="none" cap="none" strike="noStrike">
                <a:solidFill>
                  <a:schemeClr val="dk1"/>
                </a:solidFill>
                <a:latin typeface="Calibri"/>
                <a:ea typeface="Calibri"/>
                <a:cs typeface="Calibri"/>
                <a:sym typeface="Calibri"/>
              </a:endParaRPr>
            </a:p>
          </p:txBody>
        </p:sp>
        <p:sp>
          <p:nvSpPr>
            <p:cNvPr id="375" name="Google Shape;375;h7889ac721fb60280_0_292"/>
            <p:cNvSpPr/>
            <p:nvPr/>
          </p:nvSpPr>
          <p:spPr>
            <a:xfrm>
              <a:off x="12520613" y="5253038"/>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76" name="Google Shape;376;h7889ac721fb60280_0_292"/>
          <p:cNvGrpSpPr/>
          <p:nvPr/>
        </p:nvGrpSpPr>
        <p:grpSpPr>
          <a:xfrm>
            <a:off x="9898380" y="7886700"/>
            <a:ext cx="5997000" cy="1592700"/>
            <a:chOff x="9898380" y="7886700"/>
            <a:chExt cx="5997000" cy="1592700"/>
          </a:xfrm>
        </p:grpSpPr>
        <p:sp>
          <p:nvSpPr>
            <p:cNvPr id="377" name="Google Shape;377;h7889ac721fb60280_0_292"/>
            <p:cNvSpPr/>
            <p:nvPr/>
          </p:nvSpPr>
          <p:spPr>
            <a:xfrm>
              <a:off x="9898380" y="7886700"/>
              <a:ext cx="59970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Treasure Found</a:t>
              </a:r>
              <a:endParaRPr b="0" i="0" sz="3600" u="none" cap="none" strike="noStrike">
                <a:solidFill>
                  <a:schemeClr val="dk1"/>
                </a:solidFill>
                <a:latin typeface="Calibri"/>
                <a:ea typeface="Calibri"/>
                <a:cs typeface="Calibri"/>
                <a:sym typeface="Calibri"/>
              </a:endParaRPr>
            </a:p>
          </p:txBody>
        </p:sp>
        <p:sp>
          <p:nvSpPr>
            <p:cNvPr id="378" name="Google Shape;378;h7889ac721fb60280_0_292"/>
            <p:cNvSpPr/>
            <p:nvPr/>
          </p:nvSpPr>
          <p:spPr>
            <a:xfrm>
              <a:off x="9913620" y="845820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79" name="Google Shape;379;h7889ac721fb60280_0_292"/>
          <p:cNvGrpSpPr/>
          <p:nvPr/>
        </p:nvGrpSpPr>
        <p:grpSpPr>
          <a:xfrm>
            <a:off x="2392680" y="7886700"/>
            <a:ext cx="5997000" cy="1592700"/>
            <a:chOff x="2392680" y="7886700"/>
            <a:chExt cx="5997000" cy="1592700"/>
          </a:xfrm>
        </p:grpSpPr>
        <p:sp>
          <p:nvSpPr>
            <p:cNvPr id="380" name="Google Shape;380;h7889ac721fb60280_0_292"/>
            <p:cNvSpPr/>
            <p:nvPr/>
          </p:nvSpPr>
          <p:spPr>
            <a:xfrm>
              <a:off x="2392680" y="7886700"/>
              <a:ext cx="59970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Spellcasting Progress</a:t>
              </a:r>
              <a:endParaRPr b="0" i="0" sz="3600" u="none" cap="none" strike="noStrike">
                <a:solidFill>
                  <a:schemeClr val="dk1"/>
                </a:solidFill>
                <a:latin typeface="Calibri"/>
                <a:ea typeface="Calibri"/>
                <a:cs typeface="Calibri"/>
                <a:sym typeface="Calibri"/>
              </a:endParaRPr>
            </a:p>
          </p:txBody>
        </p:sp>
        <p:sp>
          <p:nvSpPr>
            <p:cNvPr id="381" name="Google Shape;381;h7889ac721fb60280_0_292"/>
            <p:cNvSpPr/>
            <p:nvPr/>
          </p:nvSpPr>
          <p:spPr>
            <a:xfrm>
              <a:off x="2407920" y="845820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386" name="Shape 386"/>
        <p:cNvGrpSpPr/>
        <p:nvPr/>
      </p:nvGrpSpPr>
      <p:grpSpPr>
        <a:xfrm>
          <a:off x="0" y="0"/>
          <a:ext cx="0" cy="0"/>
          <a:chOff x="0" y="0"/>
          <a:chExt cx="0" cy="0"/>
        </a:xfrm>
      </p:grpSpPr>
      <p:pic>
        <p:nvPicPr>
          <p:cNvPr descr="preencoded.png" id="387" name="Google Shape;387;h7889ac721fb60280_0_357"/>
          <p:cNvPicPr preferRelativeResize="0"/>
          <p:nvPr/>
        </p:nvPicPr>
        <p:blipFill rotWithShape="1">
          <a:blip r:embed="rId3">
            <a:alphaModFix/>
          </a:blip>
          <a:srcRect b="0" l="0" r="0" t="0"/>
          <a:stretch/>
        </p:blipFill>
        <p:spPr>
          <a:xfrm>
            <a:off x="9372600" y="5734050"/>
            <a:ext cx="6162675" cy="8610600"/>
          </a:xfrm>
          <a:prstGeom prst="rect">
            <a:avLst/>
          </a:prstGeom>
          <a:noFill/>
          <a:ln>
            <a:noFill/>
          </a:ln>
        </p:spPr>
      </p:pic>
      <p:pic>
        <p:nvPicPr>
          <p:cNvPr descr="preencoded.png" id="388" name="Google Shape;388;h7889ac721fb60280_0_357"/>
          <p:cNvPicPr preferRelativeResize="0"/>
          <p:nvPr/>
        </p:nvPicPr>
        <p:blipFill rotWithShape="1">
          <a:blip r:embed="rId4">
            <a:alphaModFix/>
          </a:blip>
          <a:srcRect b="0" l="0" r="0" t="0"/>
          <a:stretch/>
        </p:blipFill>
        <p:spPr>
          <a:xfrm>
            <a:off x="-723900" y="-3505200"/>
            <a:ext cx="19735803" cy="19735803"/>
          </a:xfrm>
          <a:prstGeom prst="rect">
            <a:avLst/>
          </a:prstGeom>
          <a:noFill/>
          <a:ln>
            <a:noFill/>
          </a:ln>
        </p:spPr>
      </p:pic>
      <p:pic>
        <p:nvPicPr>
          <p:cNvPr descr="preencoded.png" id="389" name="Google Shape;389;h7889ac721fb60280_0_357"/>
          <p:cNvPicPr preferRelativeResize="0"/>
          <p:nvPr/>
        </p:nvPicPr>
        <p:blipFill rotWithShape="1">
          <a:blip r:embed="rId5">
            <a:alphaModFix/>
          </a:blip>
          <a:srcRect b="0" l="0" r="0" t="0"/>
          <a:stretch/>
        </p:blipFill>
        <p:spPr>
          <a:xfrm>
            <a:off x="712701" y="1060417"/>
            <a:ext cx="3152457" cy="911543"/>
          </a:xfrm>
          <a:prstGeom prst="rect">
            <a:avLst/>
          </a:prstGeom>
          <a:noFill/>
          <a:ln>
            <a:noFill/>
          </a:ln>
        </p:spPr>
      </p:pic>
      <p:grpSp>
        <p:nvGrpSpPr>
          <p:cNvPr id="390" name="Google Shape;390;h7889ac721fb60280_0_357"/>
          <p:cNvGrpSpPr/>
          <p:nvPr/>
        </p:nvGrpSpPr>
        <p:grpSpPr>
          <a:xfrm>
            <a:off x="17640300" y="7994925"/>
            <a:ext cx="596549" cy="2063476"/>
            <a:chOff x="17640300" y="7994925"/>
            <a:chExt cx="596549" cy="2063476"/>
          </a:xfrm>
        </p:grpSpPr>
        <p:pic>
          <p:nvPicPr>
            <p:cNvPr descr="preencoded.png" id="391" name="Google Shape;391;h7889ac721fb60280_0_35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92" name="Google Shape;392;h7889ac721fb60280_0_35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93" name="Google Shape;393;h7889ac721fb60280_0_357"/>
          <p:cNvGrpSpPr/>
          <p:nvPr/>
        </p:nvGrpSpPr>
        <p:grpSpPr>
          <a:xfrm>
            <a:off x="11601450" y="4667250"/>
            <a:ext cx="3625200" cy="3078600"/>
            <a:chOff x="11601450" y="4667250"/>
            <a:chExt cx="3625200" cy="3078600"/>
          </a:xfrm>
        </p:grpSpPr>
        <p:sp>
          <p:nvSpPr>
            <p:cNvPr id="394" name="Google Shape;394;h7889ac721fb60280_0_357"/>
            <p:cNvSpPr/>
            <p:nvPr/>
          </p:nvSpPr>
          <p:spPr>
            <a:xfrm>
              <a:off x="11601450" y="4667250"/>
              <a:ext cx="3625200" cy="115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A web application</a:t>
              </a:r>
              <a:endParaRPr b="0" i="0" sz="3600" u="none" cap="none" strike="noStrike">
                <a:solidFill>
                  <a:schemeClr val="dk1"/>
                </a:solidFill>
                <a:latin typeface="Calibri"/>
                <a:ea typeface="Calibri"/>
                <a:cs typeface="Calibri"/>
                <a:sym typeface="Calibri"/>
              </a:endParaRPr>
            </a:p>
          </p:txBody>
        </p:sp>
        <p:sp>
          <p:nvSpPr>
            <p:cNvPr id="395" name="Google Shape;395;h7889ac721fb60280_0_357"/>
            <p:cNvSpPr/>
            <p:nvPr/>
          </p:nvSpPr>
          <p:spPr>
            <a:xfrm>
              <a:off x="11601450" y="5810250"/>
              <a:ext cx="35946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396" name="Google Shape;396;h7889ac721fb60280_0_357"/>
          <p:cNvPicPr preferRelativeResize="0"/>
          <p:nvPr/>
        </p:nvPicPr>
        <p:blipFill rotWithShape="1">
          <a:blip r:embed="rId7">
            <a:alphaModFix/>
          </a:blip>
          <a:srcRect b="0" l="0" r="0" t="0"/>
          <a:stretch/>
        </p:blipFill>
        <p:spPr>
          <a:xfrm>
            <a:off x="952500" y="3086100"/>
            <a:ext cx="10325100" cy="6124575"/>
          </a:xfrm>
          <a:prstGeom prst="rect">
            <a:avLst/>
          </a:prstGeom>
          <a:noFill/>
          <a:ln>
            <a:noFill/>
          </a:ln>
        </p:spPr>
      </p:pic>
      <p:pic>
        <p:nvPicPr>
          <p:cNvPr descr="preencoded.png" id="397" name="Google Shape;397;h7889ac721fb60280_0_357"/>
          <p:cNvPicPr preferRelativeResize="0"/>
          <p:nvPr/>
        </p:nvPicPr>
        <p:blipFill rotWithShape="1">
          <a:blip r:embed="rId8">
            <a:alphaModFix/>
          </a:blip>
          <a:srcRect b="0" l="0" r="0" t="0"/>
          <a:stretch/>
        </p:blipFill>
        <p:spPr>
          <a:xfrm>
            <a:off x="2400300" y="3343275"/>
            <a:ext cx="7419975" cy="4867275"/>
          </a:xfrm>
          <a:prstGeom prst="rect">
            <a:avLst/>
          </a:prstGeom>
          <a:noFill/>
          <a:ln>
            <a:noFill/>
          </a:ln>
        </p:spPr>
      </p:pic>
      <p:sp>
        <p:nvSpPr>
          <p:cNvPr id="398" name="Google Shape;398;h7889ac721fb60280_0_357"/>
          <p:cNvSpPr/>
          <p:nvPr/>
        </p:nvSpPr>
        <p:spPr>
          <a:xfrm>
            <a:off x="828675" y="1314450"/>
            <a:ext cx="16630800" cy="1095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6000"/>
              <a:buFont typeface="Archivo Black"/>
              <a:buNone/>
            </a:pPr>
            <a:r>
              <a:rPr b="0" i="0" lang="en-US" sz="6000" u="none" cap="none" strike="noStrike">
                <a:solidFill>
                  <a:srgbClr val="FFFFFF"/>
                </a:solidFill>
                <a:latin typeface="Archivo Black"/>
                <a:ea typeface="Archivo Black"/>
                <a:cs typeface="Archivo Black"/>
                <a:sym typeface="Archivo Black"/>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403" name="Shape 403"/>
        <p:cNvGrpSpPr/>
        <p:nvPr/>
      </p:nvGrpSpPr>
      <p:grpSpPr>
        <a:xfrm>
          <a:off x="0" y="0"/>
          <a:ext cx="0" cy="0"/>
          <a:chOff x="0" y="0"/>
          <a:chExt cx="0" cy="0"/>
        </a:xfrm>
      </p:grpSpPr>
      <p:pic>
        <p:nvPicPr>
          <p:cNvPr descr="preencoded.png" id="404" name="Google Shape;404;h7889ac721fb60280_0_373"/>
          <p:cNvPicPr preferRelativeResize="0"/>
          <p:nvPr/>
        </p:nvPicPr>
        <p:blipFill rotWithShape="1">
          <a:blip r:embed="rId3">
            <a:alphaModFix/>
          </a:blip>
          <a:srcRect b="0" l="0" r="0" t="0"/>
          <a:stretch/>
        </p:blipFill>
        <p:spPr>
          <a:xfrm>
            <a:off x="-7372350" y="-3124200"/>
            <a:ext cx="18240375" cy="18240375"/>
          </a:xfrm>
          <a:prstGeom prst="rect">
            <a:avLst/>
          </a:prstGeom>
          <a:noFill/>
          <a:ln>
            <a:noFill/>
          </a:ln>
        </p:spPr>
      </p:pic>
      <p:pic>
        <p:nvPicPr>
          <p:cNvPr descr="preencoded.png" id="405" name="Google Shape;405;h7889ac721fb60280_0_373"/>
          <p:cNvPicPr preferRelativeResize="0"/>
          <p:nvPr/>
        </p:nvPicPr>
        <p:blipFill rotWithShape="1">
          <a:blip r:embed="rId4">
            <a:alphaModFix/>
          </a:blip>
          <a:srcRect b="0" l="0" r="0" t="0"/>
          <a:stretch/>
        </p:blipFill>
        <p:spPr>
          <a:xfrm>
            <a:off x="13724977" y="1436333"/>
            <a:ext cx="3820620" cy="1156408"/>
          </a:xfrm>
          <a:prstGeom prst="rect">
            <a:avLst/>
          </a:prstGeom>
          <a:noFill/>
          <a:ln>
            <a:noFill/>
          </a:ln>
        </p:spPr>
      </p:pic>
      <p:grpSp>
        <p:nvGrpSpPr>
          <p:cNvPr id="406" name="Google Shape;406;h7889ac721fb60280_0_373"/>
          <p:cNvGrpSpPr/>
          <p:nvPr/>
        </p:nvGrpSpPr>
        <p:grpSpPr>
          <a:xfrm>
            <a:off x="17640300" y="7994925"/>
            <a:ext cx="596549" cy="2063476"/>
            <a:chOff x="17640300" y="7994925"/>
            <a:chExt cx="596549" cy="2063476"/>
          </a:xfrm>
        </p:grpSpPr>
        <p:pic>
          <p:nvPicPr>
            <p:cNvPr descr="preencoded.png" id="407" name="Google Shape;407;h7889ac721fb60280_0_37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08" name="Google Shape;408;h7889ac721fb60280_0_37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9" name="Google Shape;409;h7889ac721fb60280_0_373"/>
          <p:cNvGrpSpPr/>
          <p:nvPr/>
        </p:nvGrpSpPr>
        <p:grpSpPr>
          <a:xfrm>
            <a:off x="8867775" y="2486025"/>
            <a:ext cx="6644700" cy="2126100"/>
            <a:chOff x="8867775" y="2486025"/>
            <a:chExt cx="6644700" cy="2126100"/>
          </a:xfrm>
        </p:grpSpPr>
        <p:sp>
          <p:nvSpPr>
            <p:cNvPr id="410" name="Google Shape;410;h7889ac721fb60280_0_373"/>
            <p:cNvSpPr/>
            <p:nvPr/>
          </p:nvSpPr>
          <p:spPr>
            <a:xfrm>
              <a:off x="8867775" y="2486025"/>
              <a:ext cx="66447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An mobile app</a:t>
              </a:r>
              <a:endParaRPr b="0" i="0" sz="3600" u="none" cap="none" strike="noStrike">
                <a:solidFill>
                  <a:schemeClr val="dk1"/>
                </a:solidFill>
                <a:latin typeface="Calibri"/>
                <a:ea typeface="Calibri"/>
                <a:cs typeface="Calibri"/>
                <a:sym typeface="Calibri"/>
              </a:endParaRPr>
            </a:p>
          </p:txBody>
        </p:sp>
        <p:sp>
          <p:nvSpPr>
            <p:cNvPr id="411" name="Google Shape;411;h7889ac721fb60280_0_373"/>
            <p:cNvSpPr/>
            <p:nvPr/>
          </p:nvSpPr>
          <p:spPr>
            <a:xfrm>
              <a:off x="8867775" y="3133725"/>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12" name="Google Shape;412;h7889ac721fb60280_0_373"/>
          <p:cNvSpPr/>
          <p:nvPr/>
        </p:nvSpPr>
        <p:spPr>
          <a:xfrm>
            <a:off x="8867775" y="58959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13" name="Google Shape;413;h7889ac721fb60280_0_373"/>
          <p:cNvSpPr/>
          <p:nvPr/>
        </p:nvSpPr>
        <p:spPr>
          <a:xfrm>
            <a:off x="8867775" y="1133475"/>
            <a:ext cx="95727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14" name="Google Shape;414;h7889ac721fb60280_0_373"/>
          <p:cNvPicPr preferRelativeResize="0"/>
          <p:nvPr/>
        </p:nvPicPr>
        <p:blipFill rotWithShape="1">
          <a:blip r:embed="rId6">
            <a:alphaModFix/>
          </a:blip>
          <a:srcRect b="0" l="0" r="0" t="0"/>
          <a:stretch/>
        </p:blipFill>
        <p:spPr>
          <a:xfrm>
            <a:off x="3352800" y="771525"/>
            <a:ext cx="4105275" cy="8886825"/>
          </a:xfrm>
          <a:prstGeom prst="rect">
            <a:avLst/>
          </a:prstGeom>
          <a:noFill/>
          <a:ln>
            <a:noFill/>
          </a:ln>
        </p:spPr>
      </p:pic>
      <p:pic>
        <p:nvPicPr>
          <p:cNvPr descr="preencoded.png" id="415" name="Google Shape;415;h7889ac721fb60280_0_373"/>
          <p:cNvPicPr preferRelativeResize="0"/>
          <p:nvPr/>
        </p:nvPicPr>
        <p:blipFill rotWithShape="1">
          <a:blip r:embed="rId7">
            <a:alphaModFix/>
          </a:blip>
          <a:srcRect b="0" l="0" r="0" t="0"/>
          <a:stretch/>
        </p:blipFill>
        <p:spPr>
          <a:xfrm>
            <a:off x="3495675" y="1323975"/>
            <a:ext cx="3829050" cy="8096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420" name="Shape 420"/>
        <p:cNvGrpSpPr/>
        <p:nvPr/>
      </p:nvGrpSpPr>
      <p:grpSpPr>
        <a:xfrm>
          <a:off x="0" y="0"/>
          <a:ext cx="0" cy="0"/>
          <a:chOff x="0" y="0"/>
          <a:chExt cx="0" cy="0"/>
        </a:xfrm>
      </p:grpSpPr>
      <p:pic>
        <p:nvPicPr>
          <p:cNvPr descr="preencoded.png" id="421" name="Google Shape;421;h7889ac721fb60280_0_389"/>
          <p:cNvPicPr preferRelativeResize="0"/>
          <p:nvPr/>
        </p:nvPicPr>
        <p:blipFill rotWithShape="1">
          <a:blip r:embed="rId3">
            <a:alphaModFix/>
          </a:blip>
          <a:srcRect b="0" l="0" r="0" t="0"/>
          <a:stretch/>
        </p:blipFill>
        <p:spPr>
          <a:xfrm>
            <a:off x="8077200" y="-5410200"/>
            <a:ext cx="15335250" cy="15335250"/>
          </a:xfrm>
          <a:prstGeom prst="rect">
            <a:avLst/>
          </a:prstGeom>
          <a:noFill/>
          <a:ln>
            <a:noFill/>
          </a:ln>
        </p:spPr>
      </p:pic>
      <p:pic>
        <p:nvPicPr>
          <p:cNvPr descr="preencoded.png" id="422" name="Google Shape;422;h7889ac721fb60280_0_389"/>
          <p:cNvPicPr preferRelativeResize="0"/>
          <p:nvPr/>
        </p:nvPicPr>
        <p:blipFill rotWithShape="1">
          <a:blip r:embed="rId4">
            <a:alphaModFix/>
          </a:blip>
          <a:srcRect b="0" l="0" r="0" t="0"/>
          <a:stretch/>
        </p:blipFill>
        <p:spPr>
          <a:xfrm>
            <a:off x="552450" y="8134350"/>
            <a:ext cx="1419225" cy="1343025"/>
          </a:xfrm>
          <a:prstGeom prst="rect">
            <a:avLst/>
          </a:prstGeom>
          <a:noFill/>
          <a:ln>
            <a:noFill/>
          </a:ln>
        </p:spPr>
      </p:pic>
      <p:pic>
        <p:nvPicPr>
          <p:cNvPr descr="preencoded.png" id="423" name="Google Shape;423;h7889ac721fb60280_0_389"/>
          <p:cNvPicPr preferRelativeResize="0"/>
          <p:nvPr/>
        </p:nvPicPr>
        <p:blipFill rotWithShape="1">
          <a:blip r:embed="rId5">
            <a:alphaModFix/>
          </a:blip>
          <a:srcRect b="0" l="0" r="0" t="0"/>
          <a:stretch/>
        </p:blipFill>
        <p:spPr>
          <a:xfrm>
            <a:off x="11563350" y="1047750"/>
            <a:ext cx="5671625" cy="428622"/>
          </a:xfrm>
          <a:prstGeom prst="rect">
            <a:avLst/>
          </a:prstGeom>
          <a:noFill/>
          <a:ln>
            <a:noFill/>
          </a:ln>
        </p:spPr>
      </p:pic>
      <p:grpSp>
        <p:nvGrpSpPr>
          <p:cNvPr id="424" name="Google Shape;424;h7889ac721fb60280_0_389"/>
          <p:cNvGrpSpPr/>
          <p:nvPr/>
        </p:nvGrpSpPr>
        <p:grpSpPr>
          <a:xfrm>
            <a:off x="17640300" y="108225"/>
            <a:ext cx="596549" cy="2063475"/>
            <a:chOff x="17640300" y="108225"/>
            <a:chExt cx="596549" cy="2063475"/>
          </a:xfrm>
        </p:grpSpPr>
        <p:pic>
          <p:nvPicPr>
            <p:cNvPr descr="preencoded.png" id="425" name="Google Shape;425;h7889ac721fb60280_0_389"/>
            <p:cNvPicPr preferRelativeResize="0"/>
            <p:nvPr/>
          </p:nvPicPr>
          <p:blipFill rotWithShape="1">
            <a:blip r:embed="rId6">
              <a:alphaModFix/>
            </a:blip>
            <a:srcRect b="0" l="0" r="0" t="0"/>
            <a:stretch/>
          </p:blipFill>
          <p:spPr>
            <a:xfrm>
              <a:off x="17640300" y="1638300"/>
              <a:ext cx="533400" cy="533400"/>
            </a:xfrm>
            <a:prstGeom prst="rect">
              <a:avLst/>
            </a:prstGeom>
            <a:noFill/>
            <a:ln>
              <a:noFill/>
            </a:ln>
          </p:spPr>
        </p:pic>
        <p:sp>
          <p:nvSpPr>
            <p:cNvPr id="426" name="Google Shape;426;h7889ac721fb60280_0_389"/>
            <p:cNvSpPr/>
            <p:nvPr/>
          </p:nvSpPr>
          <p:spPr>
            <a:xfrm rot="-5400000">
              <a:off x="17235450" y="5702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7" name="Google Shape;427;h7889ac721fb60280_0_389"/>
          <p:cNvGrpSpPr/>
          <p:nvPr/>
        </p:nvGrpSpPr>
        <p:grpSpPr>
          <a:xfrm>
            <a:off x="657225" y="6076950"/>
            <a:ext cx="4377600" cy="2621400"/>
            <a:chOff x="657225" y="6076950"/>
            <a:chExt cx="4377600" cy="2621400"/>
          </a:xfrm>
        </p:grpSpPr>
        <p:sp>
          <p:nvSpPr>
            <p:cNvPr id="428" name="Google Shape;428;h7889ac721fb60280_0_389"/>
            <p:cNvSpPr/>
            <p:nvPr/>
          </p:nvSpPr>
          <p:spPr>
            <a:xfrm>
              <a:off x="657225" y="6076950"/>
              <a:ext cx="4377600" cy="115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A web application</a:t>
              </a:r>
              <a:endParaRPr b="0" i="0" sz="3600" u="none" cap="none" strike="noStrike">
                <a:solidFill>
                  <a:schemeClr val="dk1"/>
                </a:solidFill>
                <a:latin typeface="Calibri"/>
                <a:ea typeface="Calibri"/>
                <a:cs typeface="Calibri"/>
                <a:sym typeface="Calibri"/>
              </a:endParaRPr>
            </a:p>
          </p:txBody>
        </p:sp>
        <p:sp>
          <p:nvSpPr>
            <p:cNvPr id="429" name="Google Shape;429;h7889ac721fb60280_0_389"/>
            <p:cNvSpPr/>
            <p:nvPr/>
          </p:nvSpPr>
          <p:spPr>
            <a:xfrm>
              <a:off x="657225" y="7219950"/>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30" name="Google Shape;430;h7889ac721fb60280_0_389"/>
          <p:cNvSpPr/>
          <p:nvPr/>
        </p:nvSpPr>
        <p:spPr>
          <a:xfrm>
            <a:off x="657225" y="1362075"/>
            <a:ext cx="5153100" cy="358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31" name="Google Shape;431;h7889ac721fb60280_0_389"/>
          <p:cNvSpPr/>
          <p:nvPr/>
        </p:nvSpPr>
        <p:spPr>
          <a:xfrm>
            <a:off x="12496800" y="5191125"/>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32" name="Google Shape;432;h7889ac721fb60280_0_389"/>
          <p:cNvGrpSpPr/>
          <p:nvPr/>
        </p:nvGrpSpPr>
        <p:grpSpPr>
          <a:xfrm>
            <a:off x="5924550" y="561975"/>
            <a:ext cx="6429375" cy="9248775"/>
            <a:chOff x="5924550" y="561975"/>
            <a:chExt cx="6429375" cy="9248775"/>
          </a:xfrm>
        </p:grpSpPr>
        <p:pic>
          <p:nvPicPr>
            <p:cNvPr descr="preencoded.png" id="433" name="Google Shape;433;h7889ac721fb60280_0_389"/>
            <p:cNvPicPr preferRelativeResize="0"/>
            <p:nvPr/>
          </p:nvPicPr>
          <p:blipFill rotWithShape="1">
            <a:blip r:embed="rId7">
              <a:alphaModFix/>
            </a:blip>
            <a:srcRect b="0" l="0" r="0" t="0"/>
            <a:stretch/>
          </p:blipFill>
          <p:spPr>
            <a:xfrm>
              <a:off x="5924550" y="561975"/>
              <a:ext cx="6429375" cy="9248775"/>
            </a:xfrm>
            <a:prstGeom prst="rect">
              <a:avLst/>
            </a:prstGeom>
            <a:noFill/>
            <a:ln>
              <a:noFill/>
            </a:ln>
          </p:spPr>
        </p:pic>
        <p:pic>
          <p:nvPicPr>
            <p:cNvPr descr="preencoded.png" id="434" name="Google Shape;434;h7889ac721fb60280_0_389"/>
            <p:cNvPicPr preferRelativeResize="0"/>
            <p:nvPr/>
          </p:nvPicPr>
          <p:blipFill rotWithShape="1">
            <a:blip r:embed="rId8">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439" name="Shape 439"/>
        <p:cNvGrpSpPr/>
        <p:nvPr/>
      </p:nvGrpSpPr>
      <p:grpSpPr>
        <a:xfrm>
          <a:off x="0" y="0"/>
          <a:ext cx="0" cy="0"/>
          <a:chOff x="0" y="0"/>
          <a:chExt cx="0" cy="0"/>
        </a:xfrm>
      </p:grpSpPr>
      <p:pic>
        <p:nvPicPr>
          <p:cNvPr descr="preencoded.png" id="440" name="Google Shape;440;h7889ac721fb60280_0_407"/>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41" name="Google Shape;441;h7889ac721fb60280_0_407"/>
          <p:cNvGrpSpPr/>
          <p:nvPr/>
        </p:nvGrpSpPr>
        <p:grpSpPr>
          <a:xfrm>
            <a:off x="17640300" y="7994925"/>
            <a:ext cx="596549" cy="2063476"/>
            <a:chOff x="17640300" y="7994925"/>
            <a:chExt cx="596549" cy="2063476"/>
          </a:xfrm>
        </p:grpSpPr>
        <p:pic>
          <p:nvPicPr>
            <p:cNvPr descr="preencoded.png" id="442" name="Google Shape;442;h7889ac721fb60280_0_407"/>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43" name="Google Shape;443;h7889ac721fb60280_0_40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44" name="Google Shape;444;h7889ac721fb60280_0_407"/>
          <p:cNvSpPr/>
          <p:nvPr/>
        </p:nvSpPr>
        <p:spPr>
          <a:xfrm>
            <a:off x="11868150" y="523875"/>
            <a:ext cx="5496000" cy="19242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449" name="Shape 449"/>
        <p:cNvGrpSpPr/>
        <p:nvPr/>
      </p:nvGrpSpPr>
      <p:grpSpPr>
        <a:xfrm>
          <a:off x="0" y="0"/>
          <a:ext cx="0" cy="0"/>
          <a:chOff x="0" y="0"/>
          <a:chExt cx="0" cy="0"/>
        </a:xfrm>
      </p:grpSpPr>
      <p:pic>
        <p:nvPicPr>
          <p:cNvPr descr="preencoded.png" id="450" name="Google Shape;450;h7889ac721fb60280_0_416"/>
          <p:cNvPicPr preferRelativeResize="0"/>
          <p:nvPr/>
        </p:nvPicPr>
        <p:blipFill rotWithShape="1">
          <a:blip r:embed="rId3">
            <a:alphaModFix/>
          </a:blip>
          <a:srcRect b="0" l="0" r="0" t="0"/>
          <a:stretch/>
        </p:blipFill>
        <p:spPr>
          <a:xfrm>
            <a:off x="-3190875" y="1162050"/>
            <a:ext cx="12630150" cy="12630150"/>
          </a:xfrm>
          <a:prstGeom prst="rect">
            <a:avLst/>
          </a:prstGeom>
          <a:noFill/>
          <a:ln>
            <a:noFill/>
          </a:ln>
        </p:spPr>
      </p:pic>
      <p:pic>
        <p:nvPicPr>
          <p:cNvPr descr="preencoded.png" id="451" name="Google Shape;451;h7889ac721fb60280_0_416"/>
          <p:cNvPicPr preferRelativeResize="0"/>
          <p:nvPr/>
        </p:nvPicPr>
        <p:blipFill rotWithShape="1">
          <a:blip r:embed="rId4">
            <a:alphaModFix/>
          </a:blip>
          <a:srcRect b="0" l="0" r="0" t="0"/>
          <a:stretch/>
        </p:blipFill>
        <p:spPr>
          <a:xfrm>
            <a:off x="10477500" y="-3257550"/>
            <a:ext cx="10944225" cy="12630150"/>
          </a:xfrm>
          <a:prstGeom prst="rect">
            <a:avLst/>
          </a:prstGeom>
          <a:noFill/>
          <a:ln>
            <a:noFill/>
          </a:ln>
        </p:spPr>
      </p:pic>
      <p:pic>
        <p:nvPicPr>
          <p:cNvPr descr="preencoded.png" id="452" name="Google Shape;452;h7889ac721fb60280_0_416"/>
          <p:cNvPicPr preferRelativeResize="0"/>
          <p:nvPr/>
        </p:nvPicPr>
        <p:blipFill rotWithShape="1">
          <a:blip r:embed="rId5">
            <a:alphaModFix/>
          </a:blip>
          <a:srcRect b="0" l="0" r="0" t="0"/>
          <a:stretch/>
        </p:blipFill>
        <p:spPr>
          <a:xfrm rot="10800000">
            <a:off x="12773021" y="8429624"/>
            <a:ext cx="4448180" cy="954214"/>
          </a:xfrm>
          <a:prstGeom prst="rect">
            <a:avLst/>
          </a:prstGeom>
          <a:noFill/>
          <a:ln>
            <a:noFill/>
          </a:ln>
        </p:spPr>
      </p:pic>
      <p:grpSp>
        <p:nvGrpSpPr>
          <p:cNvPr id="453" name="Google Shape;453;h7889ac721fb60280_0_416"/>
          <p:cNvGrpSpPr/>
          <p:nvPr/>
        </p:nvGrpSpPr>
        <p:grpSpPr>
          <a:xfrm>
            <a:off x="17640300" y="7994925"/>
            <a:ext cx="596549" cy="2063476"/>
            <a:chOff x="17640300" y="7994925"/>
            <a:chExt cx="596549" cy="2063476"/>
          </a:xfrm>
        </p:grpSpPr>
        <p:pic>
          <p:nvPicPr>
            <p:cNvPr descr="preencoded.png" id="454" name="Google Shape;454;h7889ac721fb60280_0_41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55" name="Google Shape;455;h7889ac721fb60280_0_41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56" name="Google Shape;456;h7889ac721fb60280_0_416"/>
          <p:cNvPicPr preferRelativeResize="0"/>
          <p:nvPr/>
        </p:nvPicPr>
        <p:blipFill rotWithShape="1">
          <a:blip r:embed="rId7">
            <a:alphaModFix/>
          </a:blip>
          <a:srcRect b="0" l="0" r="0" t="0"/>
          <a:stretch/>
        </p:blipFill>
        <p:spPr>
          <a:xfrm>
            <a:off x="11182350" y="2057400"/>
            <a:ext cx="6200775" cy="6667500"/>
          </a:xfrm>
          <a:prstGeom prst="rect">
            <a:avLst/>
          </a:prstGeom>
          <a:noFill/>
          <a:ln>
            <a:noFill/>
          </a:ln>
        </p:spPr>
      </p:pic>
      <p:sp>
        <p:nvSpPr>
          <p:cNvPr id="457" name="Google Shape;457;h7889ac721fb60280_0_416"/>
          <p:cNvSpPr/>
          <p:nvPr/>
        </p:nvSpPr>
        <p:spPr>
          <a:xfrm>
            <a:off x="457200" y="2805113"/>
            <a:ext cx="1245900" cy="175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Archivo Black"/>
              <a:buNone/>
            </a:pPr>
            <a:r>
              <a:rPr b="0" i="0" lang="en-US" sz="9600" u="none" cap="none" strike="noStrike">
                <a:solidFill>
                  <a:srgbClr val="272727"/>
                </a:solidFill>
                <a:latin typeface="Archivo Black"/>
                <a:ea typeface="Archivo Black"/>
                <a:cs typeface="Archivo Black"/>
                <a:sym typeface="Archivo Black"/>
              </a:rPr>
              <a:t>1</a:t>
            </a:r>
            <a:endParaRPr b="0" i="0" sz="9600" u="none" cap="none" strike="noStrike">
              <a:solidFill>
                <a:schemeClr val="dk1"/>
              </a:solidFill>
              <a:latin typeface="Calibri"/>
              <a:ea typeface="Calibri"/>
              <a:cs typeface="Calibri"/>
              <a:sym typeface="Calibri"/>
            </a:endParaRPr>
          </a:p>
        </p:txBody>
      </p:sp>
      <p:grpSp>
        <p:nvGrpSpPr>
          <p:cNvPr id="458" name="Google Shape;458;h7889ac721fb60280_0_416"/>
          <p:cNvGrpSpPr/>
          <p:nvPr/>
        </p:nvGrpSpPr>
        <p:grpSpPr>
          <a:xfrm>
            <a:off x="1428750" y="2247900"/>
            <a:ext cx="4072800" cy="2545200"/>
            <a:chOff x="1428750" y="2247900"/>
            <a:chExt cx="4072800" cy="2545200"/>
          </a:xfrm>
        </p:grpSpPr>
        <p:sp>
          <p:nvSpPr>
            <p:cNvPr id="459" name="Google Shape;459;h7889ac721fb60280_0_416"/>
            <p:cNvSpPr/>
            <p:nvPr/>
          </p:nvSpPr>
          <p:spPr>
            <a:xfrm>
              <a:off x="1428750" y="2247900"/>
              <a:ext cx="4072800" cy="115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Discover the secrets</a:t>
              </a:r>
              <a:endParaRPr b="0" i="0" sz="3600" u="none" cap="none" strike="noStrike">
                <a:solidFill>
                  <a:schemeClr val="dk1"/>
                </a:solidFill>
                <a:latin typeface="Calibri"/>
                <a:ea typeface="Calibri"/>
                <a:cs typeface="Calibri"/>
                <a:sym typeface="Calibri"/>
              </a:endParaRPr>
            </a:p>
          </p:txBody>
        </p:sp>
        <p:sp>
          <p:nvSpPr>
            <p:cNvPr id="460" name="Google Shape;460;h7889ac721fb60280_0_416"/>
            <p:cNvSpPr/>
            <p:nvPr/>
          </p:nvSpPr>
          <p:spPr>
            <a:xfrm>
              <a:off x="1428750" y="3314700"/>
              <a:ext cx="40425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61" name="Google Shape;461;h7889ac721fb60280_0_416"/>
          <p:cNvSpPr/>
          <p:nvPr/>
        </p:nvSpPr>
        <p:spPr>
          <a:xfrm>
            <a:off x="457200" y="6348413"/>
            <a:ext cx="1245900" cy="175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Archivo Black"/>
              <a:buNone/>
            </a:pPr>
            <a:r>
              <a:rPr b="0" i="0" lang="en-US" sz="9600" u="none" cap="none" strike="noStrike">
                <a:solidFill>
                  <a:srgbClr val="272727"/>
                </a:solidFill>
                <a:latin typeface="Archivo Black"/>
                <a:ea typeface="Archivo Black"/>
                <a:cs typeface="Archivo Black"/>
                <a:sym typeface="Archivo Black"/>
              </a:rPr>
              <a:t>3</a:t>
            </a:r>
            <a:endParaRPr b="0" i="0" sz="9600" u="none" cap="none" strike="noStrike">
              <a:solidFill>
                <a:schemeClr val="dk1"/>
              </a:solidFill>
              <a:latin typeface="Calibri"/>
              <a:ea typeface="Calibri"/>
              <a:cs typeface="Calibri"/>
              <a:sym typeface="Calibri"/>
            </a:endParaRPr>
          </a:p>
        </p:txBody>
      </p:sp>
      <p:grpSp>
        <p:nvGrpSpPr>
          <p:cNvPr id="462" name="Google Shape;462;h7889ac721fb60280_0_416"/>
          <p:cNvGrpSpPr/>
          <p:nvPr/>
        </p:nvGrpSpPr>
        <p:grpSpPr>
          <a:xfrm>
            <a:off x="1428750" y="5562600"/>
            <a:ext cx="4072800" cy="3002400"/>
            <a:chOff x="1428750" y="5562600"/>
            <a:chExt cx="4072800" cy="3002400"/>
          </a:xfrm>
        </p:grpSpPr>
        <p:sp>
          <p:nvSpPr>
            <p:cNvPr id="463" name="Google Shape;463;h7889ac721fb60280_0_416"/>
            <p:cNvSpPr/>
            <p:nvPr/>
          </p:nvSpPr>
          <p:spPr>
            <a:xfrm>
              <a:off x="1428750" y="5562600"/>
              <a:ext cx="4072800" cy="115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Meet the creatures</a:t>
              </a:r>
              <a:endParaRPr b="0" i="0" sz="3600" u="none" cap="none" strike="noStrike">
                <a:solidFill>
                  <a:schemeClr val="dk1"/>
                </a:solidFill>
                <a:latin typeface="Calibri"/>
                <a:ea typeface="Calibri"/>
                <a:cs typeface="Calibri"/>
                <a:sym typeface="Calibri"/>
              </a:endParaRPr>
            </a:p>
          </p:txBody>
        </p:sp>
        <p:sp>
          <p:nvSpPr>
            <p:cNvPr id="464" name="Google Shape;464;h7889ac721fb60280_0_416"/>
            <p:cNvSpPr/>
            <p:nvPr/>
          </p:nvSpPr>
          <p:spPr>
            <a:xfrm>
              <a:off x="1428750" y="6629400"/>
              <a:ext cx="40425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65" name="Google Shape;465;h7889ac721fb60280_0_416"/>
          <p:cNvSpPr/>
          <p:nvPr/>
        </p:nvSpPr>
        <p:spPr>
          <a:xfrm>
            <a:off x="6086475" y="6348413"/>
            <a:ext cx="1245900" cy="175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Archivo Black"/>
              <a:buNone/>
            </a:pPr>
            <a:r>
              <a:rPr b="0" i="0" lang="en-US" sz="9600" u="none" cap="none" strike="noStrike">
                <a:solidFill>
                  <a:srgbClr val="272727"/>
                </a:solidFill>
                <a:latin typeface="Archivo Black"/>
                <a:ea typeface="Archivo Black"/>
                <a:cs typeface="Archivo Black"/>
                <a:sym typeface="Archivo Black"/>
              </a:rPr>
              <a:t>4</a:t>
            </a:r>
            <a:endParaRPr b="0" i="0" sz="9600" u="none" cap="none" strike="noStrike">
              <a:solidFill>
                <a:schemeClr val="dk1"/>
              </a:solidFill>
              <a:latin typeface="Calibri"/>
              <a:ea typeface="Calibri"/>
              <a:cs typeface="Calibri"/>
              <a:sym typeface="Calibri"/>
            </a:endParaRPr>
          </a:p>
        </p:txBody>
      </p:sp>
      <p:grpSp>
        <p:nvGrpSpPr>
          <p:cNvPr id="466" name="Google Shape;466;h7889ac721fb60280_0_416"/>
          <p:cNvGrpSpPr/>
          <p:nvPr/>
        </p:nvGrpSpPr>
        <p:grpSpPr>
          <a:xfrm>
            <a:off x="7058025" y="5562600"/>
            <a:ext cx="4072800" cy="3002400"/>
            <a:chOff x="7058025" y="5562600"/>
            <a:chExt cx="4072800" cy="3002400"/>
          </a:xfrm>
        </p:grpSpPr>
        <p:sp>
          <p:nvSpPr>
            <p:cNvPr id="467" name="Google Shape;467;h7889ac721fb60280_0_416"/>
            <p:cNvSpPr/>
            <p:nvPr/>
          </p:nvSpPr>
          <p:spPr>
            <a:xfrm>
              <a:off x="7058025" y="5562600"/>
              <a:ext cx="4072800" cy="115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Uncover the magic</a:t>
              </a:r>
              <a:endParaRPr b="0" i="0" sz="3600" u="none" cap="none" strike="noStrike">
                <a:solidFill>
                  <a:schemeClr val="dk1"/>
                </a:solidFill>
                <a:latin typeface="Calibri"/>
                <a:ea typeface="Calibri"/>
                <a:cs typeface="Calibri"/>
                <a:sym typeface="Calibri"/>
              </a:endParaRPr>
            </a:p>
          </p:txBody>
        </p:sp>
        <p:sp>
          <p:nvSpPr>
            <p:cNvPr id="468" name="Google Shape;468;h7889ac721fb60280_0_416"/>
            <p:cNvSpPr/>
            <p:nvPr/>
          </p:nvSpPr>
          <p:spPr>
            <a:xfrm>
              <a:off x="7058025" y="6629400"/>
              <a:ext cx="40425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469" name="Google Shape;469;h7889ac721fb60280_0_416"/>
          <p:cNvSpPr/>
          <p:nvPr/>
        </p:nvSpPr>
        <p:spPr>
          <a:xfrm>
            <a:off x="6086475" y="2805113"/>
            <a:ext cx="1245900" cy="175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Archivo Black"/>
              <a:buNone/>
            </a:pPr>
            <a:r>
              <a:rPr b="0" i="0" lang="en-US" sz="9600" u="none" cap="none" strike="noStrike">
                <a:solidFill>
                  <a:srgbClr val="272727"/>
                </a:solidFill>
                <a:latin typeface="Archivo Black"/>
                <a:ea typeface="Archivo Black"/>
                <a:cs typeface="Archivo Black"/>
                <a:sym typeface="Archivo Black"/>
              </a:rPr>
              <a:t>2</a:t>
            </a:r>
            <a:endParaRPr b="0" i="0" sz="9600" u="none" cap="none" strike="noStrike">
              <a:solidFill>
                <a:schemeClr val="dk1"/>
              </a:solidFill>
              <a:latin typeface="Calibri"/>
              <a:ea typeface="Calibri"/>
              <a:cs typeface="Calibri"/>
              <a:sym typeface="Calibri"/>
            </a:endParaRPr>
          </a:p>
        </p:txBody>
      </p:sp>
      <p:grpSp>
        <p:nvGrpSpPr>
          <p:cNvPr id="470" name="Google Shape;470;h7889ac721fb60280_0_416"/>
          <p:cNvGrpSpPr/>
          <p:nvPr/>
        </p:nvGrpSpPr>
        <p:grpSpPr>
          <a:xfrm>
            <a:off x="7058025" y="2247900"/>
            <a:ext cx="4072800" cy="2545200"/>
            <a:chOff x="7058025" y="2247900"/>
            <a:chExt cx="4072800" cy="2545200"/>
          </a:xfrm>
        </p:grpSpPr>
        <p:sp>
          <p:nvSpPr>
            <p:cNvPr id="471" name="Google Shape;471;h7889ac721fb60280_0_416"/>
            <p:cNvSpPr/>
            <p:nvPr/>
          </p:nvSpPr>
          <p:spPr>
            <a:xfrm>
              <a:off x="7058025" y="2247900"/>
              <a:ext cx="4072800" cy="115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Find your own path</a:t>
              </a:r>
              <a:endParaRPr b="0" i="0" sz="3600" u="none" cap="none" strike="noStrike">
                <a:solidFill>
                  <a:schemeClr val="dk1"/>
                </a:solidFill>
                <a:latin typeface="Calibri"/>
                <a:ea typeface="Calibri"/>
                <a:cs typeface="Calibri"/>
                <a:sym typeface="Calibri"/>
              </a:endParaRPr>
            </a:p>
          </p:txBody>
        </p:sp>
        <p:sp>
          <p:nvSpPr>
            <p:cNvPr id="472" name="Google Shape;472;h7889ac721fb60280_0_416"/>
            <p:cNvSpPr/>
            <p:nvPr/>
          </p:nvSpPr>
          <p:spPr>
            <a:xfrm>
              <a:off x="7058025" y="3314700"/>
              <a:ext cx="40425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477" name="Shape 477"/>
        <p:cNvGrpSpPr/>
        <p:nvPr/>
      </p:nvGrpSpPr>
      <p:grpSpPr>
        <a:xfrm>
          <a:off x="0" y="0"/>
          <a:ext cx="0" cy="0"/>
          <a:chOff x="0" y="0"/>
          <a:chExt cx="0" cy="0"/>
        </a:xfrm>
      </p:grpSpPr>
      <p:pic>
        <p:nvPicPr>
          <p:cNvPr descr="preencoded.png" id="478" name="Google Shape;478;h7889ac721fb60280_0_443"/>
          <p:cNvPicPr preferRelativeResize="0"/>
          <p:nvPr/>
        </p:nvPicPr>
        <p:blipFill rotWithShape="1">
          <a:blip r:embed="rId3">
            <a:alphaModFix/>
          </a:blip>
          <a:srcRect b="0" l="0" r="0" t="0"/>
          <a:stretch/>
        </p:blipFill>
        <p:spPr>
          <a:xfrm>
            <a:off x="-7372350" y="-3124200"/>
            <a:ext cx="18240375" cy="18240375"/>
          </a:xfrm>
          <a:prstGeom prst="rect">
            <a:avLst/>
          </a:prstGeom>
          <a:noFill/>
          <a:ln>
            <a:noFill/>
          </a:ln>
        </p:spPr>
      </p:pic>
      <p:pic>
        <p:nvPicPr>
          <p:cNvPr descr="preencoded.png" id="479" name="Google Shape;479;h7889ac721fb60280_0_443"/>
          <p:cNvPicPr preferRelativeResize="0"/>
          <p:nvPr/>
        </p:nvPicPr>
        <p:blipFill rotWithShape="1">
          <a:blip r:embed="rId4">
            <a:alphaModFix/>
          </a:blip>
          <a:srcRect b="0" l="0" r="0" t="0"/>
          <a:stretch/>
        </p:blipFill>
        <p:spPr>
          <a:xfrm>
            <a:off x="13724977" y="1436333"/>
            <a:ext cx="3820620" cy="1156408"/>
          </a:xfrm>
          <a:prstGeom prst="rect">
            <a:avLst/>
          </a:prstGeom>
          <a:noFill/>
          <a:ln>
            <a:noFill/>
          </a:ln>
        </p:spPr>
      </p:pic>
      <p:grpSp>
        <p:nvGrpSpPr>
          <p:cNvPr id="480" name="Google Shape;480;h7889ac721fb60280_0_443"/>
          <p:cNvGrpSpPr/>
          <p:nvPr/>
        </p:nvGrpSpPr>
        <p:grpSpPr>
          <a:xfrm>
            <a:off x="16116300" y="9639300"/>
            <a:ext cx="2063475" cy="596550"/>
            <a:chOff x="16116300" y="9639300"/>
            <a:chExt cx="2063475" cy="596550"/>
          </a:xfrm>
        </p:grpSpPr>
        <p:pic>
          <p:nvPicPr>
            <p:cNvPr descr="preencoded.png" id="481" name="Google Shape;481;h7889ac721fb60280_0_443"/>
            <p:cNvPicPr preferRelativeResize="0"/>
            <p:nvPr/>
          </p:nvPicPr>
          <p:blipFill rotWithShape="1">
            <a:blip r:embed="rId5">
              <a:alphaModFix/>
            </a:blip>
            <a:srcRect b="0" l="0" r="0" t="0"/>
            <a:stretch/>
          </p:blipFill>
          <p:spPr>
            <a:xfrm>
              <a:off x="16116300" y="9639300"/>
              <a:ext cx="533400" cy="533400"/>
            </a:xfrm>
            <a:prstGeom prst="rect">
              <a:avLst/>
            </a:prstGeom>
            <a:noFill/>
            <a:ln>
              <a:noFill/>
            </a:ln>
          </p:spPr>
        </p:pic>
        <p:sp>
          <p:nvSpPr>
            <p:cNvPr id="482" name="Google Shape;482;h7889ac721fb60280_0_443"/>
            <p:cNvSpPr/>
            <p:nvPr/>
          </p:nvSpPr>
          <p:spPr>
            <a:xfrm>
              <a:off x="16716375" y="969645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83" name="Google Shape;483;h7889ac721fb60280_0_443"/>
          <p:cNvPicPr preferRelativeResize="0"/>
          <p:nvPr/>
        </p:nvPicPr>
        <p:blipFill rotWithShape="1">
          <a:blip r:embed="rId6">
            <a:alphaModFix/>
          </a:blip>
          <a:srcRect b="0" l="0" r="0" t="0"/>
          <a:stretch/>
        </p:blipFill>
        <p:spPr>
          <a:xfrm>
            <a:off x="6248400" y="2543175"/>
            <a:ext cx="10858500" cy="5895975"/>
          </a:xfrm>
          <a:prstGeom prst="rect">
            <a:avLst/>
          </a:prstGeom>
          <a:noFill/>
          <a:ln>
            <a:noFill/>
          </a:ln>
        </p:spPr>
      </p:pic>
      <p:sp>
        <p:nvSpPr>
          <p:cNvPr id="484" name="Google Shape;484;h7889ac721fb60280_0_443"/>
          <p:cNvSpPr/>
          <p:nvPr/>
        </p:nvSpPr>
        <p:spPr>
          <a:xfrm>
            <a:off x="2333625" y="895350"/>
            <a:ext cx="13620900" cy="1095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Fantasy Realm at a Glance</a:t>
            </a:r>
            <a:endParaRPr b="0" i="0" sz="6000" u="none" cap="none" strike="noStrike">
              <a:solidFill>
                <a:schemeClr val="dk1"/>
              </a:solidFill>
              <a:latin typeface="Calibri"/>
              <a:ea typeface="Calibri"/>
              <a:cs typeface="Calibri"/>
              <a:sym typeface="Calibri"/>
            </a:endParaRPr>
          </a:p>
        </p:txBody>
      </p:sp>
      <p:grpSp>
        <p:nvGrpSpPr>
          <p:cNvPr id="485" name="Google Shape;485;h7889ac721fb60280_0_443"/>
          <p:cNvGrpSpPr/>
          <p:nvPr/>
        </p:nvGrpSpPr>
        <p:grpSpPr>
          <a:xfrm>
            <a:off x="847725" y="3533775"/>
            <a:ext cx="5958900" cy="1592700"/>
            <a:chOff x="847725" y="3533775"/>
            <a:chExt cx="5958900" cy="1592700"/>
          </a:xfrm>
        </p:grpSpPr>
        <p:sp>
          <p:nvSpPr>
            <p:cNvPr id="486" name="Google Shape;486;h7889ac721fb60280_0_443"/>
            <p:cNvSpPr/>
            <p:nvPr/>
          </p:nvSpPr>
          <p:spPr>
            <a:xfrm>
              <a:off x="847725" y="3533775"/>
              <a:ext cx="59589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The Forest</a:t>
              </a:r>
              <a:endParaRPr b="0" i="0" sz="3600" u="none" cap="none" strike="noStrike">
                <a:solidFill>
                  <a:schemeClr val="dk1"/>
                </a:solidFill>
                <a:latin typeface="Calibri"/>
                <a:ea typeface="Calibri"/>
                <a:cs typeface="Calibri"/>
                <a:sym typeface="Calibri"/>
              </a:endParaRPr>
            </a:p>
          </p:txBody>
        </p:sp>
        <p:sp>
          <p:nvSpPr>
            <p:cNvPr id="487" name="Google Shape;487;h7889ac721fb60280_0_443"/>
            <p:cNvSpPr/>
            <p:nvPr/>
          </p:nvSpPr>
          <p:spPr>
            <a:xfrm>
              <a:off x="847725" y="4105275"/>
              <a:ext cx="59283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talking animals and enchanted creatures.</a:t>
              </a:r>
              <a:endParaRPr b="0" i="0" sz="2400" u="none" cap="none" strike="noStrike">
                <a:solidFill>
                  <a:schemeClr val="dk1"/>
                </a:solidFill>
                <a:latin typeface="Calibri"/>
                <a:ea typeface="Calibri"/>
                <a:cs typeface="Calibri"/>
                <a:sym typeface="Calibri"/>
              </a:endParaRPr>
            </a:p>
          </p:txBody>
        </p:sp>
      </p:grpSp>
      <p:grpSp>
        <p:nvGrpSpPr>
          <p:cNvPr id="488" name="Google Shape;488;h7889ac721fb60280_0_443"/>
          <p:cNvGrpSpPr/>
          <p:nvPr/>
        </p:nvGrpSpPr>
        <p:grpSpPr>
          <a:xfrm>
            <a:off x="847725" y="5514975"/>
            <a:ext cx="5958900" cy="1592700"/>
            <a:chOff x="847725" y="5514975"/>
            <a:chExt cx="5958900" cy="1592700"/>
          </a:xfrm>
        </p:grpSpPr>
        <p:sp>
          <p:nvSpPr>
            <p:cNvPr id="489" name="Google Shape;489;h7889ac721fb60280_0_443"/>
            <p:cNvSpPr/>
            <p:nvPr/>
          </p:nvSpPr>
          <p:spPr>
            <a:xfrm>
              <a:off x="847725" y="5514975"/>
              <a:ext cx="59589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The Caves</a:t>
              </a:r>
              <a:endParaRPr b="0" i="0" sz="3600" u="none" cap="none" strike="noStrike">
                <a:solidFill>
                  <a:schemeClr val="dk1"/>
                </a:solidFill>
                <a:latin typeface="Calibri"/>
                <a:ea typeface="Calibri"/>
                <a:cs typeface="Calibri"/>
                <a:sym typeface="Calibri"/>
              </a:endParaRPr>
            </a:p>
          </p:txBody>
        </p:sp>
        <p:sp>
          <p:nvSpPr>
            <p:cNvPr id="490" name="Google Shape;490;h7889ac721fb60280_0_443"/>
            <p:cNvSpPr/>
            <p:nvPr/>
          </p:nvSpPr>
          <p:spPr>
            <a:xfrm>
              <a:off x="847725" y="6086475"/>
              <a:ext cx="59283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precious gems and crystals.</a:t>
              </a:r>
              <a:endParaRPr b="0" i="0" sz="2400" u="none" cap="none" strike="noStrike">
                <a:solidFill>
                  <a:schemeClr val="dk1"/>
                </a:solidFill>
                <a:latin typeface="Calibri"/>
                <a:ea typeface="Calibri"/>
                <a:cs typeface="Calibri"/>
                <a:sym typeface="Calibri"/>
              </a:endParaRPr>
            </a:p>
          </p:txBody>
        </p:sp>
      </p:grpSp>
      <p:grpSp>
        <p:nvGrpSpPr>
          <p:cNvPr id="491" name="Google Shape;491;h7889ac721fb60280_0_443"/>
          <p:cNvGrpSpPr/>
          <p:nvPr/>
        </p:nvGrpSpPr>
        <p:grpSpPr>
          <a:xfrm>
            <a:off x="847725" y="7496175"/>
            <a:ext cx="5958900" cy="1592700"/>
            <a:chOff x="847725" y="7496175"/>
            <a:chExt cx="5958900" cy="1592700"/>
          </a:xfrm>
        </p:grpSpPr>
        <p:sp>
          <p:nvSpPr>
            <p:cNvPr id="492" name="Google Shape;492;h7889ac721fb60280_0_443"/>
            <p:cNvSpPr/>
            <p:nvPr/>
          </p:nvSpPr>
          <p:spPr>
            <a:xfrm>
              <a:off x="847725" y="7496175"/>
              <a:ext cx="59589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The Lair</a:t>
              </a:r>
              <a:endParaRPr b="0" i="0" sz="3600" u="none" cap="none" strike="noStrike">
                <a:solidFill>
                  <a:schemeClr val="dk1"/>
                </a:solidFill>
                <a:latin typeface="Calibri"/>
                <a:ea typeface="Calibri"/>
                <a:cs typeface="Calibri"/>
                <a:sym typeface="Calibri"/>
              </a:endParaRPr>
            </a:p>
          </p:txBody>
        </p:sp>
        <p:sp>
          <p:nvSpPr>
            <p:cNvPr id="493" name="Google Shape;493;h7889ac721fb60280_0_443"/>
            <p:cNvSpPr/>
            <p:nvPr/>
          </p:nvSpPr>
          <p:spPr>
            <a:xfrm>
              <a:off x="847725" y="8067675"/>
              <a:ext cx="59283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498" name="Shape 498"/>
        <p:cNvGrpSpPr/>
        <p:nvPr/>
      </p:nvGrpSpPr>
      <p:grpSpPr>
        <a:xfrm>
          <a:off x="0" y="0"/>
          <a:ext cx="0" cy="0"/>
          <a:chOff x="0" y="0"/>
          <a:chExt cx="0" cy="0"/>
        </a:xfrm>
      </p:grpSpPr>
      <p:pic>
        <p:nvPicPr>
          <p:cNvPr descr="preencoded.png" id="499" name="Google Shape;499;h7889ac721fb60280_0_463"/>
          <p:cNvPicPr preferRelativeResize="0"/>
          <p:nvPr/>
        </p:nvPicPr>
        <p:blipFill rotWithShape="1">
          <a:blip r:embed="rId3">
            <a:alphaModFix/>
          </a:blip>
          <a:srcRect b="0" l="0" r="0" t="0"/>
          <a:stretch/>
        </p:blipFill>
        <p:spPr>
          <a:xfrm>
            <a:off x="8077200" y="-5410200"/>
            <a:ext cx="15335250" cy="15335250"/>
          </a:xfrm>
          <a:prstGeom prst="rect">
            <a:avLst/>
          </a:prstGeom>
          <a:noFill/>
          <a:ln>
            <a:noFill/>
          </a:ln>
        </p:spPr>
      </p:pic>
      <p:pic>
        <p:nvPicPr>
          <p:cNvPr descr="preencoded.png" id="500" name="Google Shape;500;h7889ac721fb60280_0_463"/>
          <p:cNvPicPr preferRelativeResize="0"/>
          <p:nvPr/>
        </p:nvPicPr>
        <p:blipFill rotWithShape="1">
          <a:blip r:embed="rId4">
            <a:alphaModFix/>
          </a:blip>
          <a:srcRect b="0" l="0" r="0" t="0"/>
          <a:stretch/>
        </p:blipFill>
        <p:spPr>
          <a:xfrm>
            <a:off x="552450" y="8134350"/>
            <a:ext cx="1419225" cy="1343025"/>
          </a:xfrm>
          <a:prstGeom prst="rect">
            <a:avLst/>
          </a:prstGeom>
          <a:noFill/>
          <a:ln>
            <a:noFill/>
          </a:ln>
        </p:spPr>
      </p:pic>
      <p:pic>
        <p:nvPicPr>
          <p:cNvPr descr="preencoded.png" id="501" name="Google Shape;501;h7889ac721fb60280_0_463"/>
          <p:cNvPicPr preferRelativeResize="0"/>
          <p:nvPr/>
        </p:nvPicPr>
        <p:blipFill rotWithShape="1">
          <a:blip r:embed="rId5">
            <a:alphaModFix/>
          </a:blip>
          <a:srcRect b="0" l="0" r="0" t="0"/>
          <a:stretch/>
        </p:blipFill>
        <p:spPr>
          <a:xfrm>
            <a:off x="11563350" y="1047750"/>
            <a:ext cx="5671625" cy="428622"/>
          </a:xfrm>
          <a:prstGeom prst="rect">
            <a:avLst/>
          </a:prstGeom>
          <a:noFill/>
          <a:ln>
            <a:noFill/>
          </a:ln>
        </p:spPr>
      </p:pic>
      <p:grpSp>
        <p:nvGrpSpPr>
          <p:cNvPr id="502" name="Google Shape;502;h7889ac721fb60280_0_463"/>
          <p:cNvGrpSpPr/>
          <p:nvPr/>
        </p:nvGrpSpPr>
        <p:grpSpPr>
          <a:xfrm>
            <a:off x="17640300" y="7994925"/>
            <a:ext cx="596549" cy="2063476"/>
            <a:chOff x="17640300" y="7994925"/>
            <a:chExt cx="596549" cy="2063476"/>
          </a:xfrm>
        </p:grpSpPr>
        <p:pic>
          <p:nvPicPr>
            <p:cNvPr descr="preencoded.png" id="503" name="Google Shape;503;h7889ac721fb60280_0_46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04" name="Google Shape;504;h7889ac721fb60280_0_46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cxnSp>
        <p:nvCxnSpPr>
          <p:cNvPr id="505" name="Google Shape;505;h7889ac721fb60280_0_463"/>
          <p:cNvCxnSpPr/>
          <p:nvPr/>
        </p:nvCxnSpPr>
        <p:spPr>
          <a:xfrm>
            <a:off x="-1" y="5157788"/>
            <a:ext cx="18288000" cy="0"/>
          </a:xfrm>
          <a:prstGeom prst="straightConnector1">
            <a:avLst/>
          </a:prstGeom>
          <a:noFill/>
          <a:ln cap="flat" cmpd="sng" w="9525">
            <a:solidFill>
              <a:srgbClr val="4D4D4D"/>
            </a:solidFill>
            <a:prstDash val="solid"/>
            <a:round/>
            <a:headEnd len="sm" w="sm" type="none"/>
            <a:tailEnd len="sm" w="sm" type="none"/>
          </a:ln>
        </p:spPr>
      </p:cxnSp>
      <p:grpSp>
        <p:nvGrpSpPr>
          <p:cNvPr id="506" name="Google Shape;506;h7889ac721fb60280_0_463"/>
          <p:cNvGrpSpPr/>
          <p:nvPr/>
        </p:nvGrpSpPr>
        <p:grpSpPr>
          <a:xfrm>
            <a:off x="3905325" y="5086350"/>
            <a:ext cx="142800" cy="5200558"/>
            <a:chOff x="3905325" y="5086350"/>
            <a:chExt cx="142800" cy="5200558"/>
          </a:xfrm>
        </p:grpSpPr>
        <p:sp>
          <p:nvSpPr>
            <p:cNvPr id="507" name="Google Shape;507;h7889ac721fb60280_0_463"/>
            <p:cNvSpPr/>
            <p:nvPr/>
          </p:nvSpPr>
          <p:spPr>
            <a:xfrm rot="5400000">
              <a:off x="3905325" y="5086350"/>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8" name="Google Shape;508;h7889ac721fb60280_0_463"/>
            <p:cNvCxnSpPr/>
            <p:nvPr/>
          </p:nvCxnSpPr>
          <p:spPr>
            <a:xfrm rot="5400000">
              <a:off x="1457363" y="7758058"/>
              <a:ext cx="5057700" cy="0"/>
            </a:xfrm>
            <a:prstGeom prst="straightConnector1">
              <a:avLst/>
            </a:prstGeom>
            <a:noFill/>
            <a:ln cap="flat" cmpd="sng" w="19050">
              <a:solidFill>
                <a:srgbClr val="000000"/>
              </a:solidFill>
              <a:prstDash val="solid"/>
              <a:round/>
              <a:headEnd len="sm" w="sm" type="none"/>
              <a:tailEnd len="sm" w="sm" type="none"/>
            </a:ln>
          </p:spPr>
        </p:cxnSp>
      </p:grpSp>
      <p:grpSp>
        <p:nvGrpSpPr>
          <p:cNvPr id="509" name="Google Shape;509;h7889ac721fb60280_0_463"/>
          <p:cNvGrpSpPr/>
          <p:nvPr/>
        </p:nvGrpSpPr>
        <p:grpSpPr>
          <a:xfrm>
            <a:off x="7038975" y="3371903"/>
            <a:ext cx="142800" cy="1857322"/>
            <a:chOff x="7038975" y="3371903"/>
            <a:chExt cx="142800" cy="1857322"/>
          </a:xfrm>
        </p:grpSpPr>
        <p:sp>
          <p:nvSpPr>
            <p:cNvPr id="510" name="Google Shape;510;h7889ac721fb60280_0_463"/>
            <p:cNvSpPr/>
            <p:nvPr/>
          </p:nvSpPr>
          <p:spPr>
            <a:xfrm rot="-5400000">
              <a:off x="7038975" y="5086425"/>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1" name="Google Shape;511;h7889ac721fb60280_0_463"/>
            <p:cNvCxnSpPr/>
            <p:nvPr/>
          </p:nvCxnSpPr>
          <p:spPr>
            <a:xfrm rot="-5400000">
              <a:off x="6262688" y="4229153"/>
              <a:ext cx="1714500" cy="0"/>
            </a:xfrm>
            <a:prstGeom prst="straightConnector1">
              <a:avLst/>
            </a:prstGeom>
            <a:noFill/>
            <a:ln cap="flat" cmpd="sng" w="19050">
              <a:solidFill>
                <a:srgbClr val="000000"/>
              </a:solidFill>
              <a:prstDash val="solid"/>
              <a:round/>
              <a:headEnd len="sm" w="sm" type="none"/>
              <a:tailEnd len="sm" w="sm" type="none"/>
            </a:ln>
          </p:spPr>
        </p:cxnSp>
      </p:grpSp>
      <p:grpSp>
        <p:nvGrpSpPr>
          <p:cNvPr id="512" name="Google Shape;512;h7889ac721fb60280_0_463"/>
          <p:cNvGrpSpPr/>
          <p:nvPr/>
        </p:nvGrpSpPr>
        <p:grpSpPr>
          <a:xfrm>
            <a:off x="10172775" y="5086350"/>
            <a:ext cx="142800" cy="1390803"/>
            <a:chOff x="10172775" y="5086350"/>
            <a:chExt cx="142800" cy="1390803"/>
          </a:xfrm>
        </p:grpSpPr>
        <p:sp>
          <p:nvSpPr>
            <p:cNvPr id="513" name="Google Shape;513;h7889ac721fb60280_0_463"/>
            <p:cNvSpPr/>
            <p:nvPr/>
          </p:nvSpPr>
          <p:spPr>
            <a:xfrm rot="5400000">
              <a:off x="10172775" y="5086350"/>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4" name="Google Shape;514;h7889ac721fb60280_0_463"/>
            <p:cNvCxnSpPr/>
            <p:nvPr/>
          </p:nvCxnSpPr>
          <p:spPr>
            <a:xfrm rot="5400000">
              <a:off x="9629662" y="5853153"/>
              <a:ext cx="1248000" cy="0"/>
            </a:xfrm>
            <a:prstGeom prst="straightConnector1">
              <a:avLst/>
            </a:prstGeom>
            <a:noFill/>
            <a:ln cap="flat" cmpd="sng" w="19050">
              <a:solidFill>
                <a:srgbClr val="000000"/>
              </a:solidFill>
              <a:prstDash val="solid"/>
              <a:round/>
              <a:headEnd len="sm" w="sm" type="none"/>
              <a:tailEnd len="sm" w="sm" type="none"/>
            </a:ln>
          </p:spPr>
        </p:cxnSp>
      </p:grpSp>
      <p:grpSp>
        <p:nvGrpSpPr>
          <p:cNvPr id="515" name="Google Shape;515;h7889ac721fb60280_0_463"/>
          <p:cNvGrpSpPr/>
          <p:nvPr/>
        </p:nvGrpSpPr>
        <p:grpSpPr>
          <a:xfrm>
            <a:off x="13306425" y="1381074"/>
            <a:ext cx="142800" cy="3848151"/>
            <a:chOff x="13306425" y="1381074"/>
            <a:chExt cx="142800" cy="3848151"/>
          </a:xfrm>
        </p:grpSpPr>
        <p:sp>
          <p:nvSpPr>
            <p:cNvPr id="516" name="Google Shape;516;h7889ac721fb60280_0_463"/>
            <p:cNvSpPr/>
            <p:nvPr/>
          </p:nvSpPr>
          <p:spPr>
            <a:xfrm rot="-5400000">
              <a:off x="13306425" y="5086425"/>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7" name="Google Shape;517;h7889ac721fb60280_0_463"/>
            <p:cNvCxnSpPr/>
            <p:nvPr/>
          </p:nvCxnSpPr>
          <p:spPr>
            <a:xfrm rot="-5400000">
              <a:off x="11534737" y="3233724"/>
              <a:ext cx="3705300" cy="0"/>
            </a:xfrm>
            <a:prstGeom prst="straightConnector1">
              <a:avLst/>
            </a:prstGeom>
            <a:noFill/>
            <a:ln cap="flat" cmpd="sng" w="19050">
              <a:solidFill>
                <a:srgbClr val="000000"/>
              </a:solidFill>
              <a:prstDash val="solid"/>
              <a:round/>
              <a:headEnd len="sm" w="sm" type="none"/>
              <a:tailEnd len="sm" w="sm" type="none"/>
            </a:ln>
          </p:spPr>
        </p:cxnSp>
      </p:grpSp>
      <p:grpSp>
        <p:nvGrpSpPr>
          <p:cNvPr id="518" name="Google Shape;518;h7889ac721fb60280_0_463"/>
          <p:cNvGrpSpPr/>
          <p:nvPr/>
        </p:nvGrpSpPr>
        <p:grpSpPr>
          <a:xfrm>
            <a:off x="1028700" y="685800"/>
            <a:ext cx="4823400" cy="4202550"/>
            <a:chOff x="1028700" y="685800"/>
            <a:chExt cx="4823400" cy="4202550"/>
          </a:xfrm>
        </p:grpSpPr>
        <p:pic>
          <p:nvPicPr>
            <p:cNvPr descr="preencoded.png" id="519" name="Google Shape;519;h7889ac721fb60280_0_463"/>
            <p:cNvPicPr preferRelativeResize="0"/>
            <p:nvPr/>
          </p:nvPicPr>
          <p:blipFill rotWithShape="1">
            <a:blip r:embed="rId7">
              <a:alphaModFix/>
            </a:blip>
            <a:srcRect b="0" l="0" r="0" t="0"/>
            <a:stretch/>
          </p:blipFill>
          <p:spPr>
            <a:xfrm>
              <a:off x="1028700" y="685800"/>
              <a:ext cx="4762500" cy="2352675"/>
            </a:xfrm>
            <a:prstGeom prst="rect">
              <a:avLst/>
            </a:prstGeom>
            <a:noFill/>
            <a:ln>
              <a:noFill/>
            </a:ln>
          </p:spPr>
        </p:pic>
        <p:sp>
          <p:nvSpPr>
            <p:cNvPr id="520" name="Google Shape;520;h7889ac721fb60280_0_463"/>
            <p:cNvSpPr/>
            <p:nvPr/>
          </p:nvSpPr>
          <p:spPr>
            <a:xfrm>
              <a:off x="1028700" y="3267075"/>
              <a:ext cx="14916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Eclipse</a:t>
              </a:r>
              <a:endParaRPr b="0" i="0" sz="2700" u="none" cap="none" strike="noStrike">
                <a:solidFill>
                  <a:schemeClr val="dk1"/>
                </a:solidFill>
                <a:latin typeface="Calibri"/>
                <a:ea typeface="Calibri"/>
                <a:cs typeface="Calibri"/>
                <a:sym typeface="Calibri"/>
              </a:endParaRPr>
            </a:p>
          </p:txBody>
        </p:sp>
        <p:sp>
          <p:nvSpPr>
            <p:cNvPr id="521" name="Google Shape;521;h7889ac721fb60280_0_463"/>
            <p:cNvSpPr/>
            <p:nvPr/>
          </p:nvSpPr>
          <p:spPr>
            <a:xfrm>
              <a:off x="1028700" y="3867150"/>
              <a:ext cx="482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grpSp>
        <p:nvGrpSpPr>
          <p:cNvPr id="522" name="Google Shape;522;h7889ac721fb60280_0_463"/>
          <p:cNvGrpSpPr/>
          <p:nvPr/>
        </p:nvGrpSpPr>
        <p:grpSpPr>
          <a:xfrm>
            <a:off x="4162425" y="5543550"/>
            <a:ext cx="3156600" cy="4324350"/>
            <a:chOff x="4162425" y="5543550"/>
            <a:chExt cx="3156600" cy="4324350"/>
          </a:xfrm>
        </p:grpSpPr>
        <p:sp>
          <p:nvSpPr>
            <p:cNvPr id="523" name="Google Shape;523;h7889ac721fb60280_0_463"/>
            <p:cNvSpPr/>
            <p:nvPr/>
          </p:nvSpPr>
          <p:spPr>
            <a:xfrm>
              <a:off x="4162425" y="5543550"/>
              <a:ext cx="17013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Invasion</a:t>
              </a:r>
              <a:endParaRPr b="0" i="0" sz="2700" u="none" cap="none" strike="noStrike">
                <a:solidFill>
                  <a:schemeClr val="dk1"/>
                </a:solidFill>
                <a:latin typeface="Calibri"/>
                <a:ea typeface="Calibri"/>
                <a:cs typeface="Calibri"/>
                <a:sym typeface="Calibri"/>
              </a:endParaRPr>
            </a:p>
          </p:txBody>
        </p:sp>
        <p:sp>
          <p:nvSpPr>
            <p:cNvPr id="524" name="Google Shape;524;h7889ac721fb60280_0_463"/>
            <p:cNvSpPr/>
            <p:nvPr/>
          </p:nvSpPr>
          <p:spPr>
            <a:xfrm>
              <a:off x="4162425" y="6143625"/>
              <a:ext cx="31566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 attacked by monsters.</a:t>
              </a:r>
              <a:endParaRPr b="0" i="0" sz="2400" u="none" cap="none" strike="noStrike">
                <a:solidFill>
                  <a:schemeClr val="dk1"/>
                </a:solidFill>
                <a:latin typeface="Calibri"/>
                <a:ea typeface="Calibri"/>
                <a:cs typeface="Calibri"/>
                <a:sym typeface="Calibri"/>
              </a:endParaRPr>
            </a:p>
          </p:txBody>
        </p:sp>
        <p:pic>
          <p:nvPicPr>
            <p:cNvPr descr="preencoded.png" id="525" name="Google Shape;525;h7889ac721fb60280_0_463"/>
            <p:cNvPicPr preferRelativeResize="0"/>
            <p:nvPr/>
          </p:nvPicPr>
          <p:blipFill rotWithShape="1">
            <a:blip r:embed="rId8">
              <a:alphaModFix/>
            </a:blip>
            <a:srcRect b="0" l="0" r="0" t="0"/>
            <a:stretch/>
          </p:blipFill>
          <p:spPr>
            <a:xfrm>
              <a:off x="4162425" y="7286625"/>
              <a:ext cx="3095625" cy="2581275"/>
            </a:xfrm>
            <a:prstGeom prst="rect">
              <a:avLst/>
            </a:prstGeom>
            <a:noFill/>
            <a:ln>
              <a:noFill/>
            </a:ln>
          </p:spPr>
        </p:pic>
      </p:grpSp>
      <p:sp>
        <p:nvSpPr>
          <p:cNvPr id="526" name="Google Shape;526;h7889ac721fb60280_0_463"/>
          <p:cNvSpPr/>
          <p:nvPr/>
        </p:nvSpPr>
        <p:spPr>
          <a:xfrm>
            <a:off x="10429875" y="5543550"/>
            <a:ext cx="17106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Betrayal</a:t>
            </a:r>
            <a:endParaRPr b="0" i="0" sz="2700" u="none" cap="none" strike="noStrike">
              <a:solidFill>
                <a:schemeClr val="dk1"/>
              </a:solidFill>
              <a:latin typeface="Calibri"/>
              <a:ea typeface="Calibri"/>
              <a:cs typeface="Calibri"/>
              <a:sym typeface="Calibri"/>
            </a:endParaRPr>
          </a:p>
        </p:txBody>
      </p:sp>
      <p:sp>
        <p:nvSpPr>
          <p:cNvPr id="527" name="Google Shape;527;h7889ac721fb60280_0_463"/>
          <p:cNvSpPr/>
          <p:nvPr/>
        </p:nvSpPr>
        <p:spPr>
          <a:xfrm>
            <a:off x="10429875" y="6143625"/>
            <a:ext cx="7557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Queen's advisor revealed as spy.</a:t>
            </a:r>
            <a:endParaRPr b="0" i="0" sz="2400" u="none" cap="none" strike="noStrike">
              <a:solidFill>
                <a:schemeClr val="dk1"/>
              </a:solidFill>
              <a:latin typeface="Calibri"/>
              <a:ea typeface="Calibri"/>
              <a:cs typeface="Calibri"/>
              <a:sym typeface="Calibri"/>
            </a:endParaRPr>
          </a:p>
        </p:txBody>
      </p:sp>
      <p:sp>
        <p:nvSpPr>
          <p:cNvPr id="528" name="Google Shape;528;h7889ac721fb60280_0_463"/>
          <p:cNvSpPr/>
          <p:nvPr/>
        </p:nvSpPr>
        <p:spPr>
          <a:xfrm>
            <a:off x="7296150" y="3305175"/>
            <a:ext cx="12345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Quest</a:t>
            </a:r>
            <a:endParaRPr b="0" i="0" sz="2700" u="none" cap="none" strike="noStrike">
              <a:solidFill>
                <a:schemeClr val="dk1"/>
              </a:solidFill>
              <a:latin typeface="Calibri"/>
              <a:ea typeface="Calibri"/>
              <a:cs typeface="Calibri"/>
              <a:sym typeface="Calibri"/>
            </a:endParaRPr>
          </a:p>
        </p:txBody>
      </p:sp>
      <p:sp>
        <p:nvSpPr>
          <p:cNvPr id="529" name="Google Shape;529;h7889ac721fb60280_0_463"/>
          <p:cNvSpPr/>
          <p:nvPr/>
        </p:nvSpPr>
        <p:spPr>
          <a:xfrm>
            <a:off x="7296150" y="3905250"/>
            <a:ext cx="482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Adventurers seek immortal artifact.</a:t>
            </a:r>
            <a:endParaRPr b="0" i="0" sz="2400" u="none" cap="none" strike="noStrike">
              <a:solidFill>
                <a:schemeClr val="dk1"/>
              </a:solidFill>
              <a:latin typeface="Calibri"/>
              <a:ea typeface="Calibri"/>
              <a:cs typeface="Calibri"/>
              <a:sym typeface="Calibri"/>
            </a:endParaRPr>
          </a:p>
        </p:txBody>
      </p:sp>
      <p:grpSp>
        <p:nvGrpSpPr>
          <p:cNvPr id="530" name="Google Shape;530;h7889ac721fb60280_0_463"/>
          <p:cNvGrpSpPr/>
          <p:nvPr/>
        </p:nvGrpSpPr>
        <p:grpSpPr>
          <a:xfrm>
            <a:off x="13563600" y="1381125"/>
            <a:ext cx="3690000" cy="3507225"/>
            <a:chOff x="13563600" y="1381125"/>
            <a:chExt cx="3690000" cy="3507225"/>
          </a:xfrm>
        </p:grpSpPr>
        <p:pic>
          <p:nvPicPr>
            <p:cNvPr descr="preencoded.png" id="531" name="Google Shape;531;h7889ac721fb60280_0_463"/>
            <p:cNvPicPr preferRelativeResize="0"/>
            <p:nvPr/>
          </p:nvPicPr>
          <p:blipFill rotWithShape="1">
            <a:blip r:embed="rId9">
              <a:alphaModFix/>
            </a:blip>
            <a:srcRect b="0" l="0" r="0" t="0"/>
            <a:stretch/>
          </p:blipFill>
          <p:spPr>
            <a:xfrm>
              <a:off x="13563600" y="1381125"/>
              <a:ext cx="3629025" cy="1657350"/>
            </a:xfrm>
            <a:prstGeom prst="rect">
              <a:avLst/>
            </a:prstGeom>
            <a:noFill/>
            <a:ln>
              <a:noFill/>
            </a:ln>
          </p:spPr>
        </p:pic>
        <p:sp>
          <p:nvSpPr>
            <p:cNvPr id="532" name="Google Shape;532;h7889ac721fb60280_0_463"/>
            <p:cNvSpPr/>
            <p:nvPr/>
          </p:nvSpPr>
          <p:spPr>
            <a:xfrm>
              <a:off x="13563600" y="3267075"/>
              <a:ext cx="1367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Obtain</a:t>
              </a:r>
              <a:endParaRPr b="0" i="0" sz="2700" u="none" cap="none" strike="noStrike">
                <a:solidFill>
                  <a:schemeClr val="dk1"/>
                </a:solidFill>
                <a:latin typeface="Calibri"/>
                <a:ea typeface="Calibri"/>
                <a:cs typeface="Calibri"/>
                <a:sym typeface="Calibri"/>
              </a:endParaRPr>
            </a:p>
          </p:txBody>
        </p:sp>
        <p:sp>
          <p:nvSpPr>
            <p:cNvPr id="533" name="Google Shape;533;h7889ac721fb60280_0_463"/>
            <p:cNvSpPr/>
            <p:nvPr/>
          </p:nvSpPr>
          <p:spPr>
            <a:xfrm>
              <a:off x="13563600" y="3867150"/>
              <a:ext cx="36900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Humans acquire Crystal </a:t>
              </a:r>
              <a:endParaRPr b="0" i="0" sz="2400" u="none" cap="none" strike="noStrike">
                <a:solidFill>
                  <a:schemeClr val="dk1"/>
                </a:solidFill>
                <a:latin typeface="Calibri"/>
                <a:ea typeface="Calibri"/>
                <a:cs typeface="Calibri"/>
                <a:sym typeface="Calibri"/>
              </a:endParaRPr>
            </a:p>
          </p:txBody>
        </p:sp>
      </p:grpSp>
      <p:grpSp>
        <p:nvGrpSpPr>
          <p:cNvPr id="534" name="Google Shape;534;h7889ac721fb60280_0_463"/>
          <p:cNvGrpSpPr/>
          <p:nvPr/>
        </p:nvGrpSpPr>
        <p:grpSpPr>
          <a:xfrm>
            <a:off x="771525" y="685671"/>
            <a:ext cx="142800" cy="4543555"/>
            <a:chOff x="771525" y="685671"/>
            <a:chExt cx="142800" cy="4543555"/>
          </a:xfrm>
        </p:grpSpPr>
        <p:sp>
          <p:nvSpPr>
            <p:cNvPr id="535" name="Google Shape;535;h7889ac721fb60280_0_463"/>
            <p:cNvSpPr/>
            <p:nvPr/>
          </p:nvSpPr>
          <p:spPr>
            <a:xfrm rot="-5400000">
              <a:off x="771525" y="5086425"/>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6" name="Google Shape;536;h7889ac721fb60280_0_463"/>
            <p:cNvCxnSpPr/>
            <p:nvPr/>
          </p:nvCxnSpPr>
          <p:spPr>
            <a:xfrm rot="-5400000">
              <a:off x="-1347862" y="2886021"/>
              <a:ext cx="4400700" cy="0"/>
            </a:xfrm>
            <a:prstGeom prst="straightConnector1">
              <a:avLst/>
            </a:prstGeom>
            <a:noFill/>
            <a:ln cap="flat" cmpd="sng" w="19050">
              <a:solidFill>
                <a:srgbClr val="000000"/>
              </a:solidFill>
              <a:prstDash val="solid"/>
              <a:round/>
              <a:headEnd len="sm" w="sm" type="none"/>
              <a:tailEnd len="sm" w="sm" type="none"/>
            </a:ln>
          </p:spPr>
        </p:cxnSp>
      </p:grpSp>
      <p:sp>
        <p:nvSpPr>
          <p:cNvPr id="537" name="Google Shape;537;h7889ac721fb60280_0_463"/>
          <p:cNvSpPr/>
          <p:nvPr/>
        </p:nvSpPr>
        <p:spPr>
          <a:xfrm>
            <a:off x="7839075" y="8791575"/>
            <a:ext cx="9105900" cy="10953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The Timeline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542" name="Shape 542"/>
        <p:cNvGrpSpPr/>
        <p:nvPr/>
      </p:nvGrpSpPr>
      <p:grpSpPr>
        <a:xfrm>
          <a:off x="0" y="0"/>
          <a:ext cx="0" cy="0"/>
          <a:chOff x="0" y="0"/>
          <a:chExt cx="0" cy="0"/>
        </a:xfrm>
      </p:grpSpPr>
      <p:pic>
        <p:nvPicPr>
          <p:cNvPr descr="preencoded.png" id="543" name="Google Shape;543;h7889ac721fb60280_0_506"/>
          <p:cNvPicPr preferRelativeResize="0"/>
          <p:nvPr/>
        </p:nvPicPr>
        <p:blipFill rotWithShape="1">
          <a:blip r:embed="rId3">
            <a:alphaModFix/>
          </a:blip>
          <a:srcRect b="0" l="0" r="0" t="0"/>
          <a:stretch/>
        </p:blipFill>
        <p:spPr>
          <a:xfrm>
            <a:off x="8848725" y="1162050"/>
            <a:ext cx="12630150" cy="12630150"/>
          </a:xfrm>
          <a:prstGeom prst="rect">
            <a:avLst/>
          </a:prstGeom>
          <a:noFill/>
          <a:ln>
            <a:noFill/>
          </a:ln>
        </p:spPr>
      </p:pic>
      <p:pic>
        <p:nvPicPr>
          <p:cNvPr descr="preencoded.png" id="544" name="Google Shape;544;h7889ac721fb60280_0_506"/>
          <p:cNvPicPr preferRelativeResize="0"/>
          <p:nvPr/>
        </p:nvPicPr>
        <p:blipFill rotWithShape="1">
          <a:blip r:embed="rId4">
            <a:alphaModFix/>
          </a:blip>
          <a:srcRect b="0" l="0" r="0" t="0"/>
          <a:stretch/>
        </p:blipFill>
        <p:spPr>
          <a:xfrm>
            <a:off x="-3133725" y="-3257550"/>
            <a:ext cx="10944225" cy="12630150"/>
          </a:xfrm>
          <a:prstGeom prst="rect">
            <a:avLst/>
          </a:prstGeom>
          <a:noFill/>
          <a:ln>
            <a:noFill/>
          </a:ln>
        </p:spPr>
      </p:pic>
      <p:pic>
        <p:nvPicPr>
          <p:cNvPr descr="preencoded.png" id="545" name="Google Shape;545;h7889ac721fb60280_0_506"/>
          <p:cNvPicPr preferRelativeResize="0"/>
          <p:nvPr/>
        </p:nvPicPr>
        <p:blipFill rotWithShape="1">
          <a:blip r:embed="rId5">
            <a:alphaModFix/>
          </a:blip>
          <a:srcRect b="0" l="0" r="0" t="0"/>
          <a:stretch/>
        </p:blipFill>
        <p:spPr>
          <a:xfrm>
            <a:off x="1066800" y="8429624"/>
            <a:ext cx="4448179" cy="954214"/>
          </a:xfrm>
          <a:prstGeom prst="rect">
            <a:avLst/>
          </a:prstGeom>
          <a:noFill/>
          <a:ln>
            <a:noFill/>
          </a:ln>
        </p:spPr>
      </p:pic>
      <p:grpSp>
        <p:nvGrpSpPr>
          <p:cNvPr id="546" name="Google Shape;546;h7889ac721fb60280_0_506"/>
          <p:cNvGrpSpPr/>
          <p:nvPr/>
        </p:nvGrpSpPr>
        <p:grpSpPr>
          <a:xfrm>
            <a:off x="17640300" y="7994925"/>
            <a:ext cx="596549" cy="2063476"/>
            <a:chOff x="17640300" y="7994925"/>
            <a:chExt cx="596549" cy="2063476"/>
          </a:xfrm>
        </p:grpSpPr>
        <p:pic>
          <p:nvPicPr>
            <p:cNvPr descr="preencoded.png" id="547" name="Google Shape;547;h7889ac721fb60280_0_50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48" name="Google Shape;548;h7889ac721fb60280_0_50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49" name="Google Shape;549;h7889ac721fb60280_0_506"/>
          <p:cNvSpPr/>
          <p:nvPr/>
        </p:nvSpPr>
        <p:spPr>
          <a:xfrm>
            <a:off x="5962650" y="1466850"/>
            <a:ext cx="4286400" cy="1095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Our Team</a:t>
            </a:r>
            <a:endParaRPr b="0" i="0" sz="6000" u="none" cap="none" strike="noStrike">
              <a:solidFill>
                <a:schemeClr val="dk1"/>
              </a:solidFill>
              <a:latin typeface="Calibri"/>
              <a:ea typeface="Calibri"/>
              <a:cs typeface="Calibri"/>
              <a:sym typeface="Calibri"/>
            </a:endParaRPr>
          </a:p>
        </p:txBody>
      </p:sp>
      <p:grpSp>
        <p:nvGrpSpPr>
          <p:cNvPr id="550" name="Google Shape;550;h7889ac721fb60280_0_506"/>
          <p:cNvGrpSpPr/>
          <p:nvPr/>
        </p:nvGrpSpPr>
        <p:grpSpPr>
          <a:xfrm>
            <a:off x="2038350" y="2828925"/>
            <a:ext cx="6555075" cy="2305050"/>
            <a:chOff x="2038350" y="2828925"/>
            <a:chExt cx="6555075" cy="2305050"/>
          </a:xfrm>
        </p:grpSpPr>
        <p:pic>
          <p:nvPicPr>
            <p:cNvPr descr="preencoded.png" id="551" name="Google Shape;551;h7889ac721fb60280_0_506"/>
            <p:cNvPicPr preferRelativeResize="0"/>
            <p:nvPr/>
          </p:nvPicPr>
          <p:blipFill rotWithShape="1">
            <a:blip r:embed="rId7">
              <a:alphaModFix/>
            </a:blip>
            <a:srcRect b="0" l="0" r="0" t="0"/>
            <a:stretch/>
          </p:blipFill>
          <p:spPr>
            <a:xfrm>
              <a:off x="2038350" y="2828925"/>
              <a:ext cx="4105275" cy="2305050"/>
            </a:xfrm>
            <a:prstGeom prst="rect">
              <a:avLst/>
            </a:prstGeom>
            <a:noFill/>
            <a:ln>
              <a:noFill/>
            </a:ln>
          </p:spPr>
        </p:pic>
        <p:grpSp>
          <p:nvGrpSpPr>
            <p:cNvPr id="552" name="Google Shape;552;h7889ac721fb60280_0_506"/>
            <p:cNvGrpSpPr/>
            <p:nvPr/>
          </p:nvGrpSpPr>
          <p:grpSpPr>
            <a:xfrm>
              <a:off x="6372225" y="3448050"/>
              <a:ext cx="2221200" cy="1173600"/>
              <a:chOff x="6372225" y="3448050"/>
              <a:chExt cx="2221200" cy="1173600"/>
            </a:xfrm>
          </p:grpSpPr>
          <p:sp>
            <p:nvSpPr>
              <p:cNvPr id="553" name="Google Shape;553;h7889ac721fb60280_0_506"/>
              <p:cNvSpPr/>
              <p:nvPr/>
            </p:nvSpPr>
            <p:spPr>
              <a:xfrm>
                <a:off x="6372225" y="3448050"/>
                <a:ext cx="19317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Eldruin</a:t>
                </a:r>
                <a:endParaRPr b="0" i="0" sz="3600" u="none" cap="none" strike="noStrike">
                  <a:solidFill>
                    <a:schemeClr val="dk1"/>
                  </a:solidFill>
                  <a:latin typeface="Calibri"/>
                  <a:ea typeface="Calibri"/>
                  <a:cs typeface="Calibri"/>
                  <a:sym typeface="Calibri"/>
                </a:endParaRPr>
              </a:p>
            </p:txBody>
          </p:sp>
          <p:sp>
            <p:nvSpPr>
              <p:cNvPr id="554" name="Google Shape;554;h7889ac721fb60280_0_506"/>
              <p:cNvSpPr/>
              <p:nvPr/>
            </p:nvSpPr>
            <p:spPr>
              <a:xfrm>
                <a:off x="6372225" y="4057650"/>
                <a:ext cx="2221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55" name="Google Shape;555;h7889ac721fb60280_0_506"/>
          <p:cNvGrpSpPr/>
          <p:nvPr/>
        </p:nvGrpSpPr>
        <p:grpSpPr>
          <a:xfrm>
            <a:off x="9029700" y="6486525"/>
            <a:ext cx="6555075" cy="2305050"/>
            <a:chOff x="9029700" y="6486525"/>
            <a:chExt cx="6555075" cy="2305050"/>
          </a:xfrm>
        </p:grpSpPr>
        <p:pic>
          <p:nvPicPr>
            <p:cNvPr descr="preencoded.png" id="556" name="Google Shape;556;h7889ac721fb60280_0_506"/>
            <p:cNvPicPr preferRelativeResize="0"/>
            <p:nvPr/>
          </p:nvPicPr>
          <p:blipFill rotWithShape="1">
            <a:blip r:embed="rId8">
              <a:alphaModFix/>
            </a:blip>
            <a:srcRect b="0" l="0" r="0" t="0"/>
            <a:stretch/>
          </p:blipFill>
          <p:spPr>
            <a:xfrm>
              <a:off x="9029700" y="6486525"/>
              <a:ext cx="4105275" cy="2305050"/>
            </a:xfrm>
            <a:prstGeom prst="rect">
              <a:avLst/>
            </a:prstGeom>
            <a:noFill/>
            <a:ln>
              <a:noFill/>
            </a:ln>
          </p:spPr>
        </p:pic>
        <p:grpSp>
          <p:nvGrpSpPr>
            <p:cNvPr id="557" name="Google Shape;557;h7889ac721fb60280_0_506"/>
            <p:cNvGrpSpPr/>
            <p:nvPr/>
          </p:nvGrpSpPr>
          <p:grpSpPr>
            <a:xfrm>
              <a:off x="13363575" y="7105650"/>
              <a:ext cx="2221200" cy="1173600"/>
              <a:chOff x="13363575" y="7105650"/>
              <a:chExt cx="2221200" cy="1173600"/>
            </a:xfrm>
          </p:grpSpPr>
          <p:sp>
            <p:nvSpPr>
              <p:cNvPr id="558" name="Google Shape;558;h7889ac721fb60280_0_506"/>
              <p:cNvSpPr/>
              <p:nvPr/>
            </p:nvSpPr>
            <p:spPr>
              <a:xfrm>
                <a:off x="13363575" y="7105650"/>
                <a:ext cx="19317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Eldruin</a:t>
                </a:r>
                <a:endParaRPr b="0" i="0" sz="3600" u="none" cap="none" strike="noStrike">
                  <a:solidFill>
                    <a:schemeClr val="dk1"/>
                  </a:solidFill>
                  <a:latin typeface="Calibri"/>
                  <a:ea typeface="Calibri"/>
                  <a:cs typeface="Calibri"/>
                  <a:sym typeface="Calibri"/>
                </a:endParaRPr>
              </a:p>
            </p:txBody>
          </p:sp>
          <p:sp>
            <p:nvSpPr>
              <p:cNvPr id="559" name="Google Shape;559;h7889ac721fb60280_0_506"/>
              <p:cNvSpPr/>
              <p:nvPr/>
            </p:nvSpPr>
            <p:spPr>
              <a:xfrm>
                <a:off x="13363575" y="7715250"/>
                <a:ext cx="2221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60" name="Google Shape;560;h7889ac721fb60280_0_506"/>
          <p:cNvGrpSpPr/>
          <p:nvPr/>
        </p:nvGrpSpPr>
        <p:grpSpPr>
          <a:xfrm>
            <a:off x="2038350" y="6486525"/>
            <a:ext cx="7627575" cy="2305050"/>
            <a:chOff x="2038350" y="6486525"/>
            <a:chExt cx="7627575" cy="2305050"/>
          </a:xfrm>
        </p:grpSpPr>
        <p:pic>
          <p:nvPicPr>
            <p:cNvPr descr="preencoded.png" id="561" name="Google Shape;561;h7889ac721fb60280_0_506"/>
            <p:cNvPicPr preferRelativeResize="0"/>
            <p:nvPr/>
          </p:nvPicPr>
          <p:blipFill rotWithShape="1">
            <a:blip r:embed="rId9">
              <a:alphaModFix/>
            </a:blip>
            <a:srcRect b="0" l="0" r="0" t="0"/>
            <a:stretch/>
          </p:blipFill>
          <p:spPr>
            <a:xfrm>
              <a:off x="2038350" y="6486525"/>
              <a:ext cx="4105275" cy="2305050"/>
            </a:xfrm>
            <a:prstGeom prst="rect">
              <a:avLst/>
            </a:prstGeom>
            <a:noFill/>
            <a:ln>
              <a:noFill/>
            </a:ln>
          </p:spPr>
        </p:pic>
        <p:grpSp>
          <p:nvGrpSpPr>
            <p:cNvPr id="562" name="Google Shape;562;h7889ac721fb60280_0_506"/>
            <p:cNvGrpSpPr/>
            <p:nvPr/>
          </p:nvGrpSpPr>
          <p:grpSpPr>
            <a:xfrm>
              <a:off x="6372225" y="7105650"/>
              <a:ext cx="3293700" cy="1173600"/>
              <a:chOff x="6372225" y="7105650"/>
              <a:chExt cx="3293700" cy="1173600"/>
            </a:xfrm>
          </p:grpSpPr>
          <p:sp>
            <p:nvSpPr>
              <p:cNvPr id="563" name="Google Shape;563;h7889ac721fb60280_0_506"/>
              <p:cNvSpPr/>
              <p:nvPr/>
            </p:nvSpPr>
            <p:spPr>
              <a:xfrm>
                <a:off x="6372225" y="7105650"/>
                <a:ext cx="32937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Elementalen</a:t>
                </a:r>
                <a:endParaRPr b="0" i="0" sz="3600" u="none" cap="none" strike="noStrike">
                  <a:solidFill>
                    <a:schemeClr val="dk1"/>
                  </a:solidFill>
                  <a:latin typeface="Calibri"/>
                  <a:ea typeface="Calibri"/>
                  <a:cs typeface="Calibri"/>
                  <a:sym typeface="Calibri"/>
                </a:endParaRPr>
              </a:p>
            </p:txBody>
          </p:sp>
          <p:sp>
            <p:nvSpPr>
              <p:cNvPr id="564" name="Google Shape;564;h7889ac721fb60280_0_506"/>
              <p:cNvSpPr/>
              <p:nvPr/>
            </p:nvSpPr>
            <p:spPr>
              <a:xfrm>
                <a:off x="6372225" y="7715250"/>
                <a:ext cx="2173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65" name="Google Shape;565;h7889ac721fb60280_0_506"/>
          <p:cNvGrpSpPr/>
          <p:nvPr/>
        </p:nvGrpSpPr>
        <p:grpSpPr>
          <a:xfrm>
            <a:off x="9029700" y="2828925"/>
            <a:ext cx="7336275" cy="2305050"/>
            <a:chOff x="9029700" y="2828925"/>
            <a:chExt cx="7336275" cy="2305050"/>
          </a:xfrm>
        </p:grpSpPr>
        <p:pic>
          <p:nvPicPr>
            <p:cNvPr descr="preencoded.png" id="566" name="Google Shape;566;h7889ac721fb60280_0_506"/>
            <p:cNvPicPr preferRelativeResize="0"/>
            <p:nvPr/>
          </p:nvPicPr>
          <p:blipFill rotWithShape="1">
            <a:blip r:embed="rId10">
              <a:alphaModFix/>
            </a:blip>
            <a:srcRect b="0" l="0" r="0" t="0"/>
            <a:stretch/>
          </p:blipFill>
          <p:spPr>
            <a:xfrm>
              <a:off x="9029700" y="2828925"/>
              <a:ext cx="4105275" cy="2305050"/>
            </a:xfrm>
            <a:prstGeom prst="rect">
              <a:avLst/>
            </a:prstGeom>
            <a:noFill/>
            <a:ln>
              <a:noFill/>
            </a:ln>
          </p:spPr>
        </p:pic>
        <p:grpSp>
          <p:nvGrpSpPr>
            <p:cNvPr id="567" name="Google Shape;567;h7889ac721fb60280_0_506"/>
            <p:cNvGrpSpPr/>
            <p:nvPr/>
          </p:nvGrpSpPr>
          <p:grpSpPr>
            <a:xfrm>
              <a:off x="13363575" y="3448050"/>
              <a:ext cx="3002400" cy="1173600"/>
              <a:chOff x="13363575" y="3448050"/>
              <a:chExt cx="3002400" cy="1173600"/>
            </a:xfrm>
          </p:grpSpPr>
          <p:sp>
            <p:nvSpPr>
              <p:cNvPr id="568" name="Google Shape;568;h7889ac721fb60280_0_506"/>
              <p:cNvSpPr/>
              <p:nvPr/>
            </p:nvSpPr>
            <p:spPr>
              <a:xfrm>
                <a:off x="13363575" y="3448050"/>
                <a:ext cx="20460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Lunaria</a:t>
                </a:r>
                <a:endParaRPr b="0" i="0" sz="3600" u="none" cap="none" strike="noStrike">
                  <a:solidFill>
                    <a:schemeClr val="dk1"/>
                  </a:solidFill>
                  <a:latin typeface="Calibri"/>
                  <a:ea typeface="Calibri"/>
                  <a:cs typeface="Calibri"/>
                  <a:sym typeface="Calibri"/>
                </a:endParaRPr>
              </a:p>
            </p:txBody>
          </p:sp>
          <p:sp>
            <p:nvSpPr>
              <p:cNvPr id="569" name="Google Shape;569;h7889ac721fb60280_0_506"/>
              <p:cNvSpPr/>
              <p:nvPr/>
            </p:nvSpPr>
            <p:spPr>
              <a:xfrm>
                <a:off x="13363575" y="4057650"/>
                <a:ext cx="3002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574" name="Shape 574"/>
        <p:cNvGrpSpPr/>
        <p:nvPr/>
      </p:nvGrpSpPr>
      <p:grpSpPr>
        <a:xfrm>
          <a:off x="0" y="0"/>
          <a:ext cx="0" cy="0"/>
          <a:chOff x="0" y="0"/>
          <a:chExt cx="0" cy="0"/>
        </a:xfrm>
      </p:grpSpPr>
      <p:pic>
        <p:nvPicPr>
          <p:cNvPr descr="preencoded.png" id="575" name="Google Shape;575;h7889ac721fb60280_0_537"/>
          <p:cNvPicPr preferRelativeResize="0"/>
          <p:nvPr/>
        </p:nvPicPr>
        <p:blipFill rotWithShape="1">
          <a:blip r:embed="rId3">
            <a:alphaModFix/>
          </a:blip>
          <a:srcRect b="0" l="0" r="0" t="0"/>
          <a:stretch/>
        </p:blipFill>
        <p:spPr>
          <a:xfrm>
            <a:off x="-7372350" y="-3124200"/>
            <a:ext cx="18240375" cy="18240375"/>
          </a:xfrm>
          <a:prstGeom prst="rect">
            <a:avLst/>
          </a:prstGeom>
          <a:noFill/>
          <a:ln>
            <a:noFill/>
          </a:ln>
        </p:spPr>
      </p:pic>
      <p:pic>
        <p:nvPicPr>
          <p:cNvPr descr="preencoded.png" id="576" name="Google Shape;576;h7889ac721fb60280_0_537"/>
          <p:cNvPicPr preferRelativeResize="0"/>
          <p:nvPr/>
        </p:nvPicPr>
        <p:blipFill rotWithShape="1">
          <a:blip r:embed="rId4">
            <a:alphaModFix/>
          </a:blip>
          <a:srcRect b="0" l="0" r="0" t="0"/>
          <a:stretch/>
        </p:blipFill>
        <p:spPr>
          <a:xfrm>
            <a:off x="13724977" y="1436333"/>
            <a:ext cx="3820620" cy="1156408"/>
          </a:xfrm>
          <a:prstGeom prst="rect">
            <a:avLst/>
          </a:prstGeom>
          <a:noFill/>
          <a:ln>
            <a:noFill/>
          </a:ln>
        </p:spPr>
      </p:pic>
      <p:grpSp>
        <p:nvGrpSpPr>
          <p:cNvPr id="577" name="Google Shape;577;h7889ac721fb60280_0_537"/>
          <p:cNvGrpSpPr/>
          <p:nvPr/>
        </p:nvGrpSpPr>
        <p:grpSpPr>
          <a:xfrm>
            <a:off x="17640300" y="7994925"/>
            <a:ext cx="596549" cy="2063476"/>
            <a:chOff x="17640300" y="7994925"/>
            <a:chExt cx="596549" cy="2063476"/>
          </a:xfrm>
        </p:grpSpPr>
        <p:pic>
          <p:nvPicPr>
            <p:cNvPr descr="preencoded.png" id="578" name="Google Shape;578;h7889ac721fb60280_0_53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79" name="Google Shape;579;h7889ac721fb60280_0_53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80" name="Google Shape;580;h7889ac721fb60280_0_537"/>
          <p:cNvPicPr preferRelativeResize="0"/>
          <p:nvPr/>
        </p:nvPicPr>
        <p:blipFill rotWithShape="1">
          <a:blip r:embed="rId6">
            <a:alphaModFix/>
          </a:blip>
          <a:srcRect b="0" l="0" r="0" t="0"/>
          <a:stretch/>
        </p:blipFill>
        <p:spPr>
          <a:xfrm>
            <a:off x="361950" y="1562100"/>
            <a:ext cx="5781675" cy="6477000"/>
          </a:xfrm>
          <a:prstGeom prst="rect">
            <a:avLst/>
          </a:prstGeom>
          <a:noFill/>
          <a:ln>
            <a:noFill/>
          </a:ln>
        </p:spPr>
      </p:pic>
      <p:pic>
        <p:nvPicPr>
          <p:cNvPr descr="preencoded.png" id="581" name="Google Shape;581;h7889ac721fb60280_0_537"/>
          <p:cNvPicPr preferRelativeResize="0"/>
          <p:nvPr/>
        </p:nvPicPr>
        <p:blipFill rotWithShape="1">
          <a:blip r:embed="rId7">
            <a:alphaModFix/>
          </a:blip>
          <a:srcRect b="0" l="0" r="0" t="0"/>
          <a:stretch/>
        </p:blipFill>
        <p:spPr>
          <a:xfrm>
            <a:off x="6581775" y="723900"/>
            <a:ext cx="819150" cy="895350"/>
          </a:xfrm>
          <a:prstGeom prst="rect">
            <a:avLst/>
          </a:prstGeom>
          <a:noFill/>
          <a:ln>
            <a:noFill/>
          </a:ln>
        </p:spPr>
      </p:pic>
      <p:cxnSp>
        <p:nvCxnSpPr>
          <p:cNvPr id="582" name="Google Shape;582;h7889ac721fb60280_0_537"/>
          <p:cNvCxnSpPr/>
          <p:nvPr/>
        </p:nvCxnSpPr>
        <p:spPr>
          <a:xfrm rot="-5400000">
            <a:off x="6395888" y="2390793"/>
            <a:ext cx="1219500" cy="0"/>
          </a:xfrm>
          <a:prstGeom prst="straightConnector1">
            <a:avLst/>
          </a:prstGeom>
          <a:noFill/>
          <a:ln cap="flat" cmpd="sng" w="28575">
            <a:solidFill>
              <a:srgbClr val="004C97"/>
            </a:solidFill>
            <a:prstDash val="solid"/>
            <a:round/>
            <a:headEnd len="sm" w="sm" type="none"/>
            <a:tailEnd len="sm" w="sm" type="none"/>
          </a:ln>
        </p:spPr>
      </p:cxnSp>
      <p:pic>
        <p:nvPicPr>
          <p:cNvPr descr="preencoded.png" id="583" name="Google Shape;583;h7889ac721fb60280_0_537"/>
          <p:cNvPicPr preferRelativeResize="0"/>
          <p:nvPr/>
        </p:nvPicPr>
        <p:blipFill rotWithShape="1">
          <a:blip r:embed="rId8">
            <a:alphaModFix/>
          </a:blip>
          <a:srcRect b="0" l="0" r="0" t="0"/>
          <a:stretch/>
        </p:blipFill>
        <p:spPr>
          <a:xfrm>
            <a:off x="6543675" y="3181350"/>
            <a:ext cx="895350" cy="857250"/>
          </a:xfrm>
          <a:prstGeom prst="rect">
            <a:avLst/>
          </a:prstGeom>
          <a:noFill/>
          <a:ln>
            <a:noFill/>
          </a:ln>
        </p:spPr>
      </p:pic>
      <p:cxnSp>
        <p:nvCxnSpPr>
          <p:cNvPr id="584" name="Google Shape;584;h7889ac721fb60280_0_537"/>
          <p:cNvCxnSpPr/>
          <p:nvPr/>
        </p:nvCxnSpPr>
        <p:spPr>
          <a:xfrm rot="-5400000">
            <a:off x="6395888" y="4829193"/>
            <a:ext cx="1219500" cy="0"/>
          </a:xfrm>
          <a:prstGeom prst="straightConnector1">
            <a:avLst/>
          </a:prstGeom>
          <a:noFill/>
          <a:ln cap="flat" cmpd="sng" w="28575">
            <a:solidFill>
              <a:srgbClr val="004C97"/>
            </a:solidFill>
            <a:prstDash val="solid"/>
            <a:round/>
            <a:headEnd len="sm" w="sm" type="none"/>
            <a:tailEnd len="sm" w="sm" type="none"/>
          </a:ln>
        </p:spPr>
      </p:cxnSp>
      <p:pic>
        <p:nvPicPr>
          <p:cNvPr descr="preencoded.png" id="585" name="Google Shape;585;h7889ac721fb60280_0_537"/>
          <p:cNvPicPr preferRelativeResize="0"/>
          <p:nvPr/>
        </p:nvPicPr>
        <p:blipFill rotWithShape="1">
          <a:blip r:embed="rId9">
            <a:alphaModFix/>
          </a:blip>
          <a:srcRect b="0" l="0" r="0" t="0"/>
          <a:stretch/>
        </p:blipFill>
        <p:spPr>
          <a:xfrm>
            <a:off x="6543675" y="5629925"/>
            <a:ext cx="895350" cy="836888"/>
          </a:xfrm>
          <a:prstGeom prst="rect">
            <a:avLst/>
          </a:prstGeom>
          <a:noFill/>
          <a:ln>
            <a:noFill/>
          </a:ln>
        </p:spPr>
      </p:pic>
      <p:cxnSp>
        <p:nvCxnSpPr>
          <p:cNvPr id="586" name="Google Shape;586;h7889ac721fb60280_0_537"/>
          <p:cNvCxnSpPr/>
          <p:nvPr/>
        </p:nvCxnSpPr>
        <p:spPr>
          <a:xfrm rot="-5400000">
            <a:off x="6395888" y="7267593"/>
            <a:ext cx="1219500" cy="0"/>
          </a:xfrm>
          <a:prstGeom prst="straightConnector1">
            <a:avLst/>
          </a:prstGeom>
          <a:noFill/>
          <a:ln cap="flat" cmpd="sng" w="28575">
            <a:solidFill>
              <a:srgbClr val="004C97"/>
            </a:solidFill>
            <a:prstDash val="solid"/>
            <a:round/>
            <a:headEnd len="sm" w="sm" type="none"/>
            <a:tailEnd len="sm" w="sm" type="none"/>
          </a:ln>
        </p:spPr>
      </p:cxnSp>
      <p:pic>
        <p:nvPicPr>
          <p:cNvPr descr="preencoded.png" id="587" name="Google Shape;587;h7889ac721fb60280_0_537"/>
          <p:cNvPicPr preferRelativeResize="0"/>
          <p:nvPr/>
        </p:nvPicPr>
        <p:blipFill rotWithShape="1">
          <a:blip r:embed="rId10">
            <a:alphaModFix/>
          </a:blip>
          <a:srcRect b="0" l="0" r="0" t="0"/>
          <a:stretch/>
        </p:blipFill>
        <p:spPr>
          <a:xfrm>
            <a:off x="6543675" y="8048625"/>
            <a:ext cx="895350" cy="876300"/>
          </a:xfrm>
          <a:prstGeom prst="rect">
            <a:avLst/>
          </a:prstGeom>
          <a:noFill/>
          <a:ln>
            <a:noFill/>
          </a:ln>
        </p:spPr>
      </p:pic>
      <p:sp>
        <p:nvSpPr>
          <p:cNvPr id="588" name="Google Shape;588;h7889ac721fb60280_0_537"/>
          <p:cNvSpPr/>
          <p:nvPr/>
        </p:nvSpPr>
        <p:spPr>
          <a:xfrm>
            <a:off x="7600950" y="190500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589" name="Google Shape;589;h7889ac721fb60280_0_537"/>
          <p:cNvSpPr/>
          <p:nvPr/>
        </p:nvSpPr>
        <p:spPr>
          <a:xfrm>
            <a:off x="7600950" y="44672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590" name="Google Shape;590;h7889ac721fb60280_0_537"/>
          <p:cNvSpPr/>
          <p:nvPr/>
        </p:nvSpPr>
        <p:spPr>
          <a:xfrm>
            <a:off x="7600950" y="69818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591" name="Google Shape;591;h7889ac721fb60280_0_537"/>
          <p:cNvSpPr/>
          <p:nvPr/>
        </p:nvSpPr>
        <p:spPr>
          <a:xfrm>
            <a:off x="6657975" y="9334500"/>
            <a:ext cx="65055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596" name="Shape 596"/>
        <p:cNvGrpSpPr/>
        <p:nvPr/>
      </p:nvGrpSpPr>
      <p:grpSpPr>
        <a:xfrm>
          <a:off x="0" y="0"/>
          <a:ext cx="0" cy="0"/>
          <a:chOff x="0" y="0"/>
          <a:chExt cx="0" cy="0"/>
        </a:xfrm>
      </p:grpSpPr>
      <p:pic>
        <p:nvPicPr>
          <p:cNvPr descr="preencoded.png" id="597" name="Google Shape;597;h7889ac721fb60280_0_558"/>
          <p:cNvPicPr preferRelativeResize="0"/>
          <p:nvPr/>
        </p:nvPicPr>
        <p:blipFill rotWithShape="1">
          <a:blip r:embed="rId3">
            <a:alphaModFix/>
          </a:blip>
          <a:srcRect b="0" l="0" r="0" t="0"/>
          <a:stretch/>
        </p:blipFill>
        <p:spPr>
          <a:xfrm>
            <a:off x="-7372350" y="-3124200"/>
            <a:ext cx="18240375" cy="18240375"/>
          </a:xfrm>
          <a:prstGeom prst="rect">
            <a:avLst/>
          </a:prstGeom>
          <a:noFill/>
          <a:ln>
            <a:noFill/>
          </a:ln>
        </p:spPr>
      </p:pic>
      <p:pic>
        <p:nvPicPr>
          <p:cNvPr descr="preencoded.png" id="598" name="Google Shape;598;h7889ac721fb60280_0_558"/>
          <p:cNvPicPr preferRelativeResize="0"/>
          <p:nvPr/>
        </p:nvPicPr>
        <p:blipFill rotWithShape="1">
          <a:blip r:embed="rId4">
            <a:alphaModFix/>
          </a:blip>
          <a:srcRect b="0" l="0" r="0" t="0"/>
          <a:stretch/>
        </p:blipFill>
        <p:spPr>
          <a:xfrm>
            <a:off x="13724977" y="1436333"/>
            <a:ext cx="3820620" cy="1156408"/>
          </a:xfrm>
          <a:prstGeom prst="rect">
            <a:avLst/>
          </a:prstGeom>
          <a:noFill/>
          <a:ln>
            <a:noFill/>
          </a:ln>
        </p:spPr>
      </p:pic>
      <p:grpSp>
        <p:nvGrpSpPr>
          <p:cNvPr id="599" name="Google Shape;599;h7889ac721fb60280_0_558"/>
          <p:cNvGrpSpPr/>
          <p:nvPr/>
        </p:nvGrpSpPr>
        <p:grpSpPr>
          <a:xfrm>
            <a:off x="17640300" y="7994925"/>
            <a:ext cx="596549" cy="2063476"/>
            <a:chOff x="17640300" y="7994925"/>
            <a:chExt cx="596549" cy="2063476"/>
          </a:xfrm>
        </p:grpSpPr>
        <p:pic>
          <p:nvPicPr>
            <p:cNvPr descr="preencoded.png" id="600" name="Google Shape;600;h7889ac721fb60280_0_55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601" name="Google Shape;601;h7889ac721fb60280_0_55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02" name="Google Shape;602;h7889ac721fb60280_0_558"/>
          <p:cNvGrpSpPr/>
          <p:nvPr/>
        </p:nvGrpSpPr>
        <p:grpSpPr>
          <a:xfrm>
            <a:off x="590550" y="2795588"/>
            <a:ext cx="17106900" cy="6524550"/>
            <a:chOff x="590550" y="2795588"/>
            <a:chExt cx="17106900" cy="6524550"/>
          </a:xfrm>
        </p:grpSpPr>
        <p:grpSp>
          <p:nvGrpSpPr>
            <p:cNvPr id="603" name="Google Shape;603;h7889ac721fb60280_0_558"/>
            <p:cNvGrpSpPr/>
            <p:nvPr/>
          </p:nvGrpSpPr>
          <p:grpSpPr>
            <a:xfrm>
              <a:off x="7629525" y="2795588"/>
              <a:ext cx="3848100" cy="1209600"/>
              <a:chOff x="7629525" y="2795588"/>
              <a:chExt cx="3848100" cy="1209600"/>
            </a:xfrm>
          </p:grpSpPr>
          <p:grpSp>
            <p:nvGrpSpPr>
              <p:cNvPr id="604" name="Google Shape;604;h7889ac721fb60280_0_558"/>
              <p:cNvGrpSpPr/>
              <p:nvPr/>
            </p:nvGrpSpPr>
            <p:grpSpPr>
              <a:xfrm>
                <a:off x="8048625" y="2795588"/>
                <a:ext cx="3429000" cy="1209600"/>
                <a:chOff x="8048625" y="2795588"/>
                <a:chExt cx="3429000" cy="1209600"/>
              </a:xfrm>
            </p:grpSpPr>
            <p:sp>
              <p:nvSpPr>
                <p:cNvPr id="605" name="Google Shape;605;h7889ac721fb60280_0_558"/>
                <p:cNvSpPr/>
                <p:nvPr/>
              </p:nvSpPr>
              <p:spPr>
                <a:xfrm>
                  <a:off x="8048625" y="2795588"/>
                  <a:ext cx="3429000" cy="1209600"/>
                </a:xfrm>
                <a:prstGeom prst="roundRect">
                  <a:avLst>
                    <a:gd fmla="val 476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h7889ac721fb60280_0_558"/>
                <p:cNvSpPr/>
                <p:nvPr/>
              </p:nvSpPr>
              <p:spPr>
                <a:xfrm>
                  <a:off x="8582025" y="2909888"/>
                  <a:ext cx="28119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Chloe Ng</a:t>
                  </a:r>
                  <a:endParaRPr b="0" i="0" sz="2700" u="none" cap="none" strike="noStrike">
                    <a:solidFill>
                      <a:schemeClr val="dk1"/>
                    </a:solidFill>
                    <a:latin typeface="Calibri"/>
                    <a:ea typeface="Calibri"/>
                    <a:cs typeface="Calibri"/>
                    <a:sym typeface="Calibri"/>
                  </a:endParaRPr>
                </a:p>
              </p:txBody>
            </p:sp>
            <p:sp>
              <p:nvSpPr>
                <p:cNvPr id="607" name="Google Shape;607;h7889ac721fb60280_0_558"/>
                <p:cNvSpPr/>
                <p:nvPr/>
              </p:nvSpPr>
              <p:spPr>
                <a:xfrm>
                  <a:off x="8582025" y="34337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grpSp>
          <p:pic>
            <p:nvPicPr>
              <p:cNvPr descr="preencoded.png" id="608" name="Google Shape;608;h7889ac721fb60280_0_558"/>
              <p:cNvPicPr preferRelativeResize="0"/>
              <p:nvPr/>
            </p:nvPicPr>
            <p:blipFill rotWithShape="1">
              <a:blip r:embed="rId6">
                <a:alphaModFix/>
              </a:blip>
              <a:srcRect b="0" l="0" r="0" t="0"/>
              <a:stretch/>
            </p:blipFill>
            <p:spPr>
              <a:xfrm>
                <a:off x="7629525" y="2981325"/>
                <a:ext cx="838200" cy="838200"/>
              </a:xfrm>
              <a:prstGeom prst="rect">
                <a:avLst/>
              </a:prstGeom>
              <a:noFill/>
              <a:ln>
                <a:noFill/>
              </a:ln>
            </p:spPr>
          </p:pic>
        </p:grpSp>
        <p:grpSp>
          <p:nvGrpSpPr>
            <p:cNvPr id="609" name="Google Shape;609;h7889ac721fb60280_0_558"/>
            <p:cNvGrpSpPr/>
            <p:nvPr/>
          </p:nvGrpSpPr>
          <p:grpSpPr>
            <a:xfrm>
              <a:off x="590550" y="4567238"/>
              <a:ext cx="3848100" cy="1209600"/>
              <a:chOff x="590550" y="4567238"/>
              <a:chExt cx="3848100" cy="1209600"/>
            </a:xfrm>
          </p:grpSpPr>
          <p:grpSp>
            <p:nvGrpSpPr>
              <p:cNvPr id="610" name="Google Shape;610;h7889ac721fb60280_0_558"/>
              <p:cNvGrpSpPr/>
              <p:nvPr/>
            </p:nvGrpSpPr>
            <p:grpSpPr>
              <a:xfrm>
                <a:off x="1009650" y="4567238"/>
                <a:ext cx="3429000" cy="1209600"/>
                <a:chOff x="1009650" y="4567238"/>
                <a:chExt cx="3429000" cy="1209600"/>
              </a:xfrm>
            </p:grpSpPr>
            <p:sp>
              <p:nvSpPr>
                <p:cNvPr id="611" name="Google Shape;611;h7889ac721fb60280_0_558"/>
                <p:cNvSpPr/>
                <p:nvPr/>
              </p:nvSpPr>
              <p:spPr>
                <a:xfrm>
                  <a:off x="1009650" y="4567238"/>
                  <a:ext cx="3429000" cy="1209600"/>
                </a:xfrm>
                <a:prstGeom prst="roundRect">
                  <a:avLst>
                    <a:gd fmla="val 476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h7889ac721fb60280_0_558"/>
                <p:cNvSpPr/>
                <p:nvPr/>
              </p:nvSpPr>
              <p:spPr>
                <a:xfrm>
                  <a:off x="1543050" y="4681538"/>
                  <a:ext cx="28119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Valtorin</a:t>
                  </a:r>
                  <a:endParaRPr b="0" i="0" sz="2700" u="none" cap="none" strike="noStrike">
                    <a:solidFill>
                      <a:schemeClr val="dk1"/>
                    </a:solidFill>
                    <a:latin typeface="Calibri"/>
                    <a:ea typeface="Calibri"/>
                    <a:cs typeface="Calibri"/>
                    <a:sym typeface="Calibri"/>
                  </a:endParaRPr>
                </a:p>
              </p:txBody>
            </p:sp>
            <p:sp>
              <p:nvSpPr>
                <p:cNvPr id="613" name="Google Shape;613;h7889ac721fb60280_0_558"/>
                <p:cNvSpPr/>
                <p:nvPr/>
              </p:nvSpPr>
              <p:spPr>
                <a:xfrm>
                  <a:off x="1543050" y="52054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grpSp>
          <p:pic>
            <p:nvPicPr>
              <p:cNvPr descr="preencoded.png" id="614" name="Google Shape;614;h7889ac721fb60280_0_558"/>
              <p:cNvPicPr preferRelativeResize="0"/>
              <p:nvPr/>
            </p:nvPicPr>
            <p:blipFill rotWithShape="1">
              <a:blip r:embed="rId7">
                <a:alphaModFix/>
              </a:blip>
              <a:srcRect b="0" l="0" r="0" t="0"/>
              <a:stretch/>
            </p:blipFill>
            <p:spPr>
              <a:xfrm>
                <a:off x="590550" y="4752975"/>
                <a:ext cx="838200" cy="838200"/>
              </a:xfrm>
              <a:prstGeom prst="rect">
                <a:avLst/>
              </a:prstGeom>
              <a:noFill/>
              <a:ln>
                <a:noFill/>
              </a:ln>
            </p:spPr>
          </p:pic>
        </p:grpSp>
        <p:grpSp>
          <p:nvGrpSpPr>
            <p:cNvPr id="615" name="Google Shape;615;h7889ac721fb60280_0_558"/>
            <p:cNvGrpSpPr/>
            <p:nvPr/>
          </p:nvGrpSpPr>
          <p:grpSpPr>
            <a:xfrm>
              <a:off x="590550" y="6338888"/>
              <a:ext cx="3848100" cy="1209600"/>
              <a:chOff x="590550" y="6338888"/>
              <a:chExt cx="3848100" cy="1209600"/>
            </a:xfrm>
          </p:grpSpPr>
          <p:grpSp>
            <p:nvGrpSpPr>
              <p:cNvPr id="616" name="Google Shape;616;h7889ac721fb60280_0_558"/>
              <p:cNvGrpSpPr/>
              <p:nvPr/>
            </p:nvGrpSpPr>
            <p:grpSpPr>
              <a:xfrm>
                <a:off x="1009650" y="6338888"/>
                <a:ext cx="3429000" cy="1209600"/>
                <a:chOff x="1009650" y="6338888"/>
                <a:chExt cx="3429000" cy="1209600"/>
              </a:xfrm>
            </p:grpSpPr>
            <p:sp>
              <p:nvSpPr>
                <p:cNvPr id="617" name="Google Shape;617;h7889ac721fb60280_0_558"/>
                <p:cNvSpPr/>
                <p:nvPr/>
              </p:nvSpPr>
              <p:spPr>
                <a:xfrm>
                  <a:off x="1009650" y="6338888"/>
                  <a:ext cx="3429000" cy="1209600"/>
                </a:xfrm>
                <a:prstGeom prst="roundRect">
                  <a:avLst>
                    <a:gd fmla="val 476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h7889ac721fb60280_0_558"/>
                <p:cNvSpPr/>
                <p:nvPr/>
              </p:nvSpPr>
              <p:spPr>
                <a:xfrm>
                  <a:off x="1543050" y="6453188"/>
                  <a:ext cx="28119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Lyrisa</a:t>
                  </a:r>
                  <a:endParaRPr b="0" i="0" sz="2700" u="none" cap="none" strike="noStrike">
                    <a:solidFill>
                      <a:schemeClr val="dk1"/>
                    </a:solidFill>
                    <a:latin typeface="Calibri"/>
                    <a:ea typeface="Calibri"/>
                    <a:cs typeface="Calibri"/>
                    <a:sym typeface="Calibri"/>
                  </a:endParaRPr>
                </a:p>
              </p:txBody>
            </p:sp>
            <p:sp>
              <p:nvSpPr>
                <p:cNvPr id="619" name="Google Shape;619;h7889ac721fb60280_0_558"/>
                <p:cNvSpPr/>
                <p:nvPr/>
              </p:nvSpPr>
              <p:spPr>
                <a:xfrm>
                  <a:off x="1543050" y="69770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Dreamer</a:t>
                  </a:r>
                  <a:endParaRPr b="0" i="0" sz="2400" u="none" cap="none" strike="noStrike">
                    <a:solidFill>
                      <a:schemeClr val="dk1"/>
                    </a:solidFill>
                    <a:latin typeface="Calibri"/>
                    <a:ea typeface="Calibri"/>
                    <a:cs typeface="Calibri"/>
                    <a:sym typeface="Calibri"/>
                  </a:endParaRPr>
                </a:p>
              </p:txBody>
            </p:sp>
          </p:grpSp>
          <p:pic>
            <p:nvPicPr>
              <p:cNvPr descr="preencoded.png" id="620" name="Google Shape;620;h7889ac721fb60280_0_558"/>
              <p:cNvPicPr preferRelativeResize="0"/>
              <p:nvPr/>
            </p:nvPicPr>
            <p:blipFill rotWithShape="1">
              <a:blip r:embed="rId8">
                <a:alphaModFix/>
              </a:blip>
              <a:srcRect b="0" l="0" r="0" t="0"/>
              <a:stretch/>
            </p:blipFill>
            <p:spPr>
              <a:xfrm>
                <a:off x="590550" y="6524625"/>
                <a:ext cx="838200" cy="838200"/>
              </a:xfrm>
              <a:prstGeom prst="rect">
                <a:avLst/>
              </a:prstGeom>
              <a:noFill/>
              <a:ln>
                <a:noFill/>
              </a:ln>
            </p:spPr>
          </p:pic>
        </p:grpSp>
        <p:grpSp>
          <p:nvGrpSpPr>
            <p:cNvPr id="621" name="Google Shape;621;h7889ac721fb60280_0_558"/>
            <p:cNvGrpSpPr/>
            <p:nvPr/>
          </p:nvGrpSpPr>
          <p:grpSpPr>
            <a:xfrm>
              <a:off x="5010150" y="6338888"/>
              <a:ext cx="3848100" cy="1209600"/>
              <a:chOff x="5010150" y="6338888"/>
              <a:chExt cx="3848100" cy="1209600"/>
            </a:xfrm>
          </p:grpSpPr>
          <p:grpSp>
            <p:nvGrpSpPr>
              <p:cNvPr id="622" name="Google Shape;622;h7889ac721fb60280_0_558"/>
              <p:cNvGrpSpPr/>
              <p:nvPr/>
            </p:nvGrpSpPr>
            <p:grpSpPr>
              <a:xfrm>
                <a:off x="5429250" y="6338888"/>
                <a:ext cx="3429000" cy="1209600"/>
                <a:chOff x="5429250" y="6338888"/>
                <a:chExt cx="3429000" cy="1209600"/>
              </a:xfrm>
            </p:grpSpPr>
            <p:sp>
              <p:nvSpPr>
                <p:cNvPr id="623" name="Google Shape;623;h7889ac721fb60280_0_558"/>
                <p:cNvSpPr/>
                <p:nvPr/>
              </p:nvSpPr>
              <p:spPr>
                <a:xfrm>
                  <a:off x="5429250" y="6338888"/>
                  <a:ext cx="3429000" cy="1209600"/>
                </a:xfrm>
                <a:prstGeom prst="roundRect">
                  <a:avLst>
                    <a:gd fmla="val 476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h7889ac721fb60280_0_558"/>
                <p:cNvSpPr/>
                <p:nvPr/>
              </p:nvSpPr>
              <p:spPr>
                <a:xfrm>
                  <a:off x="5962650" y="6453188"/>
                  <a:ext cx="28119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Lucian</a:t>
                  </a:r>
                  <a:endParaRPr b="0" i="0" sz="2700" u="none" cap="none" strike="noStrike">
                    <a:solidFill>
                      <a:schemeClr val="dk1"/>
                    </a:solidFill>
                    <a:latin typeface="Calibri"/>
                    <a:ea typeface="Calibri"/>
                    <a:cs typeface="Calibri"/>
                    <a:sym typeface="Calibri"/>
                  </a:endParaRPr>
                </a:p>
              </p:txBody>
            </p:sp>
            <p:sp>
              <p:nvSpPr>
                <p:cNvPr id="625" name="Google Shape;625;h7889ac721fb60280_0_558"/>
                <p:cNvSpPr/>
                <p:nvPr/>
              </p:nvSpPr>
              <p:spPr>
                <a:xfrm>
                  <a:off x="5962650" y="69770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grpSp>
          <p:pic>
            <p:nvPicPr>
              <p:cNvPr descr="preencoded.png" id="626" name="Google Shape;626;h7889ac721fb60280_0_558"/>
              <p:cNvPicPr preferRelativeResize="0"/>
              <p:nvPr/>
            </p:nvPicPr>
            <p:blipFill rotWithShape="1">
              <a:blip r:embed="rId9">
                <a:alphaModFix/>
              </a:blip>
              <a:srcRect b="0" l="0" r="0" t="0"/>
              <a:stretch/>
            </p:blipFill>
            <p:spPr>
              <a:xfrm>
                <a:off x="5010150" y="6524625"/>
                <a:ext cx="838200" cy="838200"/>
              </a:xfrm>
              <a:prstGeom prst="rect">
                <a:avLst/>
              </a:prstGeom>
              <a:noFill/>
              <a:ln>
                <a:noFill/>
              </a:ln>
            </p:spPr>
          </p:pic>
        </p:grpSp>
        <p:grpSp>
          <p:nvGrpSpPr>
            <p:cNvPr id="627" name="Google Shape;627;h7889ac721fb60280_0_558"/>
            <p:cNvGrpSpPr/>
            <p:nvPr/>
          </p:nvGrpSpPr>
          <p:grpSpPr>
            <a:xfrm>
              <a:off x="5010150" y="8110538"/>
              <a:ext cx="3848100" cy="1209600"/>
              <a:chOff x="5010150" y="8110538"/>
              <a:chExt cx="3848100" cy="1209600"/>
            </a:xfrm>
          </p:grpSpPr>
          <p:grpSp>
            <p:nvGrpSpPr>
              <p:cNvPr id="628" name="Google Shape;628;h7889ac721fb60280_0_558"/>
              <p:cNvGrpSpPr/>
              <p:nvPr/>
            </p:nvGrpSpPr>
            <p:grpSpPr>
              <a:xfrm>
                <a:off x="5429250" y="8110538"/>
                <a:ext cx="3429000" cy="1209600"/>
                <a:chOff x="5429250" y="8110538"/>
                <a:chExt cx="3429000" cy="1209600"/>
              </a:xfrm>
            </p:grpSpPr>
            <p:sp>
              <p:nvSpPr>
                <p:cNvPr id="629" name="Google Shape;629;h7889ac721fb60280_0_558"/>
                <p:cNvSpPr/>
                <p:nvPr/>
              </p:nvSpPr>
              <p:spPr>
                <a:xfrm>
                  <a:off x="5429250" y="8110538"/>
                  <a:ext cx="3429000" cy="1209600"/>
                </a:xfrm>
                <a:prstGeom prst="roundRect">
                  <a:avLst>
                    <a:gd fmla="val 476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h7889ac721fb60280_0_558"/>
                <p:cNvSpPr/>
                <p:nvPr/>
              </p:nvSpPr>
              <p:spPr>
                <a:xfrm>
                  <a:off x="5962650" y="8224838"/>
                  <a:ext cx="28119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Cedric</a:t>
                  </a:r>
                  <a:endParaRPr b="0" i="0" sz="2700" u="none" cap="none" strike="noStrike">
                    <a:solidFill>
                      <a:schemeClr val="dk1"/>
                    </a:solidFill>
                    <a:latin typeface="Calibri"/>
                    <a:ea typeface="Calibri"/>
                    <a:cs typeface="Calibri"/>
                    <a:sym typeface="Calibri"/>
                  </a:endParaRPr>
                </a:p>
              </p:txBody>
            </p:sp>
            <p:sp>
              <p:nvSpPr>
                <p:cNvPr id="631" name="Google Shape;631;h7889ac721fb60280_0_558"/>
                <p:cNvSpPr/>
                <p:nvPr/>
              </p:nvSpPr>
              <p:spPr>
                <a:xfrm>
                  <a:off x="5962650" y="87487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grpSp>
          <p:pic>
            <p:nvPicPr>
              <p:cNvPr descr="preencoded.png" id="632" name="Google Shape;632;h7889ac721fb60280_0_558"/>
              <p:cNvPicPr preferRelativeResize="0"/>
              <p:nvPr/>
            </p:nvPicPr>
            <p:blipFill rotWithShape="1">
              <a:blip r:embed="rId10">
                <a:alphaModFix/>
              </a:blip>
              <a:srcRect b="0" l="0" r="0" t="0"/>
              <a:stretch/>
            </p:blipFill>
            <p:spPr>
              <a:xfrm>
                <a:off x="5010150" y="8296275"/>
                <a:ext cx="838200" cy="838200"/>
              </a:xfrm>
              <a:prstGeom prst="rect">
                <a:avLst/>
              </a:prstGeom>
              <a:noFill/>
              <a:ln>
                <a:noFill/>
              </a:ln>
            </p:spPr>
          </p:pic>
        </p:grpSp>
        <p:grpSp>
          <p:nvGrpSpPr>
            <p:cNvPr id="633" name="Google Shape;633;h7889ac721fb60280_0_558"/>
            <p:cNvGrpSpPr/>
            <p:nvPr/>
          </p:nvGrpSpPr>
          <p:grpSpPr>
            <a:xfrm>
              <a:off x="9429750" y="6338888"/>
              <a:ext cx="3848100" cy="1209600"/>
              <a:chOff x="9429750" y="6338888"/>
              <a:chExt cx="3848100" cy="1209600"/>
            </a:xfrm>
          </p:grpSpPr>
          <p:grpSp>
            <p:nvGrpSpPr>
              <p:cNvPr id="634" name="Google Shape;634;h7889ac721fb60280_0_558"/>
              <p:cNvGrpSpPr/>
              <p:nvPr/>
            </p:nvGrpSpPr>
            <p:grpSpPr>
              <a:xfrm>
                <a:off x="9848850" y="6338888"/>
                <a:ext cx="3429000" cy="1209600"/>
                <a:chOff x="9848850" y="6338888"/>
                <a:chExt cx="3429000" cy="1209600"/>
              </a:xfrm>
            </p:grpSpPr>
            <p:sp>
              <p:nvSpPr>
                <p:cNvPr id="635" name="Google Shape;635;h7889ac721fb60280_0_558"/>
                <p:cNvSpPr/>
                <p:nvPr/>
              </p:nvSpPr>
              <p:spPr>
                <a:xfrm>
                  <a:off x="9848850" y="6338888"/>
                  <a:ext cx="3429000" cy="1209600"/>
                </a:xfrm>
                <a:prstGeom prst="roundRect">
                  <a:avLst>
                    <a:gd fmla="val 476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h7889ac721fb60280_0_558"/>
                <p:cNvSpPr/>
                <p:nvPr/>
              </p:nvSpPr>
              <p:spPr>
                <a:xfrm>
                  <a:off x="10382250" y="6453188"/>
                  <a:ext cx="28119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Elvina</a:t>
                  </a:r>
                  <a:endParaRPr b="0" i="0" sz="2700" u="none" cap="none" strike="noStrike">
                    <a:solidFill>
                      <a:schemeClr val="dk1"/>
                    </a:solidFill>
                    <a:latin typeface="Calibri"/>
                    <a:ea typeface="Calibri"/>
                    <a:cs typeface="Calibri"/>
                    <a:sym typeface="Calibri"/>
                  </a:endParaRPr>
                </a:p>
              </p:txBody>
            </p:sp>
            <p:sp>
              <p:nvSpPr>
                <p:cNvPr id="637" name="Google Shape;637;h7889ac721fb60280_0_558"/>
                <p:cNvSpPr/>
                <p:nvPr/>
              </p:nvSpPr>
              <p:spPr>
                <a:xfrm>
                  <a:off x="10382250" y="69770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grpSp>
          <p:pic>
            <p:nvPicPr>
              <p:cNvPr descr="preencoded.png" id="638" name="Google Shape;638;h7889ac721fb60280_0_558"/>
              <p:cNvPicPr preferRelativeResize="0"/>
              <p:nvPr/>
            </p:nvPicPr>
            <p:blipFill rotWithShape="1">
              <a:blip r:embed="rId11">
                <a:alphaModFix/>
              </a:blip>
              <a:srcRect b="0" l="0" r="0" t="0"/>
              <a:stretch/>
            </p:blipFill>
            <p:spPr>
              <a:xfrm>
                <a:off x="9429750" y="6524625"/>
                <a:ext cx="838200" cy="838200"/>
              </a:xfrm>
              <a:prstGeom prst="rect">
                <a:avLst/>
              </a:prstGeom>
              <a:noFill/>
              <a:ln>
                <a:noFill/>
              </a:ln>
            </p:spPr>
          </p:pic>
        </p:grpSp>
        <p:grpSp>
          <p:nvGrpSpPr>
            <p:cNvPr id="639" name="Google Shape;639;h7889ac721fb60280_0_558"/>
            <p:cNvGrpSpPr/>
            <p:nvPr/>
          </p:nvGrpSpPr>
          <p:grpSpPr>
            <a:xfrm>
              <a:off x="9429750" y="8110538"/>
              <a:ext cx="3848100" cy="1209600"/>
              <a:chOff x="9429750" y="8110538"/>
              <a:chExt cx="3848100" cy="1209600"/>
            </a:xfrm>
          </p:grpSpPr>
          <p:grpSp>
            <p:nvGrpSpPr>
              <p:cNvPr id="640" name="Google Shape;640;h7889ac721fb60280_0_558"/>
              <p:cNvGrpSpPr/>
              <p:nvPr/>
            </p:nvGrpSpPr>
            <p:grpSpPr>
              <a:xfrm>
                <a:off x="9848850" y="8110538"/>
                <a:ext cx="3429000" cy="1209600"/>
                <a:chOff x="9848850" y="8110538"/>
                <a:chExt cx="3429000" cy="1209600"/>
              </a:xfrm>
            </p:grpSpPr>
            <p:sp>
              <p:nvSpPr>
                <p:cNvPr id="641" name="Google Shape;641;h7889ac721fb60280_0_558"/>
                <p:cNvSpPr/>
                <p:nvPr/>
              </p:nvSpPr>
              <p:spPr>
                <a:xfrm>
                  <a:off x="9848850" y="8110538"/>
                  <a:ext cx="3429000" cy="1209600"/>
                </a:xfrm>
                <a:prstGeom prst="roundRect">
                  <a:avLst>
                    <a:gd fmla="val 476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h7889ac721fb60280_0_558"/>
                <p:cNvSpPr/>
                <p:nvPr/>
              </p:nvSpPr>
              <p:spPr>
                <a:xfrm>
                  <a:off x="10382250" y="8224838"/>
                  <a:ext cx="28119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Seraphina</a:t>
                  </a:r>
                  <a:endParaRPr b="0" i="0" sz="2700" u="none" cap="none" strike="noStrike">
                    <a:solidFill>
                      <a:schemeClr val="dk1"/>
                    </a:solidFill>
                    <a:latin typeface="Calibri"/>
                    <a:ea typeface="Calibri"/>
                    <a:cs typeface="Calibri"/>
                    <a:sym typeface="Calibri"/>
                  </a:endParaRPr>
                </a:p>
              </p:txBody>
            </p:sp>
            <p:sp>
              <p:nvSpPr>
                <p:cNvPr id="643" name="Google Shape;643;h7889ac721fb60280_0_558"/>
                <p:cNvSpPr/>
                <p:nvPr/>
              </p:nvSpPr>
              <p:spPr>
                <a:xfrm>
                  <a:off x="10382250" y="87487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grpSp>
          <p:pic>
            <p:nvPicPr>
              <p:cNvPr descr="preencoded.png" id="644" name="Google Shape;644;h7889ac721fb60280_0_558"/>
              <p:cNvPicPr preferRelativeResize="0"/>
              <p:nvPr/>
            </p:nvPicPr>
            <p:blipFill rotWithShape="1">
              <a:blip r:embed="rId12">
                <a:alphaModFix/>
              </a:blip>
              <a:srcRect b="0" l="0" r="0" t="0"/>
              <a:stretch/>
            </p:blipFill>
            <p:spPr>
              <a:xfrm>
                <a:off x="9429750" y="8296275"/>
                <a:ext cx="838200" cy="838200"/>
              </a:xfrm>
              <a:prstGeom prst="rect">
                <a:avLst/>
              </a:prstGeom>
              <a:noFill/>
              <a:ln>
                <a:noFill/>
              </a:ln>
            </p:spPr>
          </p:pic>
        </p:grpSp>
        <p:grpSp>
          <p:nvGrpSpPr>
            <p:cNvPr id="645" name="Google Shape;645;h7889ac721fb60280_0_558"/>
            <p:cNvGrpSpPr/>
            <p:nvPr/>
          </p:nvGrpSpPr>
          <p:grpSpPr>
            <a:xfrm>
              <a:off x="13849350" y="6338888"/>
              <a:ext cx="3848100" cy="1209600"/>
              <a:chOff x="13849350" y="6338888"/>
              <a:chExt cx="3848100" cy="1209600"/>
            </a:xfrm>
          </p:grpSpPr>
          <p:grpSp>
            <p:nvGrpSpPr>
              <p:cNvPr id="646" name="Google Shape;646;h7889ac721fb60280_0_558"/>
              <p:cNvGrpSpPr/>
              <p:nvPr/>
            </p:nvGrpSpPr>
            <p:grpSpPr>
              <a:xfrm>
                <a:off x="14268450" y="6338888"/>
                <a:ext cx="3429000" cy="1209600"/>
                <a:chOff x="14268450" y="6338888"/>
                <a:chExt cx="3429000" cy="1209600"/>
              </a:xfrm>
            </p:grpSpPr>
            <p:sp>
              <p:nvSpPr>
                <p:cNvPr id="647" name="Google Shape;647;h7889ac721fb60280_0_558"/>
                <p:cNvSpPr/>
                <p:nvPr/>
              </p:nvSpPr>
              <p:spPr>
                <a:xfrm>
                  <a:off x="14268450" y="6338888"/>
                  <a:ext cx="3429000" cy="1209600"/>
                </a:xfrm>
                <a:prstGeom prst="roundRect">
                  <a:avLst>
                    <a:gd fmla="val 476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h7889ac721fb60280_0_558"/>
                <p:cNvSpPr/>
                <p:nvPr/>
              </p:nvSpPr>
              <p:spPr>
                <a:xfrm>
                  <a:off x="14801850" y="6453188"/>
                  <a:ext cx="28119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Kaelen</a:t>
                  </a:r>
                  <a:endParaRPr b="0" i="0" sz="2700" u="none" cap="none" strike="noStrike">
                    <a:solidFill>
                      <a:schemeClr val="dk1"/>
                    </a:solidFill>
                    <a:latin typeface="Calibri"/>
                    <a:ea typeface="Calibri"/>
                    <a:cs typeface="Calibri"/>
                    <a:sym typeface="Calibri"/>
                  </a:endParaRPr>
                </a:p>
              </p:txBody>
            </p:sp>
            <p:sp>
              <p:nvSpPr>
                <p:cNvPr id="649" name="Google Shape;649;h7889ac721fb60280_0_558"/>
                <p:cNvSpPr/>
                <p:nvPr/>
              </p:nvSpPr>
              <p:spPr>
                <a:xfrm>
                  <a:off x="14801850" y="69770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Sentinel</a:t>
                  </a:r>
                  <a:endParaRPr b="0" i="0" sz="2400" u="none" cap="none" strike="noStrike">
                    <a:solidFill>
                      <a:schemeClr val="dk1"/>
                    </a:solidFill>
                    <a:latin typeface="Calibri"/>
                    <a:ea typeface="Calibri"/>
                    <a:cs typeface="Calibri"/>
                    <a:sym typeface="Calibri"/>
                  </a:endParaRPr>
                </a:p>
              </p:txBody>
            </p:sp>
          </p:grpSp>
          <p:pic>
            <p:nvPicPr>
              <p:cNvPr descr="preencoded.png" id="650" name="Google Shape;650;h7889ac721fb60280_0_558"/>
              <p:cNvPicPr preferRelativeResize="0"/>
              <p:nvPr/>
            </p:nvPicPr>
            <p:blipFill rotWithShape="1">
              <a:blip r:embed="rId13">
                <a:alphaModFix/>
              </a:blip>
              <a:srcRect b="0" l="0" r="0" t="0"/>
              <a:stretch/>
            </p:blipFill>
            <p:spPr>
              <a:xfrm>
                <a:off x="13849350" y="6524625"/>
                <a:ext cx="838200" cy="838200"/>
              </a:xfrm>
              <a:prstGeom prst="rect">
                <a:avLst/>
              </a:prstGeom>
              <a:noFill/>
              <a:ln>
                <a:noFill/>
              </a:ln>
            </p:spPr>
          </p:pic>
        </p:grpSp>
        <p:grpSp>
          <p:nvGrpSpPr>
            <p:cNvPr id="651" name="Google Shape;651;h7889ac721fb60280_0_558"/>
            <p:cNvGrpSpPr/>
            <p:nvPr/>
          </p:nvGrpSpPr>
          <p:grpSpPr>
            <a:xfrm>
              <a:off x="5010150" y="4567238"/>
              <a:ext cx="3848100" cy="1209600"/>
              <a:chOff x="5010150" y="4567238"/>
              <a:chExt cx="3848100" cy="1209600"/>
            </a:xfrm>
          </p:grpSpPr>
          <p:grpSp>
            <p:nvGrpSpPr>
              <p:cNvPr id="652" name="Google Shape;652;h7889ac721fb60280_0_558"/>
              <p:cNvGrpSpPr/>
              <p:nvPr/>
            </p:nvGrpSpPr>
            <p:grpSpPr>
              <a:xfrm>
                <a:off x="5429250" y="4567238"/>
                <a:ext cx="3429000" cy="1209600"/>
                <a:chOff x="5429250" y="4567238"/>
                <a:chExt cx="3429000" cy="1209600"/>
              </a:xfrm>
            </p:grpSpPr>
            <p:sp>
              <p:nvSpPr>
                <p:cNvPr id="653" name="Google Shape;653;h7889ac721fb60280_0_558"/>
                <p:cNvSpPr/>
                <p:nvPr/>
              </p:nvSpPr>
              <p:spPr>
                <a:xfrm>
                  <a:off x="5429250" y="4567238"/>
                  <a:ext cx="3429000" cy="1209600"/>
                </a:xfrm>
                <a:prstGeom prst="roundRect">
                  <a:avLst>
                    <a:gd fmla="val 476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h7889ac721fb60280_0_558"/>
                <p:cNvSpPr/>
                <p:nvPr/>
              </p:nvSpPr>
              <p:spPr>
                <a:xfrm>
                  <a:off x="5962650" y="4681538"/>
                  <a:ext cx="28119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Aurielle</a:t>
                  </a:r>
                  <a:endParaRPr b="0" i="0" sz="2700" u="none" cap="none" strike="noStrike">
                    <a:solidFill>
                      <a:schemeClr val="dk1"/>
                    </a:solidFill>
                    <a:latin typeface="Calibri"/>
                    <a:ea typeface="Calibri"/>
                    <a:cs typeface="Calibri"/>
                    <a:sym typeface="Calibri"/>
                  </a:endParaRPr>
                </a:p>
              </p:txBody>
            </p:sp>
            <p:sp>
              <p:nvSpPr>
                <p:cNvPr id="655" name="Google Shape;655;h7889ac721fb60280_0_558"/>
                <p:cNvSpPr/>
                <p:nvPr/>
              </p:nvSpPr>
              <p:spPr>
                <a:xfrm>
                  <a:off x="5962650" y="52054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grpSp>
          <p:pic>
            <p:nvPicPr>
              <p:cNvPr descr="preencoded.png" id="656" name="Google Shape;656;h7889ac721fb60280_0_558"/>
              <p:cNvPicPr preferRelativeResize="0"/>
              <p:nvPr/>
            </p:nvPicPr>
            <p:blipFill rotWithShape="1">
              <a:blip r:embed="rId14">
                <a:alphaModFix/>
              </a:blip>
              <a:srcRect b="0" l="0" r="0" t="0"/>
              <a:stretch/>
            </p:blipFill>
            <p:spPr>
              <a:xfrm>
                <a:off x="5010150" y="4752975"/>
                <a:ext cx="838200" cy="838200"/>
              </a:xfrm>
              <a:prstGeom prst="rect">
                <a:avLst/>
              </a:prstGeom>
              <a:noFill/>
              <a:ln>
                <a:noFill/>
              </a:ln>
            </p:spPr>
          </p:pic>
        </p:grpSp>
        <p:grpSp>
          <p:nvGrpSpPr>
            <p:cNvPr id="657" name="Google Shape;657;h7889ac721fb60280_0_558"/>
            <p:cNvGrpSpPr/>
            <p:nvPr/>
          </p:nvGrpSpPr>
          <p:grpSpPr>
            <a:xfrm>
              <a:off x="13849350" y="4567238"/>
              <a:ext cx="3848100" cy="1209600"/>
              <a:chOff x="13849350" y="4567238"/>
              <a:chExt cx="3848100" cy="1209600"/>
            </a:xfrm>
          </p:grpSpPr>
          <p:grpSp>
            <p:nvGrpSpPr>
              <p:cNvPr id="658" name="Google Shape;658;h7889ac721fb60280_0_558"/>
              <p:cNvGrpSpPr/>
              <p:nvPr/>
            </p:nvGrpSpPr>
            <p:grpSpPr>
              <a:xfrm>
                <a:off x="14268450" y="4567238"/>
                <a:ext cx="3429000" cy="1209600"/>
                <a:chOff x="14268450" y="4567238"/>
                <a:chExt cx="3429000" cy="1209600"/>
              </a:xfrm>
            </p:grpSpPr>
            <p:sp>
              <p:nvSpPr>
                <p:cNvPr id="659" name="Google Shape;659;h7889ac721fb60280_0_558"/>
                <p:cNvSpPr/>
                <p:nvPr/>
              </p:nvSpPr>
              <p:spPr>
                <a:xfrm>
                  <a:off x="14268450" y="4567238"/>
                  <a:ext cx="3429000" cy="1209600"/>
                </a:xfrm>
                <a:prstGeom prst="roundRect">
                  <a:avLst>
                    <a:gd fmla="val 476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h7889ac721fb60280_0_558"/>
                <p:cNvSpPr/>
                <p:nvPr/>
              </p:nvSpPr>
              <p:spPr>
                <a:xfrm>
                  <a:off x="14801850" y="4681538"/>
                  <a:ext cx="28119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Dariana</a:t>
                  </a:r>
                  <a:endParaRPr b="0" i="0" sz="2700" u="none" cap="none" strike="noStrike">
                    <a:solidFill>
                      <a:schemeClr val="dk1"/>
                    </a:solidFill>
                    <a:latin typeface="Calibri"/>
                    <a:ea typeface="Calibri"/>
                    <a:cs typeface="Calibri"/>
                    <a:sym typeface="Calibri"/>
                  </a:endParaRPr>
                </a:p>
              </p:txBody>
            </p:sp>
            <p:sp>
              <p:nvSpPr>
                <p:cNvPr id="661" name="Google Shape;661;h7889ac721fb60280_0_558"/>
                <p:cNvSpPr/>
                <p:nvPr/>
              </p:nvSpPr>
              <p:spPr>
                <a:xfrm>
                  <a:off x="14801850" y="52054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grpSp>
          <p:pic>
            <p:nvPicPr>
              <p:cNvPr descr="preencoded.png" id="662" name="Google Shape;662;h7889ac721fb60280_0_558"/>
              <p:cNvPicPr preferRelativeResize="0"/>
              <p:nvPr/>
            </p:nvPicPr>
            <p:blipFill rotWithShape="1">
              <a:blip r:embed="rId15">
                <a:alphaModFix/>
              </a:blip>
              <a:srcRect b="0" l="0" r="0" t="0"/>
              <a:stretch/>
            </p:blipFill>
            <p:spPr>
              <a:xfrm>
                <a:off x="13849350" y="4752975"/>
                <a:ext cx="838200" cy="838200"/>
              </a:xfrm>
              <a:prstGeom prst="rect">
                <a:avLst/>
              </a:prstGeom>
              <a:noFill/>
              <a:ln>
                <a:noFill/>
              </a:ln>
            </p:spPr>
          </p:pic>
        </p:grpSp>
        <p:grpSp>
          <p:nvGrpSpPr>
            <p:cNvPr id="663" name="Google Shape;663;h7889ac721fb60280_0_558"/>
            <p:cNvGrpSpPr/>
            <p:nvPr/>
          </p:nvGrpSpPr>
          <p:grpSpPr>
            <a:xfrm>
              <a:off x="9429750" y="4567238"/>
              <a:ext cx="3848100" cy="1209600"/>
              <a:chOff x="9429750" y="4567238"/>
              <a:chExt cx="3848100" cy="1209600"/>
            </a:xfrm>
          </p:grpSpPr>
          <p:grpSp>
            <p:nvGrpSpPr>
              <p:cNvPr id="664" name="Google Shape;664;h7889ac721fb60280_0_558"/>
              <p:cNvGrpSpPr/>
              <p:nvPr/>
            </p:nvGrpSpPr>
            <p:grpSpPr>
              <a:xfrm>
                <a:off x="9848850" y="4567238"/>
                <a:ext cx="3429000" cy="1209600"/>
                <a:chOff x="9848850" y="4567238"/>
                <a:chExt cx="3429000" cy="1209600"/>
              </a:xfrm>
            </p:grpSpPr>
            <p:sp>
              <p:nvSpPr>
                <p:cNvPr id="665" name="Google Shape;665;h7889ac721fb60280_0_558"/>
                <p:cNvSpPr/>
                <p:nvPr/>
              </p:nvSpPr>
              <p:spPr>
                <a:xfrm>
                  <a:off x="9848850" y="4567238"/>
                  <a:ext cx="3429000" cy="1209600"/>
                </a:xfrm>
                <a:prstGeom prst="roundRect">
                  <a:avLst>
                    <a:gd fmla="val 476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h7889ac721fb60280_0_558"/>
                <p:cNvSpPr/>
                <p:nvPr/>
              </p:nvSpPr>
              <p:spPr>
                <a:xfrm>
                  <a:off x="10382250" y="4681538"/>
                  <a:ext cx="28119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Theronis</a:t>
                  </a:r>
                  <a:endParaRPr b="0" i="0" sz="2700" u="none" cap="none" strike="noStrike">
                    <a:solidFill>
                      <a:schemeClr val="dk1"/>
                    </a:solidFill>
                    <a:latin typeface="Calibri"/>
                    <a:ea typeface="Calibri"/>
                    <a:cs typeface="Calibri"/>
                    <a:sym typeface="Calibri"/>
                  </a:endParaRPr>
                </a:p>
              </p:txBody>
            </p:sp>
            <p:sp>
              <p:nvSpPr>
                <p:cNvPr id="667" name="Google Shape;667;h7889ac721fb60280_0_558"/>
                <p:cNvSpPr/>
                <p:nvPr/>
              </p:nvSpPr>
              <p:spPr>
                <a:xfrm>
                  <a:off x="10382250" y="52054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pic>
            <p:nvPicPr>
              <p:cNvPr descr="preencoded.png" id="668" name="Google Shape;668;h7889ac721fb60280_0_558"/>
              <p:cNvPicPr preferRelativeResize="0"/>
              <p:nvPr/>
            </p:nvPicPr>
            <p:blipFill rotWithShape="1">
              <a:blip r:embed="rId16">
                <a:alphaModFix/>
              </a:blip>
              <a:srcRect b="0" l="0" r="0" t="0"/>
              <a:stretch/>
            </p:blipFill>
            <p:spPr>
              <a:xfrm>
                <a:off x="9429750" y="4752975"/>
                <a:ext cx="838200" cy="838200"/>
              </a:xfrm>
              <a:prstGeom prst="rect">
                <a:avLst/>
              </a:prstGeom>
              <a:noFill/>
              <a:ln>
                <a:noFill/>
              </a:ln>
            </p:spPr>
          </p:pic>
        </p:grpSp>
        <p:cxnSp>
          <p:nvCxnSpPr>
            <p:cNvPr id="669" name="Google Shape;669;h7889ac721fb60280_0_558"/>
            <p:cNvCxnSpPr/>
            <p:nvPr/>
          </p:nvCxnSpPr>
          <p:spPr>
            <a:xfrm>
              <a:off x="2514598" y="4281488"/>
              <a:ext cx="13258800" cy="0"/>
            </a:xfrm>
            <a:prstGeom prst="straightConnector1">
              <a:avLst/>
            </a:prstGeom>
            <a:noFill/>
            <a:ln cap="flat" cmpd="sng" w="9525">
              <a:solidFill>
                <a:srgbClr val="4D4D4D"/>
              </a:solidFill>
              <a:prstDash val="solid"/>
              <a:round/>
              <a:headEnd len="sm" w="sm" type="none"/>
              <a:tailEnd len="sm" w="sm" type="none"/>
            </a:ln>
          </p:spPr>
        </p:cxnSp>
        <p:cxnSp>
          <p:nvCxnSpPr>
            <p:cNvPr id="670" name="Google Shape;670;h7889ac721fb60280_0_558"/>
            <p:cNvCxnSpPr/>
            <p:nvPr/>
          </p:nvCxnSpPr>
          <p:spPr>
            <a:xfrm rot="-5400000">
              <a:off x="9605963" y="4133925"/>
              <a:ext cx="304800" cy="0"/>
            </a:xfrm>
            <a:prstGeom prst="straightConnector1">
              <a:avLst/>
            </a:prstGeom>
            <a:noFill/>
            <a:ln cap="flat" cmpd="sng" w="9525">
              <a:solidFill>
                <a:srgbClr val="4D4D4D"/>
              </a:solidFill>
              <a:prstDash val="solid"/>
              <a:round/>
              <a:headEnd len="sm" w="sm" type="none"/>
              <a:tailEnd len="sm" w="sm" type="none"/>
            </a:ln>
          </p:spPr>
        </p:cxnSp>
        <p:cxnSp>
          <p:nvCxnSpPr>
            <p:cNvPr id="671" name="Google Shape;671;h7889ac721fb60280_0_558"/>
            <p:cNvCxnSpPr/>
            <p:nvPr/>
          </p:nvCxnSpPr>
          <p:spPr>
            <a:xfrm rot="-5400000">
              <a:off x="2362163"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72" name="Google Shape;672;h7889ac721fb60280_0_558"/>
            <p:cNvCxnSpPr/>
            <p:nvPr/>
          </p:nvCxnSpPr>
          <p:spPr>
            <a:xfrm rot="-5400000">
              <a:off x="698178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73" name="Google Shape;673;h7889ac721fb60280_0_558"/>
            <p:cNvCxnSpPr/>
            <p:nvPr/>
          </p:nvCxnSpPr>
          <p:spPr>
            <a:xfrm rot="-5400000">
              <a:off x="1140138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74" name="Google Shape;674;h7889ac721fb60280_0_558"/>
            <p:cNvCxnSpPr/>
            <p:nvPr/>
          </p:nvCxnSpPr>
          <p:spPr>
            <a:xfrm rot="-5400000">
              <a:off x="1561143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75" name="Google Shape;675;h7889ac721fb60280_0_558"/>
            <p:cNvCxnSpPr/>
            <p:nvPr/>
          </p:nvCxnSpPr>
          <p:spPr>
            <a:xfrm rot="-5400000">
              <a:off x="2214562"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76" name="Google Shape;676;h7889ac721fb60280_0_558"/>
            <p:cNvCxnSpPr/>
            <p:nvPr/>
          </p:nvCxnSpPr>
          <p:spPr>
            <a:xfrm rot="-5400000">
              <a:off x="683418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77" name="Google Shape;677;h7889ac721fb60280_0_558"/>
            <p:cNvCxnSpPr/>
            <p:nvPr/>
          </p:nvCxnSpPr>
          <p:spPr>
            <a:xfrm rot="-5400000">
              <a:off x="1125378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78" name="Google Shape;678;h7889ac721fb60280_0_558"/>
            <p:cNvCxnSpPr/>
            <p:nvPr/>
          </p:nvCxnSpPr>
          <p:spPr>
            <a:xfrm rot="-5400000">
              <a:off x="1546383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79" name="Google Shape;679;h7889ac721fb60280_0_558"/>
            <p:cNvCxnSpPr/>
            <p:nvPr/>
          </p:nvCxnSpPr>
          <p:spPr>
            <a:xfrm rot="-5400000">
              <a:off x="6834187" y="7829587"/>
              <a:ext cx="609600" cy="0"/>
            </a:xfrm>
            <a:prstGeom prst="straightConnector1">
              <a:avLst/>
            </a:prstGeom>
            <a:noFill/>
            <a:ln cap="flat" cmpd="sng" w="9525">
              <a:solidFill>
                <a:srgbClr val="4D4D4D"/>
              </a:solidFill>
              <a:prstDash val="solid"/>
              <a:round/>
              <a:headEnd len="sm" w="sm" type="none"/>
              <a:tailEnd len="sm" w="sm" type="none"/>
            </a:ln>
          </p:spPr>
        </p:cxnSp>
        <p:cxnSp>
          <p:nvCxnSpPr>
            <p:cNvPr id="680" name="Google Shape;680;h7889ac721fb60280_0_558"/>
            <p:cNvCxnSpPr/>
            <p:nvPr/>
          </p:nvCxnSpPr>
          <p:spPr>
            <a:xfrm rot="-5400000">
              <a:off x="11253787" y="7829587"/>
              <a:ext cx="609600" cy="0"/>
            </a:xfrm>
            <a:prstGeom prst="straightConnector1">
              <a:avLst/>
            </a:prstGeom>
            <a:noFill/>
            <a:ln cap="flat" cmpd="sng" w="9525">
              <a:solidFill>
                <a:srgbClr val="4D4D4D"/>
              </a:solidFill>
              <a:prstDash val="solid"/>
              <a:round/>
              <a:headEnd len="sm" w="sm" type="none"/>
              <a:tailEnd len="sm" w="sm" type="none"/>
            </a:ln>
          </p:spPr>
        </p:cxnSp>
      </p:grpSp>
      <p:sp>
        <p:nvSpPr>
          <p:cNvPr id="681" name="Google Shape;681;h7889ac721fb60280_0_558"/>
          <p:cNvSpPr/>
          <p:nvPr/>
        </p:nvSpPr>
        <p:spPr>
          <a:xfrm>
            <a:off x="5810250" y="9601200"/>
            <a:ext cx="6802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17">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82" name="Google Shape;682;h7889ac721fb60280_0_558"/>
          <p:cNvSpPr/>
          <p:nvPr/>
        </p:nvSpPr>
        <p:spPr>
          <a:xfrm>
            <a:off x="5162550" y="1257300"/>
            <a:ext cx="7962900" cy="1095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Archivo Black"/>
              <a:buNone/>
            </a:pPr>
            <a:r>
              <a:rPr b="0" i="0" lang="en-US" sz="6000" u="none" cap="none" strike="noStrike">
                <a:solidFill>
                  <a:srgbClr val="272727"/>
                </a:solidFill>
                <a:latin typeface="Archivo Black"/>
                <a:ea typeface="Archivo Black"/>
                <a:cs typeface="Archivo Black"/>
                <a:sym typeface="Archivo Black"/>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3"/>
        </a:solidFill>
      </p:bgPr>
    </p:bg>
    <p:spTree>
      <p:nvGrpSpPr>
        <p:cNvPr id="687" name="Shape 687"/>
        <p:cNvGrpSpPr/>
        <p:nvPr/>
      </p:nvGrpSpPr>
      <p:grpSpPr>
        <a:xfrm>
          <a:off x="0" y="0"/>
          <a:ext cx="0" cy="0"/>
          <a:chOff x="0" y="0"/>
          <a:chExt cx="0" cy="0"/>
        </a:xfrm>
      </p:grpSpPr>
      <p:pic>
        <p:nvPicPr>
          <p:cNvPr descr="preencoded.png" id="688" name="Google Shape;688;h7889ac721fb60280_0_648"/>
          <p:cNvPicPr preferRelativeResize="0"/>
          <p:nvPr/>
        </p:nvPicPr>
        <p:blipFill rotWithShape="1">
          <a:blip r:embed="rId3">
            <a:alphaModFix/>
          </a:blip>
          <a:srcRect b="0" l="0" r="0" t="0"/>
          <a:stretch/>
        </p:blipFill>
        <p:spPr>
          <a:xfrm rot="10800000">
            <a:off x="2752725" y="-4057650"/>
            <a:ext cx="6162675" cy="8610600"/>
          </a:xfrm>
          <a:prstGeom prst="rect">
            <a:avLst/>
          </a:prstGeom>
          <a:noFill/>
          <a:ln>
            <a:noFill/>
          </a:ln>
        </p:spPr>
      </p:pic>
      <p:pic>
        <p:nvPicPr>
          <p:cNvPr descr="preencoded.png" id="689" name="Google Shape;689;h7889ac721fb60280_0_648"/>
          <p:cNvPicPr preferRelativeResize="0"/>
          <p:nvPr/>
        </p:nvPicPr>
        <p:blipFill rotWithShape="1">
          <a:blip r:embed="rId4">
            <a:alphaModFix/>
          </a:blip>
          <a:srcRect b="0" l="0" r="0" t="0"/>
          <a:stretch/>
        </p:blipFill>
        <p:spPr>
          <a:xfrm rot="10800000">
            <a:off x="-723903" y="-5943603"/>
            <a:ext cx="19735803" cy="19735803"/>
          </a:xfrm>
          <a:prstGeom prst="rect">
            <a:avLst/>
          </a:prstGeom>
          <a:noFill/>
          <a:ln>
            <a:noFill/>
          </a:ln>
        </p:spPr>
      </p:pic>
      <p:pic>
        <p:nvPicPr>
          <p:cNvPr descr="preencoded.png" id="690" name="Google Shape;690;h7889ac721fb60280_0_648"/>
          <p:cNvPicPr preferRelativeResize="0"/>
          <p:nvPr/>
        </p:nvPicPr>
        <p:blipFill rotWithShape="1">
          <a:blip r:embed="rId5">
            <a:alphaModFix/>
          </a:blip>
          <a:srcRect b="0" l="0" r="0" t="0"/>
          <a:stretch/>
        </p:blipFill>
        <p:spPr>
          <a:xfrm rot="10800000">
            <a:off x="14422842" y="8315040"/>
            <a:ext cx="3152458" cy="911543"/>
          </a:xfrm>
          <a:prstGeom prst="rect">
            <a:avLst/>
          </a:prstGeom>
          <a:noFill/>
          <a:ln>
            <a:noFill/>
          </a:ln>
        </p:spPr>
      </p:pic>
      <p:pic>
        <p:nvPicPr>
          <p:cNvPr descr="preencoded.png" id="691" name="Google Shape;691;h7889ac721fb60280_0_648"/>
          <p:cNvPicPr preferRelativeResize="0"/>
          <p:nvPr/>
        </p:nvPicPr>
        <p:blipFill rotWithShape="1">
          <a:blip r:embed="rId6">
            <a:alphaModFix/>
          </a:blip>
          <a:srcRect b="0" l="0" r="0" t="0"/>
          <a:stretch/>
        </p:blipFill>
        <p:spPr>
          <a:xfrm>
            <a:off x="1838325" y="1438275"/>
            <a:ext cx="5534025" cy="8124825"/>
          </a:xfrm>
          <a:prstGeom prst="rect">
            <a:avLst/>
          </a:prstGeom>
          <a:noFill/>
          <a:ln>
            <a:noFill/>
          </a:ln>
        </p:spPr>
      </p:pic>
      <p:grpSp>
        <p:nvGrpSpPr>
          <p:cNvPr id="692" name="Google Shape;692;h7889ac721fb60280_0_648"/>
          <p:cNvGrpSpPr/>
          <p:nvPr/>
        </p:nvGrpSpPr>
        <p:grpSpPr>
          <a:xfrm>
            <a:off x="17640300" y="6470924"/>
            <a:ext cx="596549" cy="2063476"/>
            <a:chOff x="17640300" y="6470924"/>
            <a:chExt cx="596549" cy="2063476"/>
          </a:xfrm>
        </p:grpSpPr>
        <p:pic>
          <p:nvPicPr>
            <p:cNvPr descr="preencoded.png" id="693" name="Google Shape;693;h7889ac721fb60280_0_648"/>
            <p:cNvPicPr preferRelativeResize="0"/>
            <p:nvPr/>
          </p:nvPicPr>
          <p:blipFill rotWithShape="1">
            <a:blip r:embed="rId7">
              <a:alphaModFix/>
            </a:blip>
            <a:srcRect b="0" l="0" r="0" t="0"/>
            <a:stretch/>
          </p:blipFill>
          <p:spPr>
            <a:xfrm>
              <a:off x="17640300" y="8001000"/>
              <a:ext cx="533400" cy="533400"/>
            </a:xfrm>
            <a:prstGeom prst="rect">
              <a:avLst/>
            </a:prstGeom>
            <a:noFill/>
            <a:ln>
              <a:noFill/>
            </a:ln>
          </p:spPr>
        </p:pic>
        <p:sp>
          <p:nvSpPr>
            <p:cNvPr id="694" name="Google Shape;694;h7889ac721fb60280_0_648"/>
            <p:cNvSpPr/>
            <p:nvPr/>
          </p:nvSpPr>
          <p:spPr>
            <a:xfrm rot="-5400000">
              <a:off x="17235450" y="6932924"/>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C97"/>
                </a:buClr>
                <a:buSzPts val="2710"/>
                <a:buFont typeface="Inter"/>
                <a:buNone/>
              </a:pPr>
              <a:r>
                <a:rPr b="1" i="0" lang="en-US" sz="2710" u="none" cap="none" strike="noStrike">
                  <a:solidFill>
                    <a:srgbClr val="004C9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95" name="Google Shape;695;h7889ac721fb60280_0_648"/>
          <p:cNvSpPr/>
          <p:nvPr/>
        </p:nvSpPr>
        <p:spPr>
          <a:xfrm>
            <a:off x="8001000" y="5724525"/>
            <a:ext cx="8957400" cy="323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696" name="Google Shape;696;h7889ac721fb60280_0_648"/>
          <p:cNvSpPr/>
          <p:nvPr/>
        </p:nvSpPr>
        <p:spPr>
          <a:xfrm>
            <a:off x="8001000" y="2305050"/>
            <a:ext cx="6696000" cy="2752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Archivo Black"/>
              <a:buNone/>
            </a:pPr>
            <a:r>
              <a:rPr b="0" i="0" lang="en-US" sz="6000" u="none" cap="none" strike="noStrike">
                <a:solidFill>
                  <a:srgbClr val="FFFFFF"/>
                </a:solidFill>
                <a:latin typeface="Archivo Black"/>
                <a:ea typeface="Archivo Black"/>
                <a:cs typeface="Archivo Black"/>
                <a:sym typeface="Archivo Black"/>
              </a:rPr>
              <a:t>Thank you for choosing EaTemp</a:t>
            </a:r>
            <a:endParaRPr b="0" i="0" sz="6000" u="none" cap="none" strike="noStrike">
              <a:solidFill>
                <a:schemeClr val="dk1"/>
              </a:solidFill>
              <a:latin typeface="Calibri"/>
              <a:ea typeface="Calibri"/>
              <a:cs typeface="Calibri"/>
              <a:sym typeface="Calibri"/>
            </a:endParaRPr>
          </a:p>
        </p:txBody>
      </p:sp>
      <p:sp>
        <p:nvSpPr>
          <p:cNvPr id="697" name="Google Shape;697;h7889ac721fb60280_0_648"/>
          <p:cNvSpPr/>
          <p:nvPr/>
        </p:nvSpPr>
        <p:spPr>
          <a:xfrm rot="-5400000">
            <a:off x="16649625" y="4644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8">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2026-10-02T08:31:31Z</dcterms:created>
  <dc:creator>PptxGenJS</dc:creator>
</cp:coreProperties>
</file>