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Archivo Black"/>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J0ZAYkXmTAmb7nZX9HhywFMFZ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ArchivoBlack-regular.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245dd10c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245dd10c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245dd10c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245dd10cc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b245dd10cc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b245dd10cc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245dd10cc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b245dd10cc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b245dd10cc_0_2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b245dd10cc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b245dd10cc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2b245dd10cc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245dd10cc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b245dd10cc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b245dd10cc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245dd10cc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b245dd10cc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b245dd10cc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b245dd10cc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b245dd10cc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b245dd10cc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245dd10cc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b245dd10cc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b245dd10cc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245dd10cc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b245dd10cc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b245dd10cc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245dd10cc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b245dd10cc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b245dd10cc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245dd10cc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b245dd10cc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b245dd10cc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245dd10c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245dd10c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245dd10cc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b245dd10cc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2b245dd10cc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b245dd10cc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b245dd10cc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b245dd10cc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2b245dd10cc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b245dd10cc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2b245dd10cc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2b245dd10cc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b245dd10cc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b245dd10cc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b245dd10cc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b245dd10cc_0_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b245dd10cc_0_6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2b245dd10cc_0_6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b245dd10cc_0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g2b245dd10cc_0_6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2b245dd10cc_0_6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245dd10cc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245dd10c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245dd10cc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b245dd10cc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b245dd10cc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b245dd10cc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b245dd10cc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b245dd10cc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b245dd10cc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245dd10cc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b245dd10cc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b245dd10cc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245dd10cc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b245dd10cc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b245dd10cc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245dd10cc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245dd10cc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b245dd10cc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245dd10cc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b245dd10cc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b245dd10cc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55.png"/><Relationship Id="rId8"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86.png"/><Relationship Id="rId22" Type="http://schemas.openxmlformats.org/officeDocument/2006/relationships/image" Target="../media/image92.png"/><Relationship Id="rId21" Type="http://schemas.openxmlformats.org/officeDocument/2006/relationships/image" Target="../media/image95.png"/><Relationship Id="rId24" Type="http://schemas.openxmlformats.org/officeDocument/2006/relationships/image" Target="../media/image96.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3.png"/><Relationship Id="rId4" Type="http://schemas.openxmlformats.org/officeDocument/2006/relationships/image" Target="../media/image93.png"/><Relationship Id="rId9" Type="http://schemas.openxmlformats.org/officeDocument/2006/relationships/image" Target="../media/image85.png"/><Relationship Id="rId26" Type="http://schemas.openxmlformats.org/officeDocument/2006/relationships/image" Target="../media/image100.png"/><Relationship Id="rId25" Type="http://schemas.openxmlformats.org/officeDocument/2006/relationships/image" Target="../media/image102.png"/><Relationship Id="rId28" Type="http://schemas.openxmlformats.org/officeDocument/2006/relationships/image" Target="../media/image97.png"/><Relationship Id="rId27" Type="http://schemas.openxmlformats.org/officeDocument/2006/relationships/image" Target="../media/image94.png"/><Relationship Id="rId5" Type="http://schemas.openxmlformats.org/officeDocument/2006/relationships/image" Target="../media/image76.png"/><Relationship Id="rId6" Type="http://schemas.openxmlformats.org/officeDocument/2006/relationships/image" Target="../media/image1.png"/><Relationship Id="rId29" Type="http://schemas.openxmlformats.org/officeDocument/2006/relationships/image" Target="../media/image91.png"/><Relationship Id="rId7" Type="http://schemas.openxmlformats.org/officeDocument/2006/relationships/image" Target="../media/image80.png"/><Relationship Id="rId8" Type="http://schemas.openxmlformats.org/officeDocument/2006/relationships/image" Target="../media/image74.png"/><Relationship Id="rId30" Type="http://schemas.openxmlformats.org/officeDocument/2006/relationships/image" Target="../media/image104.png"/><Relationship Id="rId11" Type="http://schemas.openxmlformats.org/officeDocument/2006/relationships/image" Target="../media/image79.png"/><Relationship Id="rId10" Type="http://schemas.openxmlformats.org/officeDocument/2006/relationships/image" Target="../media/image87.png"/><Relationship Id="rId13" Type="http://schemas.openxmlformats.org/officeDocument/2006/relationships/image" Target="../media/image81.png"/><Relationship Id="rId12" Type="http://schemas.openxmlformats.org/officeDocument/2006/relationships/image" Target="../media/image84.png"/><Relationship Id="rId15" Type="http://schemas.openxmlformats.org/officeDocument/2006/relationships/image" Target="../media/image88.png"/><Relationship Id="rId14" Type="http://schemas.openxmlformats.org/officeDocument/2006/relationships/image" Target="../media/image82.png"/><Relationship Id="rId17" Type="http://schemas.openxmlformats.org/officeDocument/2006/relationships/image" Target="../media/image134.png"/><Relationship Id="rId16" Type="http://schemas.openxmlformats.org/officeDocument/2006/relationships/image" Target="../media/image89.png"/><Relationship Id="rId19" Type="http://schemas.openxmlformats.org/officeDocument/2006/relationships/image" Target="../media/image123.png"/><Relationship Id="rId1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08.png"/><Relationship Id="rId8"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11.png"/><Relationship Id="rId7" Type="http://schemas.openxmlformats.org/officeDocument/2006/relationships/image" Target="../media/image1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118.png"/><Relationship Id="rId8" Type="http://schemas.openxmlformats.org/officeDocument/2006/relationships/image" Target="../media/image1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140.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130.png"/><Relationship Id="rId8" Type="http://schemas.openxmlformats.org/officeDocument/2006/relationships/image" Target="../media/image141.png"/><Relationship Id="rId11" Type="http://schemas.openxmlformats.org/officeDocument/2006/relationships/image" Target="../media/image142.png"/><Relationship Id="rId10" Type="http://schemas.openxmlformats.org/officeDocument/2006/relationships/image" Target="../media/image143.png"/><Relationship Id="rId13" Type="http://schemas.openxmlformats.org/officeDocument/2006/relationships/image" Target="../media/image149.png"/><Relationship Id="rId12" Type="http://schemas.openxmlformats.org/officeDocument/2006/relationships/image" Target="../media/image153.png"/><Relationship Id="rId15" Type="http://schemas.openxmlformats.org/officeDocument/2006/relationships/image" Target="../media/image154.png"/><Relationship Id="rId14" Type="http://schemas.openxmlformats.org/officeDocument/2006/relationships/image" Target="../media/image151.png"/><Relationship Id="rId16" Type="http://schemas.openxmlformats.org/officeDocument/2006/relationships/image" Target="../media/image1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47.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145.png"/><Relationship Id="rId8" Type="http://schemas.openxmlformats.org/officeDocument/2006/relationships/image" Target="../media/image208.png"/><Relationship Id="rId10" Type="http://schemas.openxmlformats.org/officeDocument/2006/relationships/image" Target="../media/image1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58.png"/><Relationship Id="rId5" Type="http://schemas.openxmlformats.org/officeDocument/2006/relationships/image" Target="../media/image1.png"/><Relationship Id="rId6" Type="http://schemas.openxmlformats.org/officeDocument/2006/relationships/image" Target="../media/image187.png"/><Relationship Id="rId7" Type="http://schemas.openxmlformats.org/officeDocument/2006/relationships/image" Target="../media/image161.png"/><Relationship Id="rId8" Type="http://schemas.openxmlformats.org/officeDocument/2006/relationships/image" Target="../media/image165.png"/><Relationship Id="rId11" Type="http://schemas.openxmlformats.org/officeDocument/2006/relationships/image" Target="../media/image170.png"/><Relationship Id="rId10" Type="http://schemas.openxmlformats.org/officeDocument/2006/relationships/image" Target="../media/image163.png"/></Relationships>
</file>

<file path=ppt/slides/_rels/slide24.xml.rels><?xml version="1.0" encoding="UTF-8" standalone="yes"?><Relationships xmlns="http://schemas.openxmlformats.org/package/2006/relationships"><Relationship Id="rId20" Type="http://schemas.openxmlformats.org/officeDocument/2006/relationships/image" Target="../media/image181.png"/><Relationship Id="rId22" Type="http://schemas.openxmlformats.org/officeDocument/2006/relationships/hyperlink" Target="https://eatemp.com/powerpoint-org-chart-template/" TargetMode="External"/><Relationship Id="rId21" Type="http://schemas.openxmlformats.org/officeDocument/2006/relationships/image" Target="../media/image19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68.png"/><Relationship Id="rId5" Type="http://schemas.openxmlformats.org/officeDocument/2006/relationships/image" Target="../media/image1.png"/><Relationship Id="rId6" Type="http://schemas.openxmlformats.org/officeDocument/2006/relationships/image" Target="../media/image162.png"/><Relationship Id="rId7" Type="http://schemas.openxmlformats.org/officeDocument/2006/relationships/image" Target="../media/image166.png"/><Relationship Id="rId8" Type="http://schemas.openxmlformats.org/officeDocument/2006/relationships/image" Target="../media/image177.png"/><Relationship Id="rId11" Type="http://schemas.openxmlformats.org/officeDocument/2006/relationships/image" Target="../media/image195.png"/><Relationship Id="rId10" Type="http://schemas.openxmlformats.org/officeDocument/2006/relationships/image" Target="../media/image172.png"/><Relationship Id="rId13" Type="http://schemas.openxmlformats.org/officeDocument/2006/relationships/image" Target="../media/image185.png"/><Relationship Id="rId12" Type="http://schemas.openxmlformats.org/officeDocument/2006/relationships/image" Target="../media/image207.png"/><Relationship Id="rId15" Type="http://schemas.openxmlformats.org/officeDocument/2006/relationships/image" Target="../media/image191.png"/><Relationship Id="rId14" Type="http://schemas.openxmlformats.org/officeDocument/2006/relationships/image" Target="../media/image184.png"/><Relationship Id="rId17" Type="http://schemas.openxmlformats.org/officeDocument/2006/relationships/image" Target="../media/image200.png"/><Relationship Id="rId16" Type="http://schemas.openxmlformats.org/officeDocument/2006/relationships/image" Target="../media/image188.png"/><Relationship Id="rId19" Type="http://schemas.openxmlformats.org/officeDocument/2006/relationships/image" Target="../media/image192.png"/><Relationship Id="rId18" Type="http://schemas.openxmlformats.org/officeDocument/2006/relationships/image" Target="../media/image1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2.png"/><Relationship Id="rId4" Type="http://schemas.openxmlformats.org/officeDocument/2006/relationships/image" Target="../media/image204.png"/><Relationship Id="rId5" Type="http://schemas.openxmlformats.org/officeDocument/2006/relationships/image" Target="../media/image203.png"/><Relationship Id="rId6" Type="http://schemas.openxmlformats.org/officeDocument/2006/relationships/image" Target="../media/image205.png"/><Relationship Id="rId7" Type="http://schemas.openxmlformats.org/officeDocument/2006/relationships/hyperlink" Target="https://unsplash.com/" TargetMode="External"/><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15.png"/><Relationship Id="rId8" Type="http://schemas.openxmlformats.org/officeDocument/2006/relationships/image" Target="../media/image1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35.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1.png"/><Relationship Id="rId7" Type="http://schemas.openxmlformats.org/officeDocument/2006/relationships/image" Target="../media/image34.png"/><Relationship Id="rId8"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50.png"/><Relationship Id="rId9"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1.png"/><Relationship Id="rId7" Type="http://schemas.openxmlformats.org/officeDocument/2006/relationships/image" Target="../media/image43.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5" name="Shape 15"/>
        <p:cNvGrpSpPr/>
        <p:nvPr/>
      </p:nvGrpSpPr>
      <p:grpSpPr>
        <a:xfrm>
          <a:off x="0" y="0"/>
          <a:ext cx="0" cy="0"/>
          <a:chOff x="0" y="0"/>
          <a:chExt cx="0" cy="0"/>
        </a:xfrm>
      </p:grpSpPr>
      <p:pic>
        <p:nvPicPr>
          <p:cNvPr descr=" " id="16" name="Google Shape;16;g2b245dd10cc_0_0"/>
          <p:cNvPicPr preferRelativeResize="0"/>
          <p:nvPr/>
        </p:nvPicPr>
        <p:blipFill rotWithShape="1">
          <a:blip r:embed="rId3">
            <a:alphaModFix/>
          </a:blip>
          <a:srcRect b="0" l="0" r="0" t="0"/>
          <a:stretch/>
        </p:blipFill>
        <p:spPr>
          <a:xfrm>
            <a:off x="11799775" y="1549400"/>
            <a:ext cx="12587273" cy="12166600"/>
          </a:xfrm>
          <a:prstGeom prst="rect">
            <a:avLst/>
          </a:prstGeom>
          <a:noFill/>
          <a:ln>
            <a:noFill/>
          </a:ln>
        </p:spPr>
      </p:pic>
      <p:pic>
        <p:nvPicPr>
          <p:cNvPr descr=" " id="17" name="Google Shape;17;g2b245dd10cc_0_0"/>
          <p:cNvPicPr preferRelativeResize="0"/>
          <p:nvPr/>
        </p:nvPicPr>
        <p:blipFill rotWithShape="1">
          <a:blip r:embed="rId4">
            <a:alphaModFix/>
          </a:blip>
          <a:srcRect b="0" l="0" r="0" t="0"/>
          <a:stretch/>
        </p:blipFill>
        <p:spPr>
          <a:xfrm>
            <a:off x="0" y="0"/>
            <a:ext cx="10415302" cy="12496800"/>
          </a:xfrm>
          <a:prstGeom prst="rect">
            <a:avLst/>
          </a:prstGeom>
          <a:noFill/>
          <a:ln>
            <a:noFill/>
          </a:ln>
        </p:spPr>
      </p:pic>
      <p:pic>
        <p:nvPicPr>
          <p:cNvPr descr=" " id="18" name="Google Shape;18;g2b245dd10cc_0_0"/>
          <p:cNvPicPr preferRelativeResize="0"/>
          <p:nvPr/>
        </p:nvPicPr>
        <p:blipFill rotWithShape="1">
          <a:blip r:embed="rId5">
            <a:alphaModFix/>
          </a:blip>
          <a:srcRect b="0" l="0" r="0" t="0"/>
          <a:stretch/>
        </p:blipFill>
        <p:spPr>
          <a:xfrm>
            <a:off x="1422578" y="11239500"/>
            <a:ext cx="5931648" cy="1272284"/>
          </a:xfrm>
          <a:prstGeom prst="rect">
            <a:avLst/>
          </a:prstGeom>
          <a:noFill/>
          <a:ln>
            <a:noFill/>
          </a:ln>
        </p:spPr>
      </p:pic>
      <p:sp>
        <p:nvSpPr>
          <p:cNvPr id="19" name="Google Shape;19;g2b245dd10cc_0_0"/>
          <p:cNvSpPr/>
          <p:nvPr/>
        </p:nvSpPr>
        <p:spPr>
          <a:xfrm>
            <a:off x="10910664" y="3213100"/>
            <a:ext cx="12180900" cy="450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79ED"/>
              </a:buClr>
              <a:buSzPts val="16000"/>
              <a:buFont typeface="Archivo Black"/>
              <a:buNone/>
            </a:pPr>
            <a:r>
              <a:rPr b="0" i="0" lang="en-US" sz="16000" u="none" cap="none" strike="noStrike">
                <a:solidFill>
                  <a:srgbClr val="3879ED"/>
                </a:solidFill>
                <a:latin typeface="Archivo Black"/>
                <a:ea typeface="Archivo Black"/>
                <a:cs typeface="Archivo Black"/>
                <a:sym typeface="Archivo Black"/>
              </a:rPr>
              <a:t>BUSINESS</a:t>
            </a:r>
            <a:endParaRPr b="0" i="0" sz="16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Development </a:t>
            </a:r>
            <a:endParaRPr b="0" i="0" sz="16000" u="none" cap="none" strike="noStrike">
              <a:solidFill>
                <a:schemeClr val="dk1"/>
              </a:solidFill>
              <a:latin typeface="Calibri"/>
              <a:ea typeface="Calibri"/>
              <a:cs typeface="Calibri"/>
              <a:sym typeface="Calibri"/>
            </a:endParaRPr>
          </a:p>
        </p:txBody>
      </p:sp>
      <p:sp>
        <p:nvSpPr>
          <p:cNvPr id="20" name="Google Shape;20;g2b245dd10cc_0_0"/>
          <p:cNvSpPr/>
          <p:nvPr/>
        </p:nvSpPr>
        <p:spPr>
          <a:xfrm>
            <a:off x="10910664" y="75946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b245dd10c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b245dd10cc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b245dd10cc_0_0"/>
          <p:cNvPicPr preferRelativeResize="0"/>
          <p:nvPr/>
        </p:nvPicPr>
        <p:blipFill rotWithShape="1">
          <a:blip r:embed="rId7">
            <a:alphaModFix/>
          </a:blip>
          <a:srcRect b="0" l="0" r="0" t="0"/>
          <a:stretch/>
        </p:blipFill>
        <p:spPr>
          <a:xfrm>
            <a:off x="914514" y="1689100"/>
            <a:ext cx="9602400" cy="9588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24" name="Shape 224"/>
        <p:cNvGrpSpPr/>
        <p:nvPr/>
      </p:nvGrpSpPr>
      <p:grpSpPr>
        <a:xfrm>
          <a:off x="0" y="0"/>
          <a:ext cx="0" cy="0"/>
          <a:chOff x="0" y="0"/>
          <a:chExt cx="0" cy="0"/>
        </a:xfrm>
      </p:grpSpPr>
      <p:pic>
        <p:nvPicPr>
          <p:cNvPr descr=" " id="225" name="Google Shape;225;g2b245dd10cc_0_200"/>
          <p:cNvPicPr preferRelativeResize="0"/>
          <p:nvPr/>
        </p:nvPicPr>
        <p:blipFill rotWithShape="1">
          <a:blip r:embed="rId3">
            <a:alphaModFix/>
          </a:blip>
          <a:srcRect b="0" l="0" r="0" t="0"/>
          <a:stretch/>
        </p:blipFill>
        <p:spPr>
          <a:xfrm>
            <a:off x="10770946" y="0"/>
            <a:ext cx="13616102" cy="13233400"/>
          </a:xfrm>
          <a:prstGeom prst="rect">
            <a:avLst/>
          </a:prstGeom>
          <a:noFill/>
          <a:ln>
            <a:noFill/>
          </a:ln>
        </p:spPr>
      </p:pic>
      <p:pic>
        <p:nvPicPr>
          <p:cNvPr descr=" " id="226" name="Google Shape;226;g2b245dd10cc_0_200"/>
          <p:cNvPicPr preferRelativeResize="0"/>
          <p:nvPr/>
        </p:nvPicPr>
        <p:blipFill rotWithShape="1">
          <a:blip r:embed="rId4">
            <a:alphaModFix/>
          </a:blip>
          <a:srcRect b="0" l="0" r="0" t="0"/>
          <a:stretch/>
        </p:blipFill>
        <p:spPr>
          <a:xfrm>
            <a:off x="736692" y="10845800"/>
            <a:ext cx="1892537" cy="1790700"/>
          </a:xfrm>
          <a:prstGeom prst="rect">
            <a:avLst/>
          </a:prstGeom>
          <a:noFill/>
          <a:ln>
            <a:noFill/>
          </a:ln>
        </p:spPr>
      </p:pic>
      <p:pic>
        <p:nvPicPr>
          <p:cNvPr descr=" " id="227" name="Google Shape;227;g2b245dd10cc_0_200"/>
          <p:cNvPicPr preferRelativeResize="0"/>
          <p:nvPr/>
        </p:nvPicPr>
        <p:blipFill rotWithShape="1">
          <a:blip r:embed="rId5">
            <a:alphaModFix/>
          </a:blip>
          <a:srcRect b="0" l="0" r="0" t="0"/>
          <a:stretch/>
        </p:blipFill>
        <p:spPr>
          <a:xfrm>
            <a:off x="15419727" y="1397000"/>
            <a:ext cx="7563113" cy="571500"/>
          </a:xfrm>
          <a:prstGeom prst="rect">
            <a:avLst/>
          </a:prstGeom>
          <a:noFill/>
          <a:ln>
            <a:noFill/>
          </a:ln>
        </p:spPr>
      </p:pic>
      <p:sp>
        <p:nvSpPr>
          <p:cNvPr id="228" name="Google Shape;228;g2b245dd10cc_0_2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b245dd10cc_0_2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0" name="Google Shape;230;g2b245dd10cc_0_200"/>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31" name="Google Shape;231;g2b245dd10cc_0_200"/>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32" name="Google Shape;232;g2b245dd10cc_0_200"/>
          <p:cNvSpPr/>
          <p:nvPr/>
        </p:nvSpPr>
        <p:spPr>
          <a:xfrm>
            <a:off x="1752819" y="1346200"/>
            <a:ext cx="5639400" cy="5638800"/>
          </a:xfrm>
          <a:prstGeom prst="roundRect">
            <a:avLst>
              <a:gd fmla="val 75081" name="adj"/>
            </a:avLst>
          </a:prstGeom>
          <a:solidFill>
            <a:srgbClr val="387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b245dd10cc_0_200"/>
          <p:cNvSpPr/>
          <p:nvPr/>
        </p:nvSpPr>
        <p:spPr>
          <a:xfrm>
            <a:off x="3467533" y="2508250"/>
            <a:ext cx="32262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S</a:t>
            </a:r>
            <a:endParaRPr b="0" i="0" sz="24000" u="none" cap="none" strike="noStrike">
              <a:solidFill>
                <a:schemeClr val="dk1"/>
              </a:solidFill>
              <a:latin typeface="Calibri"/>
              <a:ea typeface="Calibri"/>
              <a:cs typeface="Calibri"/>
              <a:sym typeface="Calibri"/>
            </a:endParaRPr>
          </a:p>
        </p:txBody>
      </p:sp>
      <p:sp>
        <p:nvSpPr>
          <p:cNvPr id="234" name="Google Shape;234;g2b245dd10cc_0_200"/>
          <p:cNvSpPr/>
          <p:nvPr/>
        </p:nvSpPr>
        <p:spPr>
          <a:xfrm>
            <a:off x="2286286" y="7924800"/>
            <a:ext cx="4572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245dd10cc_0_200"/>
          <p:cNvSpPr/>
          <p:nvPr/>
        </p:nvSpPr>
        <p:spPr>
          <a:xfrm>
            <a:off x="2286286"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245dd10cc_0_200"/>
          <p:cNvSpPr/>
          <p:nvPr/>
        </p:nvSpPr>
        <p:spPr>
          <a:xfrm>
            <a:off x="2286286"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b245dd10cc_0_200"/>
          <p:cNvSpPr/>
          <p:nvPr/>
        </p:nvSpPr>
        <p:spPr>
          <a:xfrm>
            <a:off x="2286286" y="79248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38" name="Google Shape;238;g2b245dd10cc_0_200"/>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39" name="Google Shape;239;g2b245dd10cc_0_200"/>
          <p:cNvSpPr/>
          <p:nvPr/>
        </p:nvSpPr>
        <p:spPr>
          <a:xfrm>
            <a:off x="2286286"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b245dd10cc_0_200"/>
          <p:cNvSpPr/>
          <p:nvPr/>
        </p:nvSpPr>
        <p:spPr>
          <a:xfrm>
            <a:off x="2286286"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b245dd10cc_0_200"/>
          <p:cNvSpPr/>
          <p:nvPr/>
        </p:nvSpPr>
        <p:spPr>
          <a:xfrm>
            <a:off x="2286286" y="102489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42" name="Google Shape;242;g2b245dd10cc_0_200"/>
          <p:cNvSpPr/>
          <p:nvPr/>
        </p:nvSpPr>
        <p:spPr>
          <a:xfrm>
            <a:off x="2286286" y="10947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3" name="Google Shape;243;g2b245dd10cc_0_200"/>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44" name="Google Shape;244;g2b245dd10cc_0_200"/>
          <p:cNvSpPr/>
          <p:nvPr/>
        </p:nvSpPr>
        <p:spPr>
          <a:xfrm>
            <a:off x="6833454" y="1346200"/>
            <a:ext cx="5639400" cy="5638800"/>
          </a:xfrm>
          <a:prstGeom prst="roundRect">
            <a:avLst>
              <a:gd fmla="val 75081" name="adj"/>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b245dd10cc_0_200"/>
          <p:cNvSpPr/>
          <p:nvPr/>
        </p:nvSpPr>
        <p:spPr>
          <a:xfrm>
            <a:off x="8129016" y="2508250"/>
            <a:ext cx="40644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W</a:t>
            </a:r>
            <a:endParaRPr b="0" i="0" sz="24000" u="none" cap="none" strike="noStrike">
              <a:solidFill>
                <a:schemeClr val="dk1"/>
              </a:solidFill>
              <a:latin typeface="Calibri"/>
              <a:ea typeface="Calibri"/>
              <a:cs typeface="Calibri"/>
              <a:sym typeface="Calibri"/>
            </a:endParaRPr>
          </a:p>
        </p:txBody>
      </p:sp>
      <p:sp>
        <p:nvSpPr>
          <p:cNvPr id="246" name="Google Shape;246;g2b245dd10cc_0_200"/>
          <p:cNvSpPr/>
          <p:nvPr/>
        </p:nvSpPr>
        <p:spPr>
          <a:xfrm>
            <a:off x="7366921" y="7924800"/>
            <a:ext cx="4572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b245dd10cc_0_200"/>
          <p:cNvSpPr/>
          <p:nvPr/>
        </p:nvSpPr>
        <p:spPr>
          <a:xfrm>
            <a:off x="7366921"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245dd10cc_0_200"/>
          <p:cNvSpPr/>
          <p:nvPr/>
        </p:nvSpPr>
        <p:spPr>
          <a:xfrm>
            <a:off x="7366921"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b245dd10cc_0_200"/>
          <p:cNvSpPr/>
          <p:nvPr/>
        </p:nvSpPr>
        <p:spPr>
          <a:xfrm>
            <a:off x="7366921" y="79248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Obtain</a:t>
            </a:r>
            <a:endParaRPr b="0" i="0" sz="3600" u="none" cap="none" strike="noStrike">
              <a:solidFill>
                <a:schemeClr val="dk1"/>
              </a:solidFill>
              <a:latin typeface="Calibri"/>
              <a:ea typeface="Calibri"/>
              <a:cs typeface="Calibri"/>
              <a:sym typeface="Calibri"/>
            </a:endParaRPr>
          </a:p>
        </p:txBody>
      </p:sp>
      <p:sp>
        <p:nvSpPr>
          <p:cNvPr id="250" name="Google Shape;250;g2b245dd10cc_0_200"/>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1" name="Google Shape;251;g2b245dd10cc_0_200"/>
          <p:cNvSpPr/>
          <p:nvPr/>
        </p:nvSpPr>
        <p:spPr>
          <a:xfrm>
            <a:off x="7366921"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245dd10cc_0_200"/>
          <p:cNvSpPr/>
          <p:nvPr/>
        </p:nvSpPr>
        <p:spPr>
          <a:xfrm>
            <a:off x="7366921"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b245dd10cc_0_200"/>
          <p:cNvSpPr/>
          <p:nvPr/>
        </p:nvSpPr>
        <p:spPr>
          <a:xfrm>
            <a:off x="7366921" y="102489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Foundation</a:t>
            </a:r>
            <a:endParaRPr b="0" i="0" sz="3600" u="none" cap="none" strike="noStrike">
              <a:solidFill>
                <a:schemeClr val="dk1"/>
              </a:solidFill>
              <a:latin typeface="Calibri"/>
              <a:ea typeface="Calibri"/>
              <a:cs typeface="Calibri"/>
              <a:sym typeface="Calibri"/>
            </a:endParaRPr>
          </a:p>
        </p:txBody>
      </p:sp>
      <p:sp>
        <p:nvSpPr>
          <p:cNvPr id="254" name="Google Shape;254;g2b245dd10cc_0_200"/>
          <p:cNvSpPr/>
          <p:nvPr/>
        </p:nvSpPr>
        <p:spPr>
          <a:xfrm>
            <a:off x="7366921" y="10947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55" name="Google Shape;255;g2b245dd10cc_0_200"/>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56" name="Google Shape;256;g2b245dd10cc_0_200"/>
          <p:cNvSpPr/>
          <p:nvPr/>
        </p:nvSpPr>
        <p:spPr>
          <a:xfrm>
            <a:off x="11914089" y="1346200"/>
            <a:ext cx="5639400" cy="5638800"/>
          </a:xfrm>
          <a:prstGeom prst="roundRect">
            <a:avLst>
              <a:gd fmla="val 75081" name="adj"/>
            </a:avLst>
          </a:prstGeom>
          <a:solidFill>
            <a:srgbClr val="387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245dd10cc_0_200"/>
          <p:cNvSpPr/>
          <p:nvPr/>
        </p:nvSpPr>
        <p:spPr>
          <a:xfrm>
            <a:off x="13463683" y="2508250"/>
            <a:ext cx="35565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O</a:t>
            </a:r>
            <a:endParaRPr b="0" i="0" sz="24000" u="none" cap="none" strike="noStrike">
              <a:solidFill>
                <a:schemeClr val="dk1"/>
              </a:solidFill>
              <a:latin typeface="Calibri"/>
              <a:ea typeface="Calibri"/>
              <a:cs typeface="Calibri"/>
              <a:sym typeface="Calibri"/>
            </a:endParaRPr>
          </a:p>
        </p:txBody>
      </p:sp>
      <p:sp>
        <p:nvSpPr>
          <p:cNvPr id="258" name="Google Shape;258;g2b245dd10cc_0_200"/>
          <p:cNvSpPr/>
          <p:nvPr/>
        </p:nvSpPr>
        <p:spPr>
          <a:xfrm>
            <a:off x="12447556" y="7924800"/>
            <a:ext cx="4572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245dd10cc_0_200"/>
          <p:cNvSpPr/>
          <p:nvPr/>
        </p:nvSpPr>
        <p:spPr>
          <a:xfrm>
            <a:off x="12447556"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245dd10cc_0_200"/>
          <p:cNvSpPr/>
          <p:nvPr/>
        </p:nvSpPr>
        <p:spPr>
          <a:xfrm>
            <a:off x="12447556"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245dd10cc_0_200"/>
          <p:cNvSpPr/>
          <p:nvPr/>
        </p:nvSpPr>
        <p:spPr>
          <a:xfrm>
            <a:off x="12447556" y="79248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War</a:t>
            </a:r>
            <a:endParaRPr b="0" i="0" sz="3600" u="none" cap="none" strike="noStrike">
              <a:solidFill>
                <a:schemeClr val="dk1"/>
              </a:solidFill>
              <a:latin typeface="Calibri"/>
              <a:ea typeface="Calibri"/>
              <a:cs typeface="Calibri"/>
              <a:sym typeface="Calibri"/>
            </a:endParaRPr>
          </a:p>
        </p:txBody>
      </p:sp>
      <p:sp>
        <p:nvSpPr>
          <p:cNvPr id="262" name="Google Shape;262;g2b245dd10cc_0_200"/>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3" name="Google Shape;263;g2b245dd10cc_0_200"/>
          <p:cNvSpPr/>
          <p:nvPr/>
        </p:nvSpPr>
        <p:spPr>
          <a:xfrm>
            <a:off x="12447556"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245dd10cc_0_200"/>
          <p:cNvSpPr/>
          <p:nvPr/>
        </p:nvSpPr>
        <p:spPr>
          <a:xfrm>
            <a:off x="12447556"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245dd10cc_0_200"/>
          <p:cNvSpPr/>
          <p:nvPr/>
        </p:nvSpPr>
        <p:spPr>
          <a:xfrm>
            <a:off x="12447556" y="102489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Transformation</a:t>
            </a:r>
            <a:endParaRPr b="0" i="0" sz="3600" u="none" cap="none" strike="noStrike">
              <a:solidFill>
                <a:schemeClr val="dk1"/>
              </a:solidFill>
              <a:latin typeface="Calibri"/>
              <a:ea typeface="Calibri"/>
              <a:cs typeface="Calibri"/>
              <a:sym typeface="Calibri"/>
            </a:endParaRPr>
          </a:p>
        </p:txBody>
      </p:sp>
      <p:sp>
        <p:nvSpPr>
          <p:cNvPr id="266" name="Google Shape;266;g2b245dd10cc_0_200"/>
          <p:cNvSpPr/>
          <p:nvPr/>
        </p:nvSpPr>
        <p:spPr>
          <a:xfrm>
            <a:off x="12447556" y="10947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67" name="Google Shape;267;g2b245dd10cc_0_200"/>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268" name="Google Shape;268;g2b245dd10cc_0_200"/>
          <p:cNvSpPr/>
          <p:nvPr/>
        </p:nvSpPr>
        <p:spPr>
          <a:xfrm>
            <a:off x="16994724" y="1346200"/>
            <a:ext cx="5639400" cy="5638800"/>
          </a:xfrm>
          <a:prstGeom prst="roundRect">
            <a:avLst>
              <a:gd fmla="val 75081" name="adj"/>
            </a:avLst>
          </a:prstGeom>
          <a:solidFill>
            <a:srgbClr val="004C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245dd10cc_0_200"/>
          <p:cNvSpPr/>
          <p:nvPr/>
        </p:nvSpPr>
        <p:spPr>
          <a:xfrm>
            <a:off x="18709438" y="2508250"/>
            <a:ext cx="32262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T</a:t>
            </a:r>
            <a:endParaRPr b="0" i="0" sz="24000" u="none" cap="none" strike="noStrike">
              <a:solidFill>
                <a:schemeClr val="dk1"/>
              </a:solidFill>
              <a:latin typeface="Calibri"/>
              <a:ea typeface="Calibri"/>
              <a:cs typeface="Calibri"/>
              <a:sym typeface="Calibri"/>
            </a:endParaRPr>
          </a:p>
        </p:txBody>
      </p:sp>
      <p:sp>
        <p:nvSpPr>
          <p:cNvPr id="270" name="Google Shape;270;g2b245dd10cc_0_200"/>
          <p:cNvSpPr/>
          <p:nvPr/>
        </p:nvSpPr>
        <p:spPr>
          <a:xfrm>
            <a:off x="17528191" y="7924800"/>
            <a:ext cx="45726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245dd10cc_0_200"/>
          <p:cNvSpPr/>
          <p:nvPr/>
        </p:nvSpPr>
        <p:spPr>
          <a:xfrm>
            <a:off x="17528191"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245dd10cc_0_200"/>
          <p:cNvSpPr/>
          <p:nvPr/>
        </p:nvSpPr>
        <p:spPr>
          <a:xfrm>
            <a:off x="17528191" y="79248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245dd10cc_0_200"/>
          <p:cNvSpPr/>
          <p:nvPr/>
        </p:nvSpPr>
        <p:spPr>
          <a:xfrm>
            <a:off x="17528191" y="79248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Invasion</a:t>
            </a:r>
            <a:endParaRPr b="0" i="0" sz="3600" u="none" cap="none" strike="noStrike">
              <a:solidFill>
                <a:schemeClr val="dk1"/>
              </a:solidFill>
              <a:latin typeface="Calibri"/>
              <a:ea typeface="Calibri"/>
              <a:cs typeface="Calibri"/>
              <a:sym typeface="Calibri"/>
            </a:endParaRPr>
          </a:p>
        </p:txBody>
      </p:sp>
      <p:sp>
        <p:nvSpPr>
          <p:cNvPr id="274" name="Google Shape;274;g2b245dd10cc_0_200"/>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75" name="Google Shape;275;g2b245dd10cc_0_200"/>
          <p:cNvSpPr/>
          <p:nvPr/>
        </p:nvSpPr>
        <p:spPr>
          <a:xfrm>
            <a:off x="17528191"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245dd10cc_0_200"/>
          <p:cNvSpPr/>
          <p:nvPr/>
        </p:nvSpPr>
        <p:spPr>
          <a:xfrm>
            <a:off x="17528191" y="1024890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245dd10cc_0_200"/>
          <p:cNvSpPr/>
          <p:nvPr/>
        </p:nvSpPr>
        <p:spPr>
          <a:xfrm>
            <a:off x="17528191" y="1024890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Betrayal</a:t>
            </a:r>
            <a:endParaRPr b="0" i="0" sz="3600" u="none" cap="none" strike="noStrike">
              <a:solidFill>
                <a:schemeClr val="dk1"/>
              </a:solidFill>
              <a:latin typeface="Calibri"/>
              <a:ea typeface="Calibri"/>
              <a:cs typeface="Calibri"/>
              <a:sym typeface="Calibri"/>
            </a:endParaRPr>
          </a:p>
        </p:txBody>
      </p:sp>
      <p:sp>
        <p:nvSpPr>
          <p:cNvPr id="278" name="Google Shape;278;g2b245dd10cc_0_200"/>
          <p:cNvSpPr/>
          <p:nvPr/>
        </p:nvSpPr>
        <p:spPr>
          <a:xfrm>
            <a:off x="17528191" y="10947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83" name="Shape 283"/>
        <p:cNvGrpSpPr/>
        <p:nvPr/>
      </p:nvGrpSpPr>
      <p:grpSpPr>
        <a:xfrm>
          <a:off x="0" y="0"/>
          <a:ext cx="0" cy="0"/>
          <a:chOff x="0" y="0"/>
          <a:chExt cx="0" cy="0"/>
        </a:xfrm>
      </p:grpSpPr>
      <p:pic>
        <p:nvPicPr>
          <p:cNvPr descr=" " id="284" name="Google Shape;284;g2b245dd10cc_0_258"/>
          <p:cNvPicPr preferRelativeResize="0"/>
          <p:nvPr/>
        </p:nvPicPr>
        <p:blipFill rotWithShape="1">
          <a:blip r:embed="rId3">
            <a:alphaModFix/>
          </a:blip>
          <a:srcRect b="0" l="0" r="0" t="0"/>
          <a:stretch/>
        </p:blipFill>
        <p:spPr>
          <a:xfrm>
            <a:off x="11799775" y="1549400"/>
            <a:ext cx="12587273" cy="12166600"/>
          </a:xfrm>
          <a:prstGeom prst="rect">
            <a:avLst/>
          </a:prstGeom>
          <a:noFill/>
          <a:ln>
            <a:noFill/>
          </a:ln>
        </p:spPr>
      </p:pic>
      <p:pic>
        <p:nvPicPr>
          <p:cNvPr descr=" " id="285" name="Google Shape;285;g2b245dd10cc_0_258"/>
          <p:cNvPicPr preferRelativeResize="0"/>
          <p:nvPr/>
        </p:nvPicPr>
        <p:blipFill rotWithShape="1">
          <a:blip r:embed="rId4">
            <a:alphaModFix/>
          </a:blip>
          <a:srcRect b="0" l="0" r="0" t="0"/>
          <a:stretch/>
        </p:blipFill>
        <p:spPr>
          <a:xfrm>
            <a:off x="0" y="0"/>
            <a:ext cx="10415302" cy="12496800"/>
          </a:xfrm>
          <a:prstGeom prst="rect">
            <a:avLst/>
          </a:prstGeom>
          <a:noFill/>
          <a:ln>
            <a:noFill/>
          </a:ln>
        </p:spPr>
      </p:pic>
      <p:pic>
        <p:nvPicPr>
          <p:cNvPr descr=" " id="286" name="Google Shape;286;g2b245dd10cc_0_258"/>
          <p:cNvPicPr preferRelativeResize="0"/>
          <p:nvPr/>
        </p:nvPicPr>
        <p:blipFill rotWithShape="1">
          <a:blip r:embed="rId5">
            <a:alphaModFix/>
          </a:blip>
          <a:srcRect b="0" l="0" r="0" t="0"/>
          <a:stretch/>
        </p:blipFill>
        <p:spPr>
          <a:xfrm>
            <a:off x="1422578" y="11239500"/>
            <a:ext cx="5931648" cy="1272282"/>
          </a:xfrm>
          <a:prstGeom prst="rect">
            <a:avLst/>
          </a:prstGeom>
          <a:noFill/>
          <a:ln>
            <a:noFill/>
          </a:ln>
        </p:spPr>
      </p:pic>
      <p:sp>
        <p:nvSpPr>
          <p:cNvPr id="287" name="Google Shape;287;g2b245dd10cc_0_2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2b245dd10cc_0_25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89" name="Google Shape;289;g2b245dd10cc_0_258"/>
          <p:cNvSpPr/>
          <p:nvPr/>
        </p:nvSpPr>
        <p:spPr>
          <a:xfrm>
            <a:off x="13882835" y="2273300"/>
            <a:ext cx="106905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rchivo Black"/>
              <a:buNone/>
            </a:pPr>
            <a:r>
              <a:rPr b="0" i="0" lang="en-US" sz="8000" u="none" cap="none" strike="noStrike">
                <a:solidFill>
                  <a:srgbClr val="0E0E0E"/>
                </a:solidFill>
                <a:latin typeface="Archivo Black"/>
                <a:ea typeface="Archivo Black"/>
                <a:cs typeface="Archivo Black"/>
                <a:sym typeface="Archivo Black"/>
              </a:rPr>
              <a:t>Some Data</a:t>
            </a:r>
            <a:endParaRPr b="0" i="0" sz="8000" u="none" cap="none" strike="noStrike">
              <a:solidFill>
                <a:schemeClr val="dk1"/>
              </a:solidFill>
              <a:latin typeface="Calibri"/>
              <a:ea typeface="Calibri"/>
              <a:cs typeface="Calibri"/>
              <a:sym typeface="Calibri"/>
            </a:endParaRPr>
          </a:p>
        </p:txBody>
      </p:sp>
      <p:sp>
        <p:nvSpPr>
          <p:cNvPr id="290" name="Google Shape;290;g2b245dd10cc_0_258"/>
          <p:cNvSpPr/>
          <p:nvPr/>
        </p:nvSpPr>
        <p:spPr>
          <a:xfrm>
            <a:off x="13730416" y="5156200"/>
            <a:ext cx="8573700" cy="65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245dd10cc_0_258"/>
          <p:cNvSpPr/>
          <p:nvPr/>
        </p:nvSpPr>
        <p:spPr>
          <a:xfrm>
            <a:off x="13730416" y="5156200"/>
            <a:ext cx="8573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b245dd10cc_0_258"/>
          <p:cNvSpPr/>
          <p:nvPr/>
        </p:nvSpPr>
        <p:spPr>
          <a:xfrm>
            <a:off x="13730416" y="5511800"/>
            <a:ext cx="23751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245dd10cc_0_258"/>
          <p:cNvSpPr/>
          <p:nvPr/>
        </p:nvSpPr>
        <p:spPr>
          <a:xfrm>
            <a:off x="13730416" y="551180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75%</a:t>
            </a:r>
            <a:endParaRPr b="0" i="0" sz="8000" u="none" cap="none" strike="noStrike">
              <a:solidFill>
                <a:schemeClr val="dk1"/>
              </a:solidFill>
              <a:latin typeface="Calibri"/>
              <a:ea typeface="Calibri"/>
              <a:cs typeface="Calibri"/>
              <a:sym typeface="Calibri"/>
            </a:endParaRPr>
          </a:p>
        </p:txBody>
      </p:sp>
      <p:sp>
        <p:nvSpPr>
          <p:cNvPr id="294" name="Google Shape;294;g2b245dd10cc_0_258"/>
          <p:cNvSpPr/>
          <p:nvPr/>
        </p:nvSpPr>
        <p:spPr>
          <a:xfrm>
            <a:off x="16308838" y="5156200"/>
            <a:ext cx="5995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245dd10cc_0_258"/>
          <p:cNvSpPr/>
          <p:nvPr/>
        </p:nvSpPr>
        <p:spPr>
          <a:xfrm>
            <a:off x="16308838" y="5156200"/>
            <a:ext cx="6147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Enchanted Creatures</a:t>
            </a:r>
            <a:endParaRPr b="0" i="0" sz="3600" u="none" cap="none" strike="noStrike">
              <a:solidFill>
                <a:schemeClr val="dk1"/>
              </a:solidFill>
              <a:latin typeface="Calibri"/>
              <a:ea typeface="Calibri"/>
              <a:cs typeface="Calibri"/>
              <a:sym typeface="Calibri"/>
            </a:endParaRPr>
          </a:p>
        </p:txBody>
      </p:sp>
      <p:sp>
        <p:nvSpPr>
          <p:cNvPr id="296" name="Google Shape;296;g2b245dd10cc_0_258"/>
          <p:cNvSpPr/>
          <p:nvPr/>
        </p:nvSpPr>
        <p:spPr>
          <a:xfrm>
            <a:off x="16308838" y="57531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7" name="Google Shape;297;g2b245dd10cc_0_258"/>
          <p:cNvSpPr/>
          <p:nvPr/>
        </p:nvSpPr>
        <p:spPr>
          <a:xfrm>
            <a:off x="13730416" y="7581900"/>
            <a:ext cx="85737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245dd10cc_0_258"/>
          <p:cNvSpPr/>
          <p:nvPr/>
        </p:nvSpPr>
        <p:spPr>
          <a:xfrm>
            <a:off x="13730416" y="7880350"/>
            <a:ext cx="23751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245dd10cc_0_258"/>
          <p:cNvSpPr/>
          <p:nvPr/>
        </p:nvSpPr>
        <p:spPr>
          <a:xfrm>
            <a:off x="13730416" y="788035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60%</a:t>
            </a:r>
            <a:endParaRPr b="0" i="0" sz="8000" u="none" cap="none" strike="noStrike">
              <a:solidFill>
                <a:schemeClr val="dk1"/>
              </a:solidFill>
              <a:latin typeface="Calibri"/>
              <a:ea typeface="Calibri"/>
              <a:cs typeface="Calibri"/>
              <a:sym typeface="Calibri"/>
            </a:endParaRPr>
          </a:p>
        </p:txBody>
      </p:sp>
      <p:sp>
        <p:nvSpPr>
          <p:cNvPr id="300" name="Google Shape;300;g2b245dd10cc_0_258"/>
          <p:cNvSpPr/>
          <p:nvPr/>
        </p:nvSpPr>
        <p:spPr>
          <a:xfrm>
            <a:off x="16308838" y="7581900"/>
            <a:ext cx="59952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245dd10cc_0_258"/>
          <p:cNvSpPr/>
          <p:nvPr/>
        </p:nvSpPr>
        <p:spPr>
          <a:xfrm>
            <a:off x="16308838" y="7581900"/>
            <a:ext cx="61476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Magic-Wielding Individuals</a:t>
            </a:r>
            <a:endParaRPr b="0" i="0" sz="3600" u="none" cap="none" strike="noStrike">
              <a:solidFill>
                <a:schemeClr val="dk1"/>
              </a:solidFill>
              <a:latin typeface="Calibri"/>
              <a:ea typeface="Calibri"/>
              <a:cs typeface="Calibri"/>
              <a:sym typeface="Calibri"/>
            </a:endParaRPr>
          </a:p>
        </p:txBody>
      </p:sp>
      <p:sp>
        <p:nvSpPr>
          <p:cNvPr id="302" name="Google Shape;302;g2b245dd10cc_0_258"/>
          <p:cNvSpPr/>
          <p:nvPr/>
        </p:nvSpPr>
        <p:spPr>
          <a:xfrm>
            <a:off x="16308838" y="8674100"/>
            <a:ext cx="6130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3" name="Google Shape;303;g2b245dd10cc_0_258"/>
          <p:cNvSpPr/>
          <p:nvPr/>
        </p:nvSpPr>
        <p:spPr>
          <a:xfrm>
            <a:off x="13730416" y="9893300"/>
            <a:ext cx="8573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245dd10cc_0_258"/>
          <p:cNvSpPr/>
          <p:nvPr/>
        </p:nvSpPr>
        <p:spPr>
          <a:xfrm>
            <a:off x="13730416" y="10248900"/>
            <a:ext cx="23751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245dd10cc_0_258"/>
          <p:cNvSpPr/>
          <p:nvPr/>
        </p:nvSpPr>
        <p:spPr>
          <a:xfrm>
            <a:off x="13730416" y="1024890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90%</a:t>
            </a:r>
            <a:endParaRPr b="0" i="0" sz="8000" u="none" cap="none" strike="noStrike">
              <a:solidFill>
                <a:schemeClr val="dk1"/>
              </a:solidFill>
              <a:latin typeface="Calibri"/>
              <a:ea typeface="Calibri"/>
              <a:cs typeface="Calibri"/>
              <a:sym typeface="Calibri"/>
            </a:endParaRPr>
          </a:p>
        </p:txBody>
      </p:sp>
      <p:sp>
        <p:nvSpPr>
          <p:cNvPr id="306" name="Google Shape;306;g2b245dd10cc_0_258"/>
          <p:cNvSpPr/>
          <p:nvPr/>
        </p:nvSpPr>
        <p:spPr>
          <a:xfrm>
            <a:off x="16308838" y="9893300"/>
            <a:ext cx="59952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245dd10cc_0_258"/>
          <p:cNvSpPr/>
          <p:nvPr/>
        </p:nvSpPr>
        <p:spPr>
          <a:xfrm>
            <a:off x="16308838" y="9893300"/>
            <a:ext cx="6147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Spells Cast</a:t>
            </a:r>
            <a:endParaRPr b="0" i="0" sz="3600" u="none" cap="none" strike="noStrike">
              <a:solidFill>
                <a:schemeClr val="dk1"/>
              </a:solidFill>
              <a:latin typeface="Calibri"/>
              <a:ea typeface="Calibri"/>
              <a:cs typeface="Calibri"/>
              <a:sym typeface="Calibri"/>
            </a:endParaRPr>
          </a:p>
        </p:txBody>
      </p:sp>
      <p:sp>
        <p:nvSpPr>
          <p:cNvPr id="308" name="Google Shape;308;g2b245dd10cc_0_258"/>
          <p:cNvSpPr/>
          <p:nvPr/>
        </p:nvSpPr>
        <p:spPr>
          <a:xfrm>
            <a:off x="16308838" y="104902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09" name="Google Shape;309;g2b245dd10cc_0_258"/>
          <p:cNvPicPr preferRelativeResize="0"/>
          <p:nvPr/>
        </p:nvPicPr>
        <p:blipFill rotWithShape="1">
          <a:blip r:embed="rId7">
            <a:alphaModFix/>
          </a:blip>
          <a:srcRect b="0" l="0" r="0" t="0"/>
          <a:stretch/>
        </p:blipFill>
        <p:spPr>
          <a:xfrm>
            <a:off x="901813" y="1612900"/>
            <a:ext cx="12168121" cy="11150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14" name="Shape 314"/>
        <p:cNvGrpSpPr/>
        <p:nvPr/>
      </p:nvGrpSpPr>
      <p:grpSpPr>
        <a:xfrm>
          <a:off x="0" y="0"/>
          <a:ext cx="0" cy="0"/>
          <a:chOff x="0" y="0"/>
          <a:chExt cx="0" cy="0"/>
        </a:xfrm>
      </p:grpSpPr>
      <p:pic>
        <p:nvPicPr>
          <p:cNvPr descr=" " id="315" name="Google Shape;315;g2b245dd10cc_0_288"/>
          <p:cNvPicPr preferRelativeResize="0"/>
          <p:nvPr/>
        </p:nvPicPr>
        <p:blipFill rotWithShape="1">
          <a:blip r:embed="rId3">
            <a:alphaModFix/>
          </a:blip>
          <a:srcRect b="0" l="0" r="0" t="0"/>
          <a:stretch/>
        </p:blipFill>
        <p:spPr>
          <a:xfrm>
            <a:off x="12498362" y="7645400"/>
            <a:ext cx="8217927" cy="6070600"/>
          </a:xfrm>
          <a:prstGeom prst="rect">
            <a:avLst/>
          </a:prstGeom>
          <a:noFill/>
          <a:ln>
            <a:noFill/>
          </a:ln>
        </p:spPr>
      </p:pic>
      <p:pic>
        <p:nvPicPr>
          <p:cNvPr descr=" " id="316" name="Google Shape;316;g2b245dd10cc_0_288"/>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317" name="Google Shape;317;g2b245dd10cc_0_288"/>
          <p:cNvPicPr preferRelativeResize="0"/>
          <p:nvPr/>
        </p:nvPicPr>
        <p:blipFill rotWithShape="1">
          <a:blip r:embed="rId5">
            <a:alphaModFix/>
          </a:blip>
          <a:srcRect b="0" l="0" r="0" t="0"/>
          <a:stretch/>
        </p:blipFill>
        <p:spPr>
          <a:xfrm>
            <a:off x="965583" y="1413904"/>
            <a:ext cx="4203802" cy="1215392"/>
          </a:xfrm>
          <a:prstGeom prst="rect">
            <a:avLst/>
          </a:prstGeom>
          <a:noFill/>
          <a:ln>
            <a:noFill/>
          </a:ln>
        </p:spPr>
      </p:pic>
      <p:sp>
        <p:nvSpPr>
          <p:cNvPr id="318" name="Google Shape;318;g2b245dd10cc_0_2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g2b245dd10cc_0_2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0" name="Google Shape;320;g2b245dd10cc_0_288"/>
          <p:cNvSpPr/>
          <p:nvPr/>
        </p:nvSpPr>
        <p:spPr>
          <a:xfrm>
            <a:off x="4318540" y="3676650"/>
            <a:ext cx="15762600" cy="636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245dd10cc_0_288"/>
          <p:cNvSpPr/>
          <p:nvPr/>
        </p:nvSpPr>
        <p:spPr>
          <a:xfrm>
            <a:off x="4318540" y="3676650"/>
            <a:ext cx="15762600" cy="473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245dd10cc_0_288"/>
          <p:cNvSpPr/>
          <p:nvPr/>
        </p:nvSpPr>
        <p:spPr>
          <a:xfrm>
            <a:off x="5080635" y="3676650"/>
            <a:ext cx="14238600" cy="43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Archivo Black"/>
              <a:buNone/>
            </a:pPr>
            <a:r>
              <a:rPr b="0" i="0" lang="en-US" sz="24000" u="none" cap="none" strike="noStrike">
                <a:solidFill>
                  <a:srgbClr val="FFFFFF"/>
                </a:solidFill>
                <a:latin typeface="Archivo Black"/>
                <a:ea typeface="Archivo Black"/>
                <a:cs typeface="Archivo Black"/>
                <a:sym typeface="Archivo Black"/>
              </a:rPr>
              <a:t>234,567</a:t>
            </a:r>
            <a:endParaRPr b="0" i="0" sz="24000" u="none" cap="none" strike="noStrike">
              <a:solidFill>
                <a:schemeClr val="dk1"/>
              </a:solidFill>
              <a:latin typeface="Calibri"/>
              <a:ea typeface="Calibri"/>
              <a:cs typeface="Calibri"/>
              <a:sym typeface="Calibri"/>
            </a:endParaRPr>
          </a:p>
        </p:txBody>
      </p:sp>
      <p:sp>
        <p:nvSpPr>
          <p:cNvPr id="323" name="Google Shape;323;g2b245dd10cc_0_288"/>
          <p:cNvSpPr/>
          <p:nvPr/>
        </p:nvSpPr>
        <p:spPr>
          <a:xfrm>
            <a:off x="4183056" y="71945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4" name="Google Shape;324;g2b245dd10cc_0_288"/>
          <p:cNvSpPr/>
          <p:nvPr/>
        </p:nvSpPr>
        <p:spPr>
          <a:xfrm>
            <a:off x="7496054" y="88201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29" name="Shape 329"/>
        <p:cNvGrpSpPr/>
        <p:nvPr/>
      </p:nvGrpSpPr>
      <p:grpSpPr>
        <a:xfrm>
          <a:off x="0" y="0"/>
          <a:ext cx="0" cy="0"/>
          <a:chOff x="0" y="0"/>
          <a:chExt cx="0" cy="0"/>
        </a:xfrm>
      </p:grpSpPr>
      <p:pic>
        <p:nvPicPr>
          <p:cNvPr descr=" " id="330" name="Google Shape;330;g2b245dd10cc_0_302"/>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331" name="Google Shape;331;g2b245dd10cc_0_302"/>
          <p:cNvPicPr preferRelativeResize="0"/>
          <p:nvPr/>
        </p:nvPicPr>
        <p:blipFill rotWithShape="1">
          <a:blip r:embed="rId4">
            <a:alphaModFix/>
          </a:blip>
          <a:srcRect b="0" l="0" r="0" t="0"/>
          <a:stretch/>
        </p:blipFill>
        <p:spPr>
          <a:xfrm>
            <a:off x="18302250" y="1915108"/>
            <a:ext cx="5094797" cy="1541884"/>
          </a:xfrm>
          <a:prstGeom prst="rect">
            <a:avLst/>
          </a:prstGeom>
          <a:noFill/>
          <a:ln>
            <a:noFill/>
          </a:ln>
        </p:spPr>
      </p:pic>
      <p:sp>
        <p:nvSpPr>
          <p:cNvPr id="332" name="Google Shape;332;g2b245dd10cc_0_3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b245dd10cc_0_3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4" name="Google Shape;334;g2b245dd10cc_0_302"/>
          <p:cNvSpPr/>
          <p:nvPr/>
        </p:nvSpPr>
        <p:spPr>
          <a:xfrm>
            <a:off x="3200800" y="37211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245dd10cc_0_302"/>
          <p:cNvSpPr/>
          <p:nvPr/>
        </p:nvSpPr>
        <p:spPr>
          <a:xfrm>
            <a:off x="2756244" y="3721100"/>
            <a:ext cx="87642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b245dd10cc_0_302"/>
          <p:cNvSpPr/>
          <p:nvPr/>
        </p:nvSpPr>
        <p:spPr>
          <a:xfrm>
            <a:off x="2756244" y="3721100"/>
            <a:ext cx="93060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233 Coins</a:t>
            </a:r>
            <a:endParaRPr b="0" i="0" sz="12800" u="none" cap="none" strike="noStrike">
              <a:solidFill>
                <a:schemeClr val="dk1"/>
              </a:solidFill>
              <a:latin typeface="Calibri"/>
              <a:ea typeface="Calibri"/>
              <a:cs typeface="Calibri"/>
              <a:sym typeface="Calibri"/>
            </a:endParaRPr>
          </a:p>
        </p:txBody>
      </p:sp>
      <p:sp>
        <p:nvSpPr>
          <p:cNvPr id="337" name="Google Shape;337;g2b245dd10cc_0_302"/>
          <p:cNvSpPr/>
          <p:nvPr/>
        </p:nvSpPr>
        <p:spPr>
          <a:xfrm>
            <a:off x="3200800" y="5486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245dd10cc_0_302"/>
          <p:cNvSpPr/>
          <p:nvPr/>
        </p:nvSpPr>
        <p:spPr>
          <a:xfrm>
            <a:off x="3133058" y="5486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9" name="Google Shape;339;g2b245dd10cc_0_302"/>
          <p:cNvSpPr/>
          <p:nvPr/>
        </p:nvSpPr>
        <p:spPr>
          <a:xfrm>
            <a:off x="3200800" y="74422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245dd10cc_0_302"/>
          <p:cNvSpPr/>
          <p:nvPr/>
        </p:nvSpPr>
        <p:spPr>
          <a:xfrm>
            <a:off x="2597475" y="7442200"/>
            <a:ext cx="9081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245dd10cc_0_302"/>
          <p:cNvSpPr/>
          <p:nvPr/>
        </p:nvSpPr>
        <p:spPr>
          <a:xfrm>
            <a:off x="2597475" y="7442200"/>
            <a:ext cx="96237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456 Hours</a:t>
            </a:r>
            <a:endParaRPr b="0" i="0" sz="12800" u="none" cap="none" strike="noStrike">
              <a:solidFill>
                <a:schemeClr val="dk1"/>
              </a:solidFill>
              <a:latin typeface="Calibri"/>
              <a:ea typeface="Calibri"/>
              <a:cs typeface="Calibri"/>
              <a:sym typeface="Calibri"/>
            </a:endParaRPr>
          </a:p>
        </p:txBody>
      </p:sp>
      <p:sp>
        <p:nvSpPr>
          <p:cNvPr id="342" name="Google Shape;342;g2b245dd10cc_0_302"/>
          <p:cNvSpPr/>
          <p:nvPr/>
        </p:nvSpPr>
        <p:spPr>
          <a:xfrm>
            <a:off x="3200800" y="9207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245dd10cc_0_302"/>
          <p:cNvSpPr/>
          <p:nvPr/>
        </p:nvSpPr>
        <p:spPr>
          <a:xfrm>
            <a:off x="3133058" y="9207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4" name="Google Shape;344;g2b245dd10cc_0_302"/>
          <p:cNvSpPr/>
          <p:nvPr/>
        </p:nvSpPr>
        <p:spPr>
          <a:xfrm>
            <a:off x="13323965" y="37211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245dd10cc_0_302"/>
          <p:cNvSpPr/>
          <p:nvPr/>
        </p:nvSpPr>
        <p:spPr>
          <a:xfrm>
            <a:off x="15362570" y="3721100"/>
            <a:ext cx="37977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245dd10cc_0_302"/>
          <p:cNvSpPr/>
          <p:nvPr/>
        </p:nvSpPr>
        <p:spPr>
          <a:xfrm>
            <a:off x="15362570" y="3721100"/>
            <a:ext cx="43398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85%</a:t>
            </a:r>
            <a:endParaRPr b="0" i="0" sz="12800" u="none" cap="none" strike="noStrike">
              <a:solidFill>
                <a:schemeClr val="dk1"/>
              </a:solidFill>
              <a:latin typeface="Calibri"/>
              <a:ea typeface="Calibri"/>
              <a:cs typeface="Calibri"/>
              <a:sym typeface="Calibri"/>
            </a:endParaRPr>
          </a:p>
        </p:txBody>
      </p:sp>
      <p:sp>
        <p:nvSpPr>
          <p:cNvPr id="347" name="Google Shape;347;g2b245dd10cc_0_302"/>
          <p:cNvSpPr/>
          <p:nvPr/>
        </p:nvSpPr>
        <p:spPr>
          <a:xfrm>
            <a:off x="13323965" y="5486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245dd10cc_0_302"/>
          <p:cNvSpPr/>
          <p:nvPr/>
        </p:nvSpPr>
        <p:spPr>
          <a:xfrm>
            <a:off x="13256223" y="5486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9" name="Google Shape;349;g2b245dd10cc_0_302"/>
          <p:cNvSpPr/>
          <p:nvPr/>
        </p:nvSpPr>
        <p:spPr>
          <a:xfrm>
            <a:off x="13323965" y="74422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245dd10cc_0_302"/>
          <p:cNvSpPr/>
          <p:nvPr/>
        </p:nvSpPr>
        <p:spPr>
          <a:xfrm>
            <a:off x="13870134" y="7442200"/>
            <a:ext cx="67827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245dd10cc_0_302"/>
          <p:cNvSpPr/>
          <p:nvPr/>
        </p:nvSpPr>
        <p:spPr>
          <a:xfrm>
            <a:off x="13870134" y="7442200"/>
            <a:ext cx="73245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544 Km</a:t>
            </a:r>
            <a:endParaRPr b="0" i="0" sz="12800" u="none" cap="none" strike="noStrike">
              <a:solidFill>
                <a:schemeClr val="dk1"/>
              </a:solidFill>
              <a:latin typeface="Calibri"/>
              <a:ea typeface="Calibri"/>
              <a:cs typeface="Calibri"/>
              <a:sym typeface="Calibri"/>
            </a:endParaRPr>
          </a:p>
        </p:txBody>
      </p:sp>
      <p:sp>
        <p:nvSpPr>
          <p:cNvPr id="352" name="Google Shape;352;g2b245dd10cc_0_302"/>
          <p:cNvSpPr/>
          <p:nvPr/>
        </p:nvSpPr>
        <p:spPr>
          <a:xfrm>
            <a:off x="13323965" y="9207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245dd10cc_0_302"/>
          <p:cNvSpPr/>
          <p:nvPr/>
        </p:nvSpPr>
        <p:spPr>
          <a:xfrm>
            <a:off x="13256223" y="9207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58" name="Shape 358"/>
        <p:cNvGrpSpPr/>
        <p:nvPr/>
      </p:nvGrpSpPr>
      <p:grpSpPr>
        <a:xfrm>
          <a:off x="0" y="0"/>
          <a:ext cx="0" cy="0"/>
          <a:chOff x="0" y="0"/>
          <a:chExt cx="0" cy="0"/>
        </a:xfrm>
      </p:grpSpPr>
      <p:pic>
        <p:nvPicPr>
          <p:cNvPr descr=" " id="359" name="Google Shape;359;g2b245dd10cc_0_330"/>
          <p:cNvPicPr preferRelativeResize="0"/>
          <p:nvPr/>
        </p:nvPicPr>
        <p:blipFill rotWithShape="1">
          <a:blip r:embed="rId3">
            <a:alphaModFix/>
          </a:blip>
          <a:srcRect b="0" l="0" r="0" t="0"/>
          <a:stretch/>
        </p:blipFill>
        <p:spPr>
          <a:xfrm>
            <a:off x="11799775" y="0"/>
            <a:ext cx="12587273" cy="12166600"/>
          </a:xfrm>
          <a:prstGeom prst="rect">
            <a:avLst/>
          </a:prstGeom>
          <a:noFill/>
          <a:ln>
            <a:noFill/>
          </a:ln>
        </p:spPr>
      </p:pic>
      <p:pic>
        <p:nvPicPr>
          <p:cNvPr descr=" " id="360" name="Google Shape;360;g2b245dd10cc_0_330"/>
          <p:cNvPicPr preferRelativeResize="0"/>
          <p:nvPr/>
        </p:nvPicPr>
        <p:blipFill rotWithShape="1">
          <a:blip r:embed="rId4">
            <a:alphaModFix/>
          </a:blip>
          <a:srcRect b="0" l="0" r="0" t="0"/>
          <a:stretch/>
        </p:blipFill>
        <p:spPr>
          <a:xfrm>
            <a:off x="0" y="1219200"/>
            <a:ext cx="10415302" cy="12496800"/>
          </a:xfrm>
          <a:prstGeom prst="rect">
            <a:avLst/>
          </a:prstGeom>
          <a:noFill/>
          <a:ln>
            <a:noFill/>
          </a:ln>
        </p:spPr>
      </p:pic>
      <p:pic>
        <p:nvPicPr>
          <p:cNvPr descr=" " id="361" name="Google Shape;361;g2b245dd10cc_0_330"/>
          <p:cNvPicPr preferRelativeResize="0"/>
          <p:nvPr/>
        </p:nvPicPr>
        <p:blipFill rotWithShape="1">
          <a:blip r:embed="rId5">
            <a:alphaModFix/>
          </a:blip>
          <a:srcRect b="0" l="0" r="0" t="0"/>
          <a:stretch/>
        </p:blipFill>
        <p:spPr>
          <a:xfrm>
            <a:off x="1422578" y="1204218"/>
            <a:ext cx="5931648" cy="1272282"/>
          </a:xfrm>
          <a:prstGeom prst="rect">
            <a:avLst/>
          </a:prstGeom>
          <a:noFill/>
          <a:ln>
            <a:noFill/>
          </a:ln>
        </p:spPr>
      </p:pic>
      <p:sp>
        <p:nvSpPr>
          <p:cNvPr id="362" name="Google Shape;362;g2b245dd10cc_0_3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b245dd10cc_0_33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4" name="Google Shape;364;g2b245dd10cc_0_330"/>
          <p:cNvSpPr/>
          <p:nvPr/>
        </p:nvSpPr>
        <p:spPr>
          <a:xfrm>
            <a:off x="6841922" y="1701800"/>
            <a:ext cx="106905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Some Graph</a:t>
            </a:r>
            <a:endParaRPr b="0" i="0" sz="8000" u="none" cap="none" strike="noStrike">
              <a:solidFill>
                <a:schemeClr val="dk1"/>
              </a:solidFill>
              <a:latin typeface="Calibri"/>
              <a:ea typeface="Calibri"/>
              <a:cs typeface="Calibri"/>
              <a:sym typeface="Calibri"/>
            </a:endParaRPr>
          </a:p>
        </p:txBody>
      </p:sp>
      <p:sp>
        <p:nvSpPr>
          <p:cNvPr id="365" name="Google Shape;365;g2b245dd10cc_0_33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245dd10cc_0_33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7" name="Google Shape;367;g2b245dd10cc_0_33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8" name="Google Shape;368;g2b245dd10cc_0_33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9" name="Google Shape;369;g2b245dd10cc_0_33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0" name="Google Shape;370;g2b245dd10cc_0_33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1" name="Google Shape;371;g2b245dd10cc_0_33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2" name="Google Shape;372;g2b245dd10cc_0_33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3" name="Google Shape;373;g2b245dd10cc_0_33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4" name="Google Shape;374;g2b245dd10cc_0_33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2185"/>
              <a:buFont typeface="Lato"/>
              <a:buNone/>
            </a:pPr>
            <a:r>
              <a:rPr b="0" i="0" lang="en-US" sz="2185" u="none" cap="none" strike="noStrike">
                <a:solidFill>
                  <a:srgbClr val="004C9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5" name="Google Shape;375;g2b245dd10cc_0_33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6" name="Google Shape;376;g2b245dd10cc_0_33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7" name="Google Shape;377;g2b245dd10cc_0_33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8" name="Google Shape;378;g2b245dd10cc_0_33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9" name="Google Shape;379;g2b245dd10cc_0_33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0" name="Google Shape;380;g2b245dd10cc_0_33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1" name="Google Shape;381;g2b245dd10cc_0_33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2" name="Google Shape;382;g2b245dd10cc_0_33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3" name="Google Shape;383;g2b245dd10cc_0_33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4" name="Google Shape;384;g2b245dd10cc_0_33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1820"/>
              <a:buFont typeface="Lato"/>
              <a:buNone/>
            </a:pPr>
            <a:r>
              <a:rPr b="0" i="0" lang="en-US" sz="1820" u="none" cap="none" strike="noStrike">
                <a:solidFill>
                  <a:srgbClr val="004C9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5" name="Google Shape;385;g2b245dd10cc_0_330"/>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86" name="Google Shape;386;g2b245dd10cc_0_330"/>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87" name="Google Shape;387;g2b245dd10cc_0_330"/>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88" name="Google Shape;388;g2b245dd10cc_0_330"/>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89" name="Google Shape;389;g2b245dd10cc_0_330"/>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0" name="Google Shape;390;g2b245dd10cc_0_330"/>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1" name="Google Shape;391;g2b245dd10cc_0_330"/>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2" name="Google Shape;392;g2b245dd10cc_0_330"/>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3" name="Google Shape;393;g2b245dd10cc_0_330"/>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94" name="Google Shape;394;g2b245dd10cc_0_330"/>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95" name="Google Shape;395;g2b245dd10cc_0_330"/>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6" name="Google Shape;396;g2b245dd10cc_0_330"/>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97" name="Google Shape;397;g2b245dd10cc_0_330"/>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98" name="Google Shape;398;g2b245dd10cc_0_330"/>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99" name="Google Shape;399;g2b245dd10cc_0_330"/>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0" name="Google Shape;400;g2b245dd10cc_0_330"/>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1" name="Google Shape;401;g2b245dd10cc_0_330"/>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2" name="Google Shape;402;g2b245dd10cc_0_330"/>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3" name="Google Shape;403;g2b245dd10cc_0_330"/>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4" name="Google Shape;404;g2b245dd10cc_0_330"/>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05" name="Google Shape;405;g2b245dd10cc_0_330"/>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6" name="Google Shape;406;g2b245dd10cc_0_330"/>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07" name="Google Shape;407;g2b245dd10cc_0_33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b245dd10cc_0_33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b245dd10cc_0_330"/>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0" name="Google Shape;410;g2b245dd10cc_0_330"/>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1" name="Google Shape;411;g2b245dd10cc_0_330"/>
          <p:cNvSpPr/>
          <p:nvPr/>
        </p:nvSpPr>
        <p:spPr>
          <a:xfrm>
            <a:off x="16073859" y="6365379"/>
            <a:ext cx="2248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b245dd10cc_0_330"/>
          <p:cNvSpPr/>
          <p:nvPr/>
        </p:nvSpPr>
        <p:spPr>
          <a:xfrm>
            <a:off x="16073859" y="6343650"/>
            <a:ext cx="24513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34.574</a:t>
            </a:r>
            <a:endParaRPr b="0" i="0" sz="4800" u="none" cap="none" strike="noStrike">
              <a:solidFill>
                <a:schemeClr val="dk1"/>
              </a:solidFill>
              <a:latin typeface="Calibri"/>
              <a:ea typeface="Calibri"/>
              <a:cs typeface="Calibri"/>
              <a:sym typeface="Calibri"/>
            </a:endParaRPr>
          </a:p>
        </p:txBody>
      </p:sp>
      <p:sp>
        <p:nvSpPr>
          <p:cNvPr id="413" name="Google Shape;413;g2b245dd10cc_0_330"/>
          <p:cNvSpPr/>
          <p:nvPr/>
        </p:nvSpPr>
        <p:spPr>
          <a:xfrm>
            <a:off x="16696237" y="7004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4" name="Google Shape;414;g2b245dd10cc_0_330"/>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245dd10cc_0_330"/>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b245dd10cc_0_330"/>
          <p:cNvSpPr/>
          <p:nvPr/>
        </p:nvSpPr>
        <p:spPr>
          <a:xfrm>
            <a:off x="13158845"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Treasure Found</a:t>
            </a:r>
            <a:endParaRPr b="0" i="0" sz="4800" u="none" cap="none" strike="noStrike">
              <a:solidFill>
                <a:schemeClr val="dk1"/>
              </a:solidFill>
              <a:latin typeface="Calibri"/>
              <a:ea typeface="Calibri"/>
              <a:cs typeface="Calibri"/>
              <a:sym typeface="Calibri"/>
            </a:endParaRPr>
          </a:p>
        </p:txBody>
      </p:sp>
      <p:sp>
        <p:nvSpPr>
          <p:cNvPr id="417" name="Google Shape;417;g2b245dd10cc_0_330"/>
          <p:cNvSpPr/>
          <p:nvPr/>
        </p:nvSpPr>
        <p:spPr>
          <a:xfrm>
            <a:off x="13192716" y="11277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8" name="Google Shape;418;g2b245dd10cc_0_330"/>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245dd10cc_0_330"/>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b245dd10cc_0_330"/>
          <p:cNvSpPr/>
          <p:nvPr/>
        </p:nvSpPr>
        <p:spPr>
          <a:xfrm>
            <a:off x="3149994"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Spellcasting Progress</a:t>
            </a:r>
            <a:endParaRPr b="0" i="0" sz="4800" u="none" cap="none" strike="noStrike">
              <a:solidFill>
                <a:schemeClr val="dk1"/>
              </a:solidFill>
              <a:latin typeface="Calibri"/>
              <a:ea typeface="Calibri"/>
              <a:cs typeface="Calibri"/>
              <a:sym typeface="Calibri"/>
            </a:endParaRPr>
          </a:p>
        </p:txBody>
      </p:sp>
      <p:sp>
        <p:nvSpPr>
          <p:cNvPr id="421" name="Google Shape;421;g2b245dd10cc_0_330"/>
          <p:cNvSpPr/>
          <p:nvPr/>
        </p:nvSpPr>
        <p:spPr>
          <a:xfrm>
            <a:off x="3183865" y="11277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26" name="Shape 426"/>
        <p:cNvGrpSpPr/>
        <p:nvPr/>
      </p:nvGrpSpPr>
      <p:grpSpPr>
        <a:xfrm>
          <a:off x="0" y="0"/>
          <a:ext cx="0" cy="0"/>
          <a:chOff x="0" y="0"/>
          <a:chExt cx="0" cy="0"/>
        </a:xfrm>
      </p:grpSpPr>
      <p:pic>
        <p:nvPicPr>
          <p:cNvPr descr=" " id="427" name="Google Shape;427;g2b245dd10cc_0_397"/>
          <p:cNvPicPr preferRelativeResize="0"/>
          <p:nvPr/>
        </p:nvPicPr>
        <p:blipFill rotWithShape="1">
          <a:blip r:embed="rId3">
            <a:alphaModFix/>
          </a:blip>
          <a:srcRect b="0" l="0" r="0" t="0"/>
          <a:stretch/>
        </p:blipFill>
        <p:spPr>
          <a:xfrm>
            <a:off x="12498362" y="7645400"/>
            <a:ext cx="8217927" cy="6070600"/>
          </a:xfrm>
          <a:prstGeom prst="rect">
            <a:avLst/>
          </a:prstGeom>
          <a:noFill/>
          <a:ln>
            <a:noFill/>
          </a:ln>
        </p:spPr>
      </p:pic>
      <p:pic>
        <p:nvPicPr>
          <p:cNvPr descr=" " id="428" name="Google Shape;428;g2b245dd10cc_0_397"/>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29" name="Google Shape;429;g2b245dd10cc_0_397"/>
          <p:cNvPicPr preferRelativeResize="0"/>
          <p:nvPr/>
        </p:nvPicPr>
        <p:blipFill rotWithShape="1">
          <a:blip r:embed="rId5">
            <a:alphaModFix/>
          </a:blip>
          <a:srcRect b="0" l="0" r="0" t="0"/>
          <a:stretch/>
        </p:blipFill>
        <p:spPr>
          <a:xfrm>
            <a:off x="965583" y="1413892"/>
            <a:ext cx="4203802" cy="1215405"/>
          </a:xfrm>
          <a:prstGeom prst="rect">
            <a:avLst/>
          </a:prstGeom>
          <a:noFill/>
          <a:ln>
            <a:noFill/>
          </a:ln>
        </p:spPr>
      </p:pic>
      <p:sp>
        <p:nvSpPr>
          <p:cNvPr id="430" name="Google Shape;430;g2b245dd10cc_0_3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b245dd10cc_0_39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2" name="Google Shape;432;g2b245dd10cc_0_397"/>
          <p:cNvSpPr/>
          <p:nvPr/>
        </p:nvSpPr>
        <p:spPr>
          <a:xfrm>
            <a:off x="15470534" y="6223000"/>
            <a:ext cx="47124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b245dd10cc_0_397"/>
          <p:cNvSpPr/>
          <p:nvPr/>
        </p:nvSpPr>
        <p:spPr>
          <a:xfrm>
            <a:off x="15470534" y="6223000"/>
            <a:ext cx="47124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245dd10cc_0_397"/>
          <p:cNvSpPr/>
          <p:nvPr/>
        </p:nvSpPr>
        <p:spPr>
          <a:xfrm>
            <a:off x="15470534" y="6223000"/>
            <a:ext cx="491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 web application</a:t>
            </a:r>
            <a:endParaRPr b="0" i="0" sz="4800" u="none" cap="none" strike="noStrike">
              <a:solidFill>
                <a:schemeClr val="dk1"/>
              </a:solidFill>
              <a:latin typeface="Calibri"/>
              <a:ea typeface="Calibri"/>
              <a:cs typeface="Calibri"/>
              <a:sym typeface="Calibri"/>
            </a:endParaRPr>
          </a:p>
        </p:txBody>
      </p:sp>
      <p:sp>
        <p:nvSpPr>
          <p:cNvPr id="435" name="Google Shape;435;g2b245dd10cc_0_397"/>
          <p:cNvSpPr/>
          <p:nvPr/>
        </p:nvSpPr>
        <p:spPr>
          <a:xfrm>
            <a:off x="15470534" y="77470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6" name="Google Shape;436;g2b245dd10cc_0_397"/>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437" name="Google Shape;437;g2b245dd10cc_0_397"/>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438" name="Google Shape;438;g2b245dd10cc_0_397"/>
          <p:cNvSpPr/>
          <p:nvPr/>
        </p:nvSpPr>
        <p:spPr>
          <a:xfrm>
            <a:off x="1037296" y="1752600"/>
            <a:ext cx="223125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43" name="Shape 443"/>
        <p:cNvGrpSpPr/>
        <p:nvPr/>
      </p:nvGrpSpPr>
      <p:grpSpPr>
        <a:xfrm>
          <a:off x="0" y="0"/>
          <a:ext cx="0" cy="0"/>
          <a:chOff x="0" y="0"/>
          <a:chExt cx="0" cy="0"/>
        </a:xfrm>
      </p:grpSpPr>
      <p:pic>
        <p:nvPicPr>
          <p:cNvPr descr=" " id="444" name="Google Shape;444;g2b245dd10cc_0_413"/>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445" name="Google Shape;445;g2b245dd10cc_0_413"/>
          <p:cNvPicPr preferRelativeResize="0"/>
          <p:nvPr/>
        </p:nvPicPr>
        <p:blipFill rotWithShape="1">
          <a:blip r:embed="rId4">
            <a:alphaModFix/>
          </a:blip>
          <a:srcRect b="0" l="0" r="0" t="0"/>
          <a:stretch/>
        </p:blipFill>
        <p:spPr>
          <a:xfrm>
            <a:off x="18302250" y="1915120"/>
            <a:ext cx="5094797" cy="1541859"/>
          </a:xfrm>
          <a:prstGeom prst="rect">
            <a:avLst/>
          </a:prstGeom>
          <a:noFill/>
          <a:ln>
            <a:noFill/>
          </a:ln>
        </p:spPr>
      </p:pic>
      <p:sp>
        <p:nvSpPr>
          <p:cNvPr id="446" name="Google Shape;446;g2b245dd10cc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b245dd10cc_0_4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8" name="Google Shape;448;g2b245dd10cc_0_413"/>
          <p:cNvSpPr/>
          <p:nvPr/>
        </p:nvSpPr>
        <p:spPr>
          <a:xfrm>
            <a:off x="11825178" y="3314700"/>
            <a:ext cx="8738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245dd10cc_0_413"/>
          <p:cNvSpPr/>
          <p:nvPr/>
        </p:nvSpPr>
        <p:spPr>
          <a:xfrm>
            <a:off x="11825178" y="3314700"/>
            <a:ext cx="8738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b245dd10cc_0_413"/>
          <p:cNvSpPr/>
          <p:nvPr/>
        </p:nvSpPr>
        <p:spPr>
          <a:xfrm>
            <a:off x="11825178" y="3314700"/>
            <a:ext cx="8941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An mobile app</a:t>
            </a:r>
            <a:endParaRPr b="0" i="0" sz="4800" u="none" cap="none" strike="noStrike">
              <a:solidFill>
                <a:schemeClr val="dk1"/>
              </a:solidFill>
              <a:latin typeface="Calibri"/>
              <a:ea typeface="Calibri"/>
              <a:cs typeface="Calibri"/>
              <a:sym typeface="Calibri"/>
            </a:endParaRPr>
          </a:p>
        </p:txBody>
      </p:sp>
      <p:sp>
        <p:nvSpPr>
          <p:cNvPr id="451" name="Google Shape;451;g2b245dd10cc_0_413"/>
          <p:cNvSpPr/>
          <p:nvPr/>
        </p:nvSpPr>
        <p:spPr>
          <a:xfrm>
            <a:off x="11825178" y="4178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2" name="Google Shape;452;g2b245dd10cc_0_41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3" name="Google Shape;453;g2b245dd10cc_0_413"/>
          <p:cNvSpPr/>
          <p:nvPr/>
        </p:nvSpPr>
        <p:spPr>
          <a:xfrm>
            <a:off x="11825178" y="1511300"/>
            <a:ext cx="129006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Future of Fantasy</a:t>
            </a:r>
            <a:endParaRPr b="0" i="0" sz="8000" u="none" cap="none" strike="noStrike">
              <a:solidFill>
                <a:schemeClr val="dk1"/>
              </a:solidFill>
              <a:latin typeface="Calibri"/>
              <a:ea typeface="Calibri"/>
              <a:cs typeface="Calibri"/>
              <a:sym typeface="Calibri"/>
            </a:endParaRPr>
          </a:p>
        </p:txBody>
      </p:sp>
      <p:pic>
        <p:nvPicPr>
          <p:cNvPr descr=" " id="454" name="Google Shape;454;g2b245dd10cc_0_413"/>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455" name="Google Shape;455;g2b245dd10cc_0_413"/>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60" name="Shape 460"/>
        <p:cNvGrpSpPr/>
        <p:nvPr/>
      </p:nvGrpSpPr>
      <p:grpSpPr>
        <a:xfrm>
          <a:off x="0" y="0"/>
          <a:ext cx="0" cy="0"/>
          <a:chOff x="0" y="0"/>
          <a:chExt cx="0" cy="0"/>
        </a:xfrm>
      </p:grpSpPr>
      <p:pic>
        <p:nvPicPr>
          <p:cNvPr descr=" " id="461" name="Google Shape;461;g2b245dd10cc_0_429"/>
          <p:cNvPicPr preferRelativeResize="0"/>
          <p:nvPr/>
        </p:nvPicPr>
        <p:blipFill rotWithShape="1">
          <a:blip r:embed="rId3">
            <a:alphaModFix/>
          </a:blip>
          <a:srcRect b="0" l="0" r="0" t="0"/>
          <a:stretch/>
        </p:blipFill>
        <p:spPr>
          <a:xfrm>
            <a:off x="10770946" y="0"/>
            <a:ext cx="13616102" cy="13233400"/>
          </a:xfrm>
          <a:prstGeom prst="rect">
            <a:avLst/>
          </a:prstGeom>
          <a:noFill/>
          <a:ln>
            <a:noFill/>
          </a:ln>
        </p:spPr>
      </p:pic>
      <p:pic>
        <p:nvPicPr>
          <p:cNvPr descr=" " id="462" name="Google Shape;462;g2b245dd10cc_0_429"/>
          <p:cNvPicPr preferRelativeResize="0"/>
          <p:nvPr/>
        </p:nvPicPr>
        <p:blipFill rotWithShape="1">
          <a:blip r:embed="rId4">
            <a:alphaModFix/>
          </a:blip>
          <a:srcRect b="0" l="0" r="0" t="0"/>
          <a:stretch/>
        </p:blipFill>
        <p:spPr>
          <a:xfrm>
            <a:off x="736692" y="10845800"/>
            <a:ext cx="1892537" cy="1790700"/>
          </a:xfrm>
          <a:prstGeom prst="rect">
            <a:avLst/>
          </a:prstGeom>
          <a:noFill/>
          <a:ln>
            <a:noFill/>
          </a:ln>
        </p:spPr>
      </p:pic>
      <p:pic>
        <p:nvPicPr>
          <p:cNvPr descr=" " id="463" name="Google Shape;463;g2b245dd10cc_0_429"/>
          <p:cNvPicPr preferRelativeResize="0"/>
          <p:nvPr/>
        </p:nvPicPr>
        <p:blipFill rotWithShape="1">
          <a:blip r:embed="rId5">
            <a:alphaModFix/>
          </a:blip>
          <a:srcRect b="0" l="0" r="0" t="0"/>
          <a:stretch/>
        </p:blipFill>
        <p:spPr>
          <a:xfrm>
            <a:off x="15419727" y="1397000"/>
            <a:ext cx="7563113" cy="571500"/>
          </a:xfrm>
          <a:prstGeom prst="rect">
            <a:avLst/>
          </a:prstGeom>
          <a:noFill/>
          <a:ln>
            <a:noFill/>
          </a:ln>
        </p:spPr>
      </p:pic>
      <p:sp>
        <p:nvSpPr>
          <p:cNvPr id="464" name="Google Shape;464;g2b245dd10cc_0_429"/>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b245dd10cc_0_429"/>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66" name="Google Shape;466;g2b245dd10cc_0_429"/>
          <p:cNvSpPr/>
          <p:nvPr/>
        </p:nvSpPr>
        <p:spPr>
          <a:xfrm>
            <a:off x="876410" y="8102600"/>
            <a:ext cx="57156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b245dd10cc_0_429"/>
          <p:cNvSpPr/>
          <p:nvPr/>
        </p:nvSpPr>
        <p:spPr>
          <a:xfrm>
            <a:off x="876410" y="8102600"/>
            <a:ext cx="57156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b245dd10cc_0_429"/>
          <p:cNvSpPr/>
          <p:nvPr/>
        </p:nvSpPr>
        <p:spPr>
          <a:xfrm>
            <a:off x="876410" y="8102600"/>
            <a:ext cx="59190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 web application</a:t>
            </a:r>
            <a:endParaRPr b="0" i="0" sz="4800" u="none" cap="none" strike="noStrike">
              <a:solidFill>
                <a:schemeClr val="dk1"/>
              </a:solidFill>
              <a:latin typeface="Calibri"/>
              <a:ea typeface="Calibri"/>
              <a:cs typeface="Calibri"/>
              <a:sym typeface="Calibri"/>
            </a:endParaRPr>
          </a:p>
        </p:txBody>
      </p:sp>
      <p:sp>
        <p:nvSpPr>
          <p:cNvPr id="469" name="Google Shape;469;g2b245dd10cc_0_429"/>
          <p:cNvSpPr/>
          <p:nvPr/>
        </p:nvSpPr>
        <p:spPr>
          <a:xfrm>
            <a:off x="876410" y="9626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0" name="Google Shape;470;g2b245dd10cc_0_429"/>
          <p:cNvSpPr/>
          <p:nvPr/>
        </p:nvSpPr>
        <p:spPr>
          <a:xfrm>
            <a:off x="876410" y="1816100"/>
            <a:ext cx="7007100" cy="475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1" name="Google Shape;471;g2b245dd10cc_0_429"/>
          <p:cNvSpPr/>
          <p:nvPr/>
        </p:nvSpPr>
        <p:spPr>
          <a:xfrm>
            <a:off x="16664483" y="69215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2" name="Google Shape;472;g2b245dd10cc_0_429"/>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3" name="Google Shape;473;g2b245dd10cc_0_429"/>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78" name="Shape 478"/>
        <p:cNvGrpSpPr/>
        <p:nvPr/>
      </p:nvGrpSpPr>
      <p:grpSpPr>
        <a:xfrm>
          <a:off x="0" y="0"/>
          <a:ext cx="0" cy="0"/>
          <a:chOff x="0" y="0"/>
          <a:chExt cx="0" cy="0"/>
        </a:xfrm>
      </p:grpSpPr>
      <p:pic>
        <p:nvPicPr>
          <p:cNvPr descr=" " id="479" name="Google Shape;479;g2b245dd10cc_0_4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0" name="Google Shape;480;g2b245dd10cc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b245dd10cc_0_44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2" name="Google Shape;482;g2b245dd10cc_0_446"/>
          <p:cNvSpPr/>
          <p:nvPr/>
        </p:nvSpPr>
        <p:spPr>
          <a:xfrm>
            <a:off x="15690694" y="698500"/>
            <a:ext cx="7464300" cy="2548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87" name="Shape 487"/>
        <p:cNvGrpSpPr/>
        <p:nvPr/>
      </p:nvGrpSpPr>
      <p:grpSpPr>
        <a:xfrm>
          <a:off x="0" y="0"/>
          <a:ext cx="0" cy="0"/>
          <a:chOff x="0" y="0"/>
          <a:chExt cx="0" cy="0"/>
        </a:xfrm>
      </p:grpSpPr>
      <p:pic>
        <p:nvPicPr>
          <p:cNvPr descr=" " id="488" name="Google Shape;488;g2b245dd10cc_0_454"/>
          <p:cNvPicPr preferRelativeResize="0"/>
          <p:nvPr/>
        </p:nvPicPr>
        <p:blipFill rotWithShape="1">
          <a:blip r:embed="rId3">
            <a:alphaModFix/>
          </a:blip>
          <a:srcRect b="0" l="0" r="0" t="0"/>
          <a:stretch/>
        </p:blipFill>
        <p:spPr>
          <a:xfrm>
            <a:off x="0" y="1549400"/>
            <a:ext cx="12587273" cy="12166600"/>
          </a:xfrm>
          <a:prstGeom prst="rect">
            <a:avLst/>
          </a:prstGeom>
          <a:noFill/>
          <a:ln>
            <a:noFill/>
          </a:ln>
        </p:spPr>
      </p:pic>
      <p:pic>
        <p:nvPicPr>
          <p:cNvPr descr=" " id="489" name="Google Shape;489;g2b245dd10cc_0_454"/>
          <p:cNvPicPr preferRelativeResize="0"/>
          <p:nvPr/>
        </p:nvPicPr>
        <p:blipFill rotWithShape="1">
          <a:blip r:embed="rId4">
            <a:alphaModFix/>
          </a:blip>
          <a:srcRect b="0" l="0" r="0" t="0"/>
          <a:stretch/>
        </p:blipFill>
        <p:spPr>
          <a:xfrm>
            <a:off x="13971746" y="0"/>
            <a:ext cx="10415302" cy="12496800"/>
          </a:xfrm>
          <a:prstGeom prst="rect">
            <a:avLst/>
          </a:prstGeom>
          <a:noFill/>
          <a:ln>
            <a:noFill/>
          </a:ln>
        </p:spPr>
      </p:pic>
      <p:pic>
        <p:nvPicPr>
          <p:cNvPr descr=" " id="490" name="Google Shape;490;g2b245dd10cc_0_454"/>
          <p:cNvPicPr preferRelativeResize="0"/>
          <p:nvPr/>
        </p:nvPicPr>
        <p:blipFill rotWithShape="1">
          <a:blip r:embed="rId5">
            <a:alphaModFix/>
          </a:blip>
          <a:srcRect b="0" l="0" r="0" t="0"/>
          <a:stretch/>
        </p:blipFill>
        <p:spPr>
          <a:xfrm>
            <a:off x="17032823" y="11239500"/>
            <a:ext cx="5931648" cy="1272282"/>
          </a:xfrm>
          <a:prstGeom prst="rect">
            <a:avLst/>
          </a:prstGeom>
          <a:noFill/>
          <a:ln>
            <a:noFill/>
          </a:ln>
        </p:spPr>
      </p:pic>
      <p:sp>
        <p:nvSpPr>
          <p:cNvPr id="491" name="Google Shape;491;g2b245dd10cc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b245dd10cc_0_45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3" name="Google Shape;493;g2b245dd10cc_0_454"/>
          <p:cNvPicPr preferRelativeResize="0"/>
          <p:nvPr/>
        </p:nvPicPr>
        <p:blipFill rotWithShape="1">
          <a:blip r:embed="rId7">
            <a:alphaModFix/>
          </a:blip>
          <a:srcRect b="0" l="0" r="0" t="0"/>
          <a:stretch/>
        </p:blipFill>
        <p:spPr>
          <a:xfrm>
            <a:off x="14911664" y="2743200"/>
            <a:ext cx="8268733" cy="8890000"/>
          </a:xfrm>
          <a:prstGeom prst="rect">
            <a:avLst/>
          </a:prstGeom>
          <a:noFill/>
          <a:ln>
            <a:noFill/>
          </a:ln>
        </p:spPr>
      </p:pic>
      <p:sp>
        <p:nvSpPr>
          <p:cNvPr id="494" name="Google Shape;494;g2b245dd10cc_0_454"/>
          <p:cNvSpPr/>
          <p:nvPr/>
        </p:nvSpPr>
        <p:spPr>
          <a:xfrm>
            <a:off x="609676" y="29972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245dd10cc_0_454"/>
          <p:cNvSpPr/>
          <p:nvPr/>
        </p:nvSpPr>
        <p:spPr>
          <a:xfrm>
            <a:off x="609676" y="3740150"/>
            <a:ext cx="1092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245dd10cc_0_454"/>
          <p:cNvSpPr/>
          <p:nvPr/>
        </p:nvSpPr>
        <p:spPr>
          <a:xfrm>
            <a:off x="609676" y="3740150"/>
            <a:ext cx="1634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1</a:t>
            </a:r>
            <a:endParaRPr b="0" i="0" sz="12800" u="none" cap="none" strike="noStrike">
              <a:solidFill>
                <a:schemeClr val="dk1"/>
              </a:solidFill>
              <a:latin typeface="Calibri"/>
              <a:ea typeface="Calibri"/>
              <a:cs typeface="Calibri"/>
              <a:sym typeface="Calibri"/>
            </a:endParaRPr>
          </a:p>
        </p:txBody>
      </p:sp>
      <p:sp>
        <p:nvSpPr>
          <p:cNvPr id="497" name="Google Shape;497;g2b245dd10cc_0_454"/>
          <p:cNvSpPr/>
          <p:nvPr/>
        </p:nvSpPr>
        <p:spPr>
          <a:xfrm>
            <a:off x="1905238" y="2997200"/>
            <a:ext cx="53094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245dd10cc_0_454"/>
          <p:cNvSpPr/>
          <p:nvPr/>
        </p:nvSpPr>
        <p:spPr>
          <a:xfrm>
            <a:off x="1905238" y="2997200"/>
            <a:ext cx="5512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Discover the secrets</a:t>
            </a:r>
            <a:endParaRPr b="0" i="0" sz="4800" u="none" cap="none" strike="noStrike">
              <a:solidFill>
                <a:schemeClr val="dk1"/>
              </a:solidFill>
              <a:latin typeface="Calibri"/>
              <a:ea typeface="Calibri"/>
              <a:cs typeface="Calibri"/>
              <a:sym typeface="Calibri"/>
            </a:endParaRPr>
          </a:p>
        </p:txBody>
      </p:sp>
      <p:sp>
        <p:nvSpPr>
          <p:cNvPr id="499" name="Google Shape;499;g2b245dd10cc_0_454"/>
          <p:cNvSpPr/>
          <p:nvPr/>
        </p:nvSpPr>
        <p:spPr>
          <a:xfrm>
            <a:off x="1905238" y="4419600"/>
            <a:ext cx="5444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0" name="Google Shape;500;g2b245dd10cc_0_454"/>
          <p:cNvSpPr/>
          <p:nvPr/>
        </p:nvSpPr>
        <p:spPr>
          <a:xfrm>
            <a:off x="609676" y="74168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245dd10cc_0_454"/>
          <p:cNvSpPr/>
          <p:nvPr/>
        </p:nvSpPr>
        <p:spPr>
          <a:xfrm>
            <a:off x="609676" y="8464550"/>
            <a:ext cx="1092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b245dd10cc_0_454"/>
          <p:cNvSpPr/>
          <p:nvPr/>
        </p:nvSpPr>
        <p:spPr>
          <a:xfrm>
            <a:off x="609676" y="8464550"/>
            <a:ext cx="1634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3</a:t>
            </a:r>
            <a:endParaRPr b="0" i="0" sz="12800" u="none" cap="none" strike="noStrike">
              <a:solidFill>
                <a:schemeClr val="dk1"/>
              </a:solidFill>
              <a:latin typeface="Calibri"/>
              <a:ea typeface="Calibri"/>
              <a:cs typeface="Calibri"/>
              <a:sym typeface="Calibri"/>
            </a:endParaRPr>
          </a:p>
        </p:txBody>
      </p:sp>
      <p:sp>
        <p:nvSpPr>
          <p:cNvPr id="503" name="Google Shape;503;g2b245dd10cc_0_454"/>
          <p:cNvSpPr/>
          <p:nvPr/>
        </p:nvSpPr>
        <p:spPr>
          <a:xfrm>
            <a:off x="1905238" y="7416800"/>
            <a:ext cx="53094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245dd10cc_0_454"/>
          <p:cNvSpPr/>
          <p:nvPr/>
        </p:nvSpPr>
        <p:spPr>
          <a:xfrm>
            <a:off x="1905238" y="7416800"/>
            <a:ext cx="5512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Meet the creatures</a:t>
            </a:r>
            <a:endParaRPr b="0" i="0" sz="4800" u="none" cap="none" strike="noStrike">
              <a:solidFill>
                <a:schemeClr val="dk1"/>
              </a:solidFill>
              <a:latin typeface="Calibri"/>
              <a:ea typeface="Calibri"/>
              <a:cs typeface="Calibri"/>
              <a:sym typeface="Calibri"/>
            </a:endParaRPr>
          </a:p>
        </p:txBody>
      </p:sp>
      <p:sp>
        <p:nvSpPr>
          <p:cNvPr id="505" name="Google Shape;505;g2b245dd10cc_0_454"/>
          <p:cNvSpPr/>
          <p:nvPr/>
        </p:nvSpPr>
        <p:spPr>
          <a:xfrm>
            <a:off x="1905238" y="8839200"/>
            <a:ext cx="544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6" name="Google Shape;506;g2b245dd10cc_0_454"/>
          <p:cNvSpPr/>
          <p:nvPr/>
        </p:nvSpPr>
        <p:spPr>
          <a:xfrm>
            <a:off x="8116314" y="74168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245dd10cc_0_454"/>
          <p:cNvSpPr/>
          <p:nvPr/>
        </p:nvSpPr>
        <p:spPr>
          <a:xfrm>
            <a:off x="8116314" y="8464550"/>
            <a:ext cx="1092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b245dd10cc_0_454"/>
          <p:cNvSpPr/>
          <p:nvPr/>
        </p:nvSpPr>
        <p:spPr>
          <a:xfrm>
            <a:off x="8116314" y="8464550"/>
            <a:ext cx="1634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4</a:t>
            </a:r>
            <a:endParaRPr b="0" i="0" sz="12800" u="none" cap="none" strike="noStrike">
              <a:solidFill>
                <a:schemeClr val="dk1"/>
              </a:solidFill>
              <a:latin typeface="Calibri"/>
              <a:ea typeface="Calibri"/>
              <a:cs typeface="Calibri"/>
              <a:sym typeface="Calibri"/>
            </a:endParaRPr>
          </a:p>
        </p:txBody>
      </p:sp>
      <p:sp>
        <p:nvSpPr>
          <p:cNvPr id="509" name="Google Shape;509;g2b245dd10cc_0_454"/>
          <p:cNvSpPr/>
          <p:nvPr/>
        </p:nvSpPr>
        <p:spPr>
          <a:xfrm>
            <a:off x="9411876" y="7416800"/>
            <a:ext cx="53094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b245dd10cc_0_454"/>
          <p:cNvSpPr/>
          <p:nvPr/>
        </p:nvSpPr>
        <p:spPr>
          <a:xfrm>
            <a:off x="9411876" y="7416800"/>
            <a:ext cx="5512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Uncover the magic</a:t>
            </a:r>
            <a:endParaRPr b="0" i="0" sz="4800" u="none" cap="none" strike="noStrike">
              <a:solidFill>
                <a:schemeClr val="dk1"/>
              </a:solidFill>
              <a:latin typeface="Calibri"/>
              <a:ea typeface="Calibri"/>
              <a:cs typeface="Calibri"/>
              <a:sym typeface="Calibri"/>
            </a:endParaRPr>
          </a:p>
        </p:txBody>
      </p:sp>
      <p:sp>
        <p:nvSpPr>
          <p:cNvPr id="511" name="Google Shape;511;g2b245dd10cc_0_454"/>
          <p:cNvSpPr/>
          <p:nvPr/>
        </p:nvSpPr>
        <p:spPr>
          <a:xfrm>
            <a:off x="9411876" y="8839200"/>
            <a:ext cx="5444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2" name="Google Shape;512;g2b245dd10cc_0_454"/>
          <p:cNvSpPr/>
          <p:nvPr/>
        </p:nvSpPr>
        <p:spPr>
          <a:xfrm>
            <a:off x="8116314" y="29972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245dd10cc_0_454"/>
          <p:cNvSpPr/>
          <p:nvPr/>
        </p:nvSpPr>
        <p:spPr>
          <a:xfrm>
            <a:off x="8116314" y="3740150"/>
            <a:ext cx="1092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245dd10cc_0_454"/>
          <p:cNvSpPr/>
          <p:nvPr/>
        </p:nvSpPr>
        <p:spPr>
          <a:xfrm>
            <a:off x="8116314" y="3740150"/>
            <a:ext cx="1634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2</a:t>
            </a:r>
            <a:endParaRPr b="0" i="0" sz="12800" u="none" cap="none" strike="noStrike">
              <a:solidFill>
                <a:schemeClr val="dk1"/>
              </a:solidFill>
              <a:latin typeface="Calibri"/>
              <a:ea typeface="Calibri"/>
              <a:cs typeface="Calibri"/>
              <a:sym typeface="Calibri"/>
            </a:endParaRPr>
          </a:p>
        </p:txBody>
      </p:sp>
      <p:sp>
        <p:nvSpPr>
          <p:cNvPr id="515" name="Google Shape;515;g2b245dd10cc_0_454"/>
          <p:cNvSpPr/>
          <p:nvPr/>
        </p:nvSpPr>
        <p:spPr>
          <a:xfrm>
            <a:off x="9411876" y="2997200"/>
            <a:ext cx="53094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245dd10cc_0_454"/>
          <p:cNvSpPr/>
          <p:nvPr/>
        </p:nvSpPr>
        <p:spPr>
          <a:xfrm>
            <a:off x="9411876" y="2997200"/>
            <a:ext cx="5512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Find your own path</a:t>
            </a:r>
            <a:endParaRPr b="0" i="0" sz="4800" u="none" cap="none" strike="noStrike">
              <a:solidFill>
                <a:schemeClr val="dk1"/>
              </a:solidFill>
              <a:latin typeface="Calibri"/>
              <a:ea typeface="Calibri"/>
              <a:cs typeface="Calibri"/>
              <a:sym typeface="Calibri"/>
            </a:endParaRPr>
          </a:p>
        </p:txBody>
      </p:sp>
      <p:sp>
        <p:nvSpPr>
          <p:cNvPr id="517" name="Google Shape;517;g2b245dd10cc_0_454"/>
          <p:cNvSpPr/>
          <p:nvPr/>
        </p:nvSpPr>
        <p:spPr>
          <a:xfrm>
            <a:off x="9411876" y="4419600"/>
            <a:ext cx="5444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8" name="Shape 28"/>
        <p:cNvGrpSpPr/>
        <p:nvPr/>
      </p:nvGrpSpPr>
      <p:grpSpPr>
        <a:xfrm>
          <a:off x="0" y="0"/>
          <a:ext cx="0" cy="0"/>
          <a:chOff x="0" y="0"/>
          <a:chExt cx="0" cy="0"/>
        </a:xfrm>
      </p:grpSpPr>
      <p:pic>
        <p:nvPicPr>
          <p:cNvPr descr=" " id="29" name="Google Shape;29;g2b245dd10cc_0_12"/>
          <p:cNvPicPr preferRelativeResize="0"/>
          <p:nvPr/>
        </p:nvPicPr>
        <p:blipFill rotWithShape="1">
          <a:blip r:embed="rId3">
            <a:alphaModFix/>
          </a:blip>
          <a:srcRect b="0" l="0" r="0" t="0"/>
          <a:stretch/>
        </p:blipFill>
        <p:spPr>
          <a:xfrm>
            <a:off x="12498362" y="7645400"/>
            <a:ext cx="8217927" cy="6070600"/>
          </a:xfrm>
          <a:prstGeom prst="rect">
            <a:avLst/>
          </a:prstGeom>
          <a:noFill/>
          <a:ln>
            <a:noFill/>
          </a:ln>
        </p:spPr>
      </p:pic>
      <p:pic>
        <p:nvPicPr>
          <p:cNvPr descr=" " id="30" name="Google Shape;30;g2b245dd10cc_0_12"/>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31" name="Google Shape;31;g2b245dd10cc_0_12"/>
          <p:cNvPicPr preferRelativeResize="0"/>
          <p:nvPr/>
        </p:nvPicPr>
        <p:blipFill rotWithShape="1">
          <a:blip r:embed="rId5">
            <a:alphaModFix/>
          </a:blip>
          <a:srcRect b="0" l="0" r="0" t="0"/>
          <a:stretch/>
        </p:blipFill>
        <p:spPr>
          <a:xfrm>
            <a:off x="965583" y="1413904"/>
            <a:ext cx="4203802" cy="1215391"/>
          </a:xfrm>
          <a:prstGeom prst="rect">
            <a:avLst/>
          </a:prstGeom>
          <a:noFill/>
          <a:ln>
            <a:noFill/>
          </a:ln>
        </p:spPr>
      </p:pic>
      <p:sp>
        <p:nvSpPr>
          <p:cNvPr id="32" name="Google Shape;32;g2b245dd10cc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b245dd10cc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b245dd10cc_0_12"/>
          <p:cNvSpPr/>
          <p:nvPr/>
        </p:nvSpPr>
        <p:spPr>
          <a:xfrm>
            <a:off x="4242330" y="3670300"/>
            <a:ext cx="86328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rchivo Black"/>
              <a:buNone/>
            </a:pPr>
            <a:r>
              <a:rPr b="0" i="0" lang="en-US" sz="12800" u="none" cap="none" strike="noStrike">
                <a:solidFill>
                  <a:srgbClr val="FFFFFF"/>
                </a:solidFill>
                <a:latin typeface="Archivo Black"/>
                <a:ea typeface="Archivo Black"/>
                <a:cs typeface="Archivo Black"/>
                <a:sym typeface="Archivo Black"/>
              </a:rPr>
              <a:t>Welcome</a:t>
            </a:r>
            <a:endParaRPr b="0" i="0" sz="12800" u="none" cap="none" strike="noStrike">
              <a:solidFill>
                <a:schemeClr val="dk1"/>
              </a:solidFill>
              <a:latin typeface="Calibri"/>
              <a:ea typeface="Calibri"/>
              <a:cs typeface="Calibri"/>
              <a:sym typeface="Calibri"/>
            </a:endParaRPr>
          </a:p>
        </p:txBody>
      </p:sp>
      <p:sp>
        <p:nvSpPr>
          <p:cNvPr id="35" name="Google Shape;35;g2b245dd10cc_0_12"/>
          <p:cNvSpPr/>
          <p:nvPr/>
        </p:nvSpPr>
        <p:spPr>
          <a:xfrm>
            <a:off x="4242330" y="62103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b245dd10cc_0_12"/>
          <p:cNvPicPr preferRelativeResize="0"/>
          <p:nvPr/>
        </p:nvPicPr>
        <p:blipFill rotWithShape="1">
          <a:blip r:embed="rId7">
            <a:alphaModFix/>
          </a:blip>
          <a:srcRect b="0" l="0" r="0" t="0"/>
          <a:stretch/>
        </p:blipFill>
        <p:spPr>
          <a:xfrm>
            <a:off x="12815902" y="2387600"/>
            <a:ext cx="10555019" cy="994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22" name="Shape 522"/>
        <p:cNvGrpSpPr/>
        <p:nvPr/>
      </p:nvGrpSpPr>
      <p:grpSpPr>
        <a:xfrm>
          <a:off x="0" y="0"/>
          <a:ext cx="0" cy="0"/>
          <a:chOff x="0" y="0"/>
          <a:chExt cx="0" cy="0"/>
        </a:xfrm>
      </p:grpSpPr>
      <p:pic>
        <p:nvPicPr>
          <p:cNvPr descr=" " id="523" name="Google Shape;523;g2b245dd10cc_0_488"/>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524" name="Google Shape;524;g2b245dd10cc_0_488"/>
          <p:cNvPicPr preferRelativeResize="0"/>
          <p:nvPr/>
        </p:nvPicPr>
        <p:blipFill rotWithShape="1">
          <a:blip r:embed="rId4">
            <a:alphaModFix/>
          </a:blip>
          <a:srcRect b="0" l="0" r="0" t="0"/>
          <a:stretch/>
        </p:blipFill>
        <p:spPr>
          <a:xfrm>
            <a:off x="18302250" y="1915120"/>
            <a:ext cx="5094797" cy="1541859"/>
          </a:xfrm>
          <a:prstGeom prst="rect">
            <a:avLst/>
          </a:prstGeom>
          <a:noFill/>
          <a:ln>
            <a:noFill/>
          </a:ln>
        </p:spPr>
      </p:pic>
      <p:pic>
        <p:nvPicPr>
          <p:cNvPr descr=" " id="525" name="Google Shape;525;g2b245dd10cc_0_488"/>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526" name="Google Shape;526;g2b245dd10cc_0_488"/>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527" name="Google Shape;527;g2b245dd10cc_0_488"/>
          <p:cNvSpPr/>
          <p:nvPr/>
        </p:nvSpPr>
        <p:spPr>
          <a:xfrm>
            <a:off x="3044147" y="1193800"/>
            <a:ext cx="182988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Fantasy Realm at a Glance</a:t>
            </a:r>
            <a:endParaRPr b="0" i="0" sz="8000" u="none" cap="none" strike="noStrike">
              <a:solidFill>
                <a:schemeClr val="dk1"/>
              </a:solidFill>
              <a:latin typeface="Calibri"/>
              <a:ea typeface="Calibri"/>
              <a:cs typeface="Calibri"/>
              <a:sym typeface="Calibri"/>
            </a:endParaRPr>
          </a:p>
        </p:txBody>
      </p:sp>
      <p:sp>
        <p:nvSpPr>
          <p:cNvPr id="528" name="Google Shape;528;g2b245dd10cc_0_488"/>
          <p:cNvSpPr/>
          <p:nvPr/>
        </p:nvSpPr>
        <p:spPr>
          <a:xfrm>
            <a:off x="1130441" y="47117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b245dd10cc_0_488"/>
          <p:cNvSpPr/>
          <p:nvPr/>
        </p:nvSpPr>
        <p:spPr>
          <a:xfrm>
            <a:off x="1130441" y="47117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245dd10cc_0_488"/>
          <p:cNvSpPr/>
          <p:nvPr/>
        </p:nvSpPr>
        <p:spPr>
          <a:xfrm>
            <a:off x="1130441" y="4711700"/>
            <a:ext cx="802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Forest</a:t>
            </a:r>
            <a:endParaRPr b="0" i="0" sz="4800" u="none" cap="none" strike="noStrike">
              <a:solidFill>
                <a:schemeClr val="dk1"/>
              </a:solidFill>
              <a:latin typeface="Calibri"/>
              <a:ea typeface="Calibri"/>
              <a:cs typeface="Calibri"/>
              <a:sym typeface="Calibri"/>
            </a:endParaRPr>
          </a:p>
        </p:txBody>
      </p:sp>
      <p:sp>
        <p:nvSpPr>
          <p:cNvPr id="531" name="Google Shape;531;g2b245dd10cc_0_488"/>
          <p:cNvSpPr/>
          <p:nvPr/>
        </p:nvSpPr>
        <p:spPr>
          <a:xfrm>
            <a:off x="1130441" y="5473700"/>
            <a:ext cx="7959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2" name="Google Shape;532;g2b245dd10cc_0_488"/>
          <p:cNvSpPr/>
          <p:nvPr/>
        </p:nvSpPr>
        <p:spPr>
          <a:xfrm>
            <a:off x="1130441" y="73533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245dd10cc_0_488"/>
          <p:cNvSpPr/>
          <p:nvPr/>
        </p:nvSpPr>
        <p:spPr>
          <a:xfrm>
            <a:off x="1130441" y="73533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245dd10cc_0_488"/>
          <p:cNvSpPr/>
          <p:nvPr/>
        </p:nvSpPr>
        <p:spPr>
          <a:xfrm>
            <a:off x="1130441" y="7353300"/>
            <a:ext cx="802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Caves</a:t>
            </a:r>
            <a:endParaRPr b="0" i="0" sz="4800" u="none" cap="none" strike="noStrike">
              <a:solidFill>
                <a:schemeClr val="dk1"/>
              </a:solidFill>
              <a:latin typeface="Calibri"/>
              <a:ea typeface="Calibri"/>
              <a:cs typeface="Calibri"/>
              <a:sym typeface="Calibri"/>
            </a:endParaRPr>
          </a:p>
        </p:txBody>
      </p:sp>
      <p:sp>
        <p:nvSpPr>
          <p:cNvPr id="535" name="Google Shape;535;g2b245dd10cc_0_488"/>
          <p:cNvSpPr/>
          <p:nvPr/>
        </p:nvSpPr>
        <p:spPr>
          <a:xfrm>
            <a:off x="1130441" y="8115300"/>
            <a:ext cx="7959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36" name="Google Shape;536;g2b245dd10cc_0_488"/>
          <p:cNvSpPr/>
          <p:nvPr/>
        </p:nvSpPr>
        <p:spPr>
          <a:xfrm>
            <a:off x="1130441" y="99949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b245dd10cc_0_488"/>
          <p:cNvSpPr/>
          <p:nvPr/>
        </p:nvSpPr>
        <p:spPr>
          <a:xfrm>
            <a:off x="1130441" y="9994900"/>
            <a:ext cx="7824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245dd10cc_0_488"/>
          <p:cNvSpPr/>
          <p:nvPr/>
        </p:nvSpPr>
        <p:spPr>
          <a:xfrm>
            <a:off x="1130441" y="9994900"/>
            <a:ext cx="802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Lair</a:t>
            </a:r>
            <a:endParaRPr b="0" i="0" sz="4800" u="none" cap="none" strike="noStrike">
              <a:solidFill>
                <a:schemeClr val="dk1"/>
              </a:solidFill>
              <a:latin typeface="Calibri"/>
              <a:ea typeface="Calibri"/>
              <a:cs typeface="Calibri"/>
              <a:sym typeface="Calibri"/>
            </a:endParaRPr>
          </a:p>
        </p:txBody>
      </p:sp>
      <p:sp>
        <p:nvSpPr>
          <p:cNvPr id="539" name="Google Shape;539;g2b245dd10cc_0_488"/>
          <p:cNvSpPr/>
          <p:nvPr/>
        </p:nvSpPr>
        <p:spPr>
          <a:xfrm>
            <a:off x="1130441" y="10756900"/>
            <a:ext cx="7959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44" name="Shape 544"/>
        <p:cNvGrpSpPr/>
        <p:nvPr/>
      </p:nvGrpSpPr>
      <p:grpSpPr>
        <a:xfrm>
          <a:off x="0" y="0"/>
          <a:ext cx="0" cy="0"/>
          <a:chOff x="0" y="0"/>
          <a:chExt cx="0" cy="0"/>
        </a:xfrm>
      </p:grpSpPr>
      <p:pic>
        <p:nvPicPr>
          <p:cNvPr descr=" " id="545" name="Google Shape;545;g2b245dd10cc_0_509"/>
          <p:cNvPicPr preferRelativeResize="0"/>
          <p:nvPr/>
        </p:nvPicPr>
        <p:blipFill rotWithShape="1">
          <a:blip r:embed="rId3">
            <a:alphaModFix/>
          </a:blip>
          <a:srcRect b="0" l="0" r="0" t="0"/>
          <a:stretch/>
        </p:blipFill>
        <p:spPr>
          <a:xfrm>
            <a:off x="10770946" y="0"/>
            <a:ext cx="13616102" cy="13233400"/>
          </a:xfrm>
          <a:prstGeom prst="rect">
            <a:avLst/>
          </a:prstGeom>
          <a:noFill/>
          <a:ln>
            <a:noFill/>
          </a:ln>
        </p:spPr>
      </p:pic>
      <p:pic>
        <p:nvPicPr>
          <p:cNvPr descr=" " id="546" name="Google Shape;546;g2b245dd10cc_0_509"/>
          <p:cNvPicPr preferRelativeResize="0"/>
          <p:nvPr/>
        </p:nvPicPr>
        <p:blipFill rotWithShape="1">
          <a:blip r:embed="rId4">
            <a:alphaModFix/>
          </a:blip>
          <a:srcRect b="0" l="0" r="0" t="0"/>
          <a:stretch/>
        </p:blipFill>
        <p:spPr>
          <a:xfrm>
            <a:off x="736692" y="10845800"/>
            <a:ext cx="1892537" cy="1790700"/>
          </a:xfrm>
          <a:prstGeom prst="rect">
            <a:avLst/>
          </a:prstGeom>
          <a:noFill/>
          <a:ln>
            <a:noFill/>
          </a:ln>
        </p:spPr>
      </p:pic>
      <p:pic>
        <p:nvPicPr>
          <p:cNvPr descr=" " id="547" name="Google Shape;547;g2b245dd10cc_0_509"/>
          <p:cNvPicPr preferRelativeResize="0"/>
          <p:nvPr/>
        </p:nvPicPr>
        <p:blipFill rotWithShape="1">
          <a:blip r:embed="rId5">
            <a:alphaModFix/>
          </a:blip>
          <a:srcRect b="0" l="0" r="0" t="0"/>
          <a:stretch/>
        </p:blipFill>
        <p:spPr>
          <a:xfrm>
            <a:off x="15419727" y="1397000"/>
            <a:ext cx="7563113" cy="571500"/>
          </a:xfrm>
          <a:prstGeom prst="rect">
            <a:avLst/>
          </a:prstGeom>
          <a:noFill/>
          <a:ln>
            <a:noFill/>
          </a:ln>
        </p:spPr>
      </p:pic>
      <p:sp>
        <p:nvSpPr>
          <p:cNvPr id="548" name="Google Shape;548;g2b245dd10cc_0_5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b245dd10cc_0_5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50" name="Google Shape;550;g2b245dd10cc_0_509"/>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551" name="Google Shape;551;g2b245dd10cc_0_509"/>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b245dd10cc_0_509"/>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553" name="Google Shape;553;g2b245dd10cc_0_509"/>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554" name="Google Shape;554;g2b245dd10cc_0_509"/>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555" name="Google Shape;555;g2b245dd10cc_0_509"/>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556" name="Google Shape;556;g2b245dd10cc_0_509"/>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557" name="Google Shape;557;g2b245dd10cc_0_509"/>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b245dd10cc_0_509"/>
          <p:cNvPicPr preferRelativeResize="0"/>
          <p:nvPr/>
        </p:nvPicPr>
        <p:blipFill rotWithShape="1">
          <a:blip r:embed="rId13">
            <a:alphaModFix/>
          </a:blip>
          <a:srcRect b="0" l="0" r="0" t="0"/>
          <a:stretch/>
        </p:blipFill>
        <p:spPr>
          <a:xfrm>
            <a:off x="1371771" y="914400"/>
            <a:ext cx="6350794" cy="3136900"/>
          </a:xfrm>
          <a:prstGeom prst="rect">
            <a:avLst/>
          </a:prstGeom>
          <a:noFill/>
          <a:ln>
            <a:noFill/>
          </a:ln>
        </p:spPr>
      </p:pic>
      <p:sp>
        <p:nvSpPr>
          <p:cNvPr id="559" name="Google Shape;559;g2b245dd10cc_0_509"/>
          <p:cNvSpPr/>
          <p:nvPr/>
        </p:nvSpPr>
        <p:spPr>
          <a:xfrm>
            <a:off x="1371771" y="4356100"/>
            <a:ext cx="1829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b245dd10cc_0_509"/>
          <p:cNvSpPr/>
          <p:nvPr/>
        </p:nvSpPr>
        <p:spPr>
          <a:xfrm>
            <a:off x="1371771" y="4356100"/>
            <a:ext cx="19815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561" name="Google Shape;561;g2b245dd10cc_0_509"/>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245dd10cc_0_509"/>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63" name="Google Shape;563;g2b245dd10cc_0_509"/>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245dd10cc_0_509"/>
          <p:cNvSpPr/>
          <p:nvPr/>
        </p:nvSpPr>
        <p:spPr>
          <a:xfrm>
            <a:off x="5550594" y="7391400"/>
            <a:ext cx="21084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245dd10cc_0_509"/>
          <p:cNvSpPr/>
          <p:nvPr/>
        </p:nvSpPr>
        <p:spPr>
          <a:xfrm>
            <a:off x="5550594" y="7391400"/>
            <a:ext cx="22608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Invasion</a:t>
            </a:r>
            <a:endParaRPr b="0" i="0" sz="3600" u="none" cap="none" strike="noStrike">
              <a:solidFill>
                <a:schemeClr val="dk1"/>
              </a:solidFill>
              <a:latin typeface="Calibri"/>
              <a:ea typeface="Calibri"/>
              <a:cs typeface="Calibri"/>
              <a:sym typeface="Calibri"/>
            </a:endParaRPr>
          </a:p>
        </p:txBody>
      </p:sp>
      <p:sp>
        <p:nvSpPr>
          <p:cNvPr id="566" name="Google Shape;566;g2b245dd10cc_0_509"/>
          <p:cNvSpPr/>
          <p:nvPr/>
        </p:nvSpPr>
        <p:spPr>
          <a:xfrm>
            <a:off x="5550594" y="81915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245dd10cc_0_509"/>
          <p:cNvSpPr/>
          <p:nvPr/>
        </p:nvSpPr>
        <p:spPr>
          <a:xfrm>
            <a:off x="5550594" y="81915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68" name="Google Shape;568;g2b245dd10cc_0_509"/>
          <p:cNvPicPr preferRelativeResize="0"/>
          <p:nvPr/>
        </p:nvPicPr>
        <p:blipFill rotWithShape="1">
          <a:blip r:embed="rId14">
            <a:alphaModFix/>
          </a:blip>
          <a:srcRect b="0" l="0" r="0" t="0"/>
          <a:stretch/>
        </p:blipFill>
        <p:spPr>
          <a:xfrm>
            <a:off x="5550594" y="9715500"/>
            <a:ext cx="4128016" cy="3441700"/>
          </a:xfrm>
          <a:prstGeom prst="rect">
            <a:avLst/>
          </a:prstGeom>
          <a:noFill/>
          <a:ln>
            <a:noFill/>
          </a:ln>
        </p:spPr>
      </p:pic>
      <p:sp>
        <p:nvSpPr>
          <p:cNvPr id="569" name="Google Shape;569;g2b245dd10cc_0_509"/>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b245dd10cc_0_509"/>
          <p:cNvSpPr/>
          <p:nvPr/>
        </p:nvSpPr>
        <p:spPr>
          <a:xfrm>
            <a:off x="13908238" y="7391400"/>
            <a:ext cx="21213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b245dd10cc_0_509"/>
          <p:cNvSpPr/>
          <p:nvPr/>
        </p:nvSpPr>
        <p:spPr>
          <a:xfrm>
            <a:off x="13908238" y="7391400"/>
            <a:ext cx="22737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Betrayal</a:t>
            </a:r>
            <a:endParaRPr b="0" i="0" sz="3600" u="none" cap="none" strike="noStrike">
              <a:solidFill>
                <a:schemeClr val="dk1"/>
              </a:solidFill>
              <a:latin typeface="Calibri"/>
              <a:ea typeface="Calibri"/>
              <a:cs typeface="Calibri"/>
              <a:sym typeface="Calibri"/>
            </a:endParaRPr>
          </a:p>
        </p:txBody>
      </p:sp>
      <p:sp>
        <p:nvSpPr>
          <p:cNvPr id="572" name="Google Shape;572;g2b245dd10cc_0_509"/>
          <p:cNvSpPr/>
          <p:nvPr/>
        </p:nvSpPr>
        <p:spPr>
          <a:xfrm>
            <a:off x="13908238" y="81915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245dd10cc_0_509"/>
          <p:cNvSpPr/>
          <p:nvPr/>
        </p:nvSpPr>
        <p:spPr>
          <a:xfrm>
            <a:off x="13908238" y="81915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74" name="Google Shape;574;g2b245dd10cc_0_509"/>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b245dd10cc_0_509"/>
          <p:cNvSpPr/>
          <p:nvPr/>
        </p:nvSpPr>
        <p:spPr>
          <a:xfrm>
            <a:off x="9729416" y="4406900"/>
            <a:ext cx="1486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b245dd10cc_0_509"/>
          <p:cNvSpPr/>
          <p:nvPr/>
        </p:nvSpPr>
        <p:spPr>
          <a:xfrm>
            <a:off x="9729416" y="4406900"/>
            <a:ext cx="1638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577" name="Google Shape;577;g2b245dd10cc_0_509"/>
          <p:cNvSpPr/>
          <p:nvPr/>
        </p:nvSpPr>
        <p:spPr>
          <a:xfrm>
            <a:off x="9729416" y="52070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245dd10cc_0_509"/>
          <p:cNvSpPr/>
          <p:nvPr/>
        </p:nvSpPr>
        <p:spPr>
          <a:xfrm>
            <a:off x="9729416" y="52070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79" name="Google Shape;579;g2b245dd10cc_0_509"/>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b245dd10cc_0_509"/>
          <p:cNvPicPr preferRelativeResize="0"/>
          <p:nvPr/>
        </p:nvPicPr>
        <p:blipFill rotWithShape="1">
          <a:blip r:embed="rId15">
            <a:alphaModFix/>
          </a:blip>
          <a:srcRect b="0" l="0" r="0" t="0"/>
          <a:stretch/>
        </p:blipFill>
        <p:spPr>
          <a:xfrm>
            <a:off x="18087061" y="1841500"/>
            <a:ext cx="4839305" cy="2209800"/>
          </a:xfrm>
          <a:prstGeom prst="rect">
            <a:avLst/>
          </a:prstGeom>
          <a:noFill/>
          <a:ln>
            <a:noFill/>
          </a:ln>
        </p:spPr>
      </p:pic>
      <p:sp>
        <p:nvSpPr>
          <p:cNvPr id="581" name="Google Shape;581;g2b245dd10cc_0_509"/>
          <p:cNvSpPr/>
          <p:nvPr/>
        </p:nvSpPr>
        <p:spPr>
          <a:xfrm>
            <a:off x="18087061" y="4356100"/>
            <a:ext cx="1663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b245dd10cc_0_509"/>
          <p:cNvSpPr/>
          <p:nvPr/>
        </p:nvSpPr>
        <p:spPr>
          <a:xfrm>
            <a:off x="18087061" y="4356100"/>
            <a:ext cx="18162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Obtain</a:t>
            </a:r>
            <a:endParaRPr b="0" i="0" sz="3600" u="none" cap="none" strike="noStrike">
              <a:solidFill>
                <a:schemeClr val="dk1"/>
              </a:solidFill>
              <a:latin typeface="Calibri"/>
              <a:ea typeface="Calibri"/>
              <a:cs typeface="Calibri"/>
              <a:sym typeface="Calibri"/>
            </a:endParaRPr>
          </a:p>
        </p:txBody>
      </p:sp>
      <p:sp>
        <p:nvSpPr>
          <p:cNvPr id="583" name="Google Shape;583;g2b245dd10cc_0_509"/>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b245dd10cc_0_509"/>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85" name="Google Shape;585;g2b245dd10cc_0_509"/>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586" name="Google Shape;586;g2b245dd10cc_0_509"/>
          <p:cNvSpPr/>
          <p:nvPr/>
        </p:nvSpPr>
        <p:spPr>
          <a:xfrm>
            <a:off x="10317923" y="11722100"/>
            <a:ext cx="12278100" cy="1443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91" name="Shape 591"/>
        <p:cNvGrpSpPr/>
        <p:nvPr/>
      </p:nvGrpSpPr>
      <p:grpSpPr>
        <a:xfrm>
          <a:off x="0" y="0"/>
          <a:ext cx="0" cy="0"/>
          <a:chOff x="0" y="0"/>
          <a:chExt cx="0" cy="0"/>
        </a:xfrm>
      </p:grpSpPr>
      <p:pic>
        <p:nvPicPr>
          <p:cNvPr descr=" " id="592" name="Google Shape;592;g2b245dd10cc_0_555"/>
          <p:cNvPicPr preferRelativeResize="0"/>
          <p:nvPr/>
        </p:nvPicPr>
        <p:blipFill rotWithShape="1">
          <a:blip r:embed="rId3">
            <a:alphaModFix/>
          </a:blip>
          <a:srcRect b="0" l="0" r="0" t="0"/>
          <a:stretch/>
        </p:blipFill>
        <p:spPr>
          <a:xfrm>
            <a:off x="11799775" y="1549400"/>
            <a:ext cx="12587273" cy="12166600"/>
          </a:xfrm>
          <a:prstGeom prst="rect">
            <a:avLst/>
          </a:prstGeom>
          <a:noFill/>
          <a:ln>
            <a:noFill/>
          </a:ln>
        </p:spPr>
      </p:pic>
      <p:pic>
        <p:nvPicPr>
          <p:cNvPr descr=" " id="593" name="Google Shape;593;g2b245dd10cc_0_555"/>
          <p:cNvPicPr preferRelativeResize="0"/>
          <p:nvPr/>
        </p:nvPicPr>
        <p:blipFill rotWithShape="1">
          <a:blip r:embed="rId4">
            <a:alphaModFix/>
          </a:blip>
          <a:srcRect b="0" l="0" r="0" t="0"/>
          <a:stretch/>
        </p:blipFill>
        <p:spPr>
          <a:xfrm>
            <a:off x="0" y="0"/>
            <a:ext cx="10415302" cy="12496800"/>
          </a:xfrm>
          <a:prstGeom prst="rect">
            <a:avLst/>
          </a:prstGeom>
          <a:noFill/>
          <a:ln>
            <a:noFill/>
          </a:ln>
        </p:spPr>
      </p:pic>
      <p:pic>
        <p:nvPicPr>
          <p:cNvPr descr=" " id="594" name="Google Shape;594;g2b245dd10cc_0_555"/>
          <p:cNvPicPr preferRelativeResize="0"/>
          <p:nvPr/>
        </p:nvPicPr>
        <p:blipFill rotWithShape="1">
          <a:blip r:embed="rId5">
            <a:alphaModFix/>
          </a:blip>
          <a:srcRect b="0" l="0" r="0" t="0"/>
          <a:stretch/>
        </p:blipFill>
        <p:spPr>
          <a:xfrm>
            <a:off x="1422578" y="11239500"/>
            <a:ext cx="5931648" cy="1272282"/>
          </a:xfrm>
          <a:prstGeom prst="rect">
            <a:avLst/>
          </a:prstGeom>
          <a:noFill/>
          <a:ln>
            <a:noFill/>
          </a:ln>
        </p:spPr>
      </p:pic>
      <p:sp>
        <p:nvSpPr>
          <p:cNvPr id="595" name="Google Shape;595;g2b245dd10cc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b245dd10cc_0_5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7" name="Google Shape;597;g2b245dd10cc_0_555"/>
          <p:cNvSpPr/>
          <p:nvPr/>
        </p:nvSpPr>
        <p:spPr>
          <a:xfrm>
            <a:off x="7883452" y="1955800"/>
            <a:ext cx="58512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Our Team</a:t>
            </a:r>
            <a:endParaRPr b="0" i="0" sz="8000" u="none" cap="none" strike="noStrike">
              <a:solidFill>
                <a:schemeClr val="dk1"/>
              </a:solidFill>
              <a:latin typeface="Calibri"/>
              <a:ea typeface="Calibri"/>
              <a:cs typeface="Calibri"/>
              <a:sym typeface="Calibri"/>
            </a:endParaRPr>
          </a:p>
        </p:txBody>
      </p:sp>
      <p:sp>
        <p:nvSpPr>
          <p:cNvPr id="598" name="Google Shape;598;g2b245dd10cc_0_555"/>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b245dd10cc_0_555"/>
          <p:cNvPicPr preferRelativeResize="0"/>
          <p:nvPr/>
        </p:nvPicPr>
        <p:blipFill rotWithShape="1">
          <a:blip r:embed="rId7">
            <a:alphaModFix/>
          </a:blip>
          <a:srcRect b="0" l="0" r="0" t="0"/>
          <a:stretch/>
        </p:blipFill>
        <p:spPr>
          <a:xfrm>
            <a:off x="2718140" y="3771900"/>
            <a:ext cx="5474384" cy="3073400"/>
          </a:xfrm>
          <a:prstGeom prst="rect">
            <a:avLst/>
          </a:prstGeom>
          <a:noFill/>
          <a:ln>
            <a:noFill/>
          </a:ln>
        </p:spPr>
      </p:pic>
      <p:sp>
        <p:nvSpPr>
          <p:cNvPr id="600" name="Google Shape;600;g2b245dd10cc_0_555"/>
          <p:cNvSpPr/>
          <p:nvPr/>
        </p:nvSpPr>
        <p:spPr>
          <a:xfrm>
            <a:off x="8497362"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245dd10cc_0_555"/>
          <p:cNvSpPr/>
          <p:nvPr/>
        </p:nvSpPr>
        <p:spPr>
          <a:xfrm>
            <a:off x="8497362"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245dd10cc_0_555"/>
          <p:cNvSpPr/>
          <p:nvPr/>
        </p:nvSpPr>
        <p:spPr>
          <a:xfrm>
            <a:off x="8497362"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245dd10cc_0_555"/>
          <p:cNvSpPr/>
          <p:nvPr/>
        </p:nvSpPr>
        <p:spPr>
          <a:xfrm>
            <a:off x="8497362" y="4597400"/>
            <a:ext cx="2565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Eldruin</a:t>
            </a:r>
            <a:endParaRPr b="0" i="0" sz="4800" u="none" cap="none" strike="noStrike">
              <a:solidFill>
                <a:schemeClr val="dk1"/>
              </a:solidFill>
              <a:latin typeface="Calibri"/>
              <a:ea typeface="Calibri"/>
              <a:cs typeface="Calibri"/>
              <a:sym typeface="Calibri"/>
            </a:endParaRPr>
          </a:p>
        </p:txBody>
      </p:sp>
      <p:sp>
        <p:nvSpPr>
          <p:cNvPr id="604" name="Google Shape;604;g2b245dd10cc_0_555"/>
          <p:cNvSpPr/>
          <p:nvPr/>
        </p:nvSpPr>
        <p:spPr>
          <a:xfrm>
            <a:off x="8497362" y="54102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5" name="Google Shape;605;g2b245dd10cc_0_555"/>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b245dd10cc_0_555"/>
          <p:cNvPicPr preferRelativeResize="0"/>
          <p:nvPr/>
        </p:nvPicPr>
        <p:blipFill rotWithShape="1">
          <a:blip r:embed="rId8">
            <a:alphaModFix/>
          </a:blip>
          <a:srcRect b="0" l="0" r="0" t="0"/>
          <a:stretch/>
        </p:blipFill>
        <p:spPr>
          <a:xfrm>
            <a:off x="12041105" y="8648700"/>
            <a:ext cx="5474384" cy="3073400"/>
          </a:xfrm>
          <a:prstGeom prst="rect">
            <a:avLst/>
          </a:prstGeom>
          <a:noFill/>
          <a:ln>
            <a:noFill/>
          </a:ln>
        </p:spPr>
      </p:pic>
      <p:sp>
        <p:nvSpPr>
          <p:cNvPr id="607" name="Google Shape;607;g2b245dd10cc_0_555"/>
          <p:cNvSpPr/>
          <p:nvPr/>
        </p:nvSpPr>
        <p:spPr>
          <a:xfrm>
            <a:off x="17820327"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b245dd10cc_0_555"/>
          <p:cNvSpPr/>
          <p:nvPr/>
        </p:nvSpPr>
        <p:spPr>
          <a:xfrm>
            <a:off x="17820327"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b245dd10cc_0_555"/>
          <p:cNvSpPr/>
          <p:nvPr/>
        </p:nvSpPr>
        <p:spPr>
          <a:xfrm>
            <a:off x="17820327"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b245dd10cc_0_555"/>
          <p:cNvSpPr/>
          <p:nvPr/>
        </p:nvSpPr>
        <p:spPr>
          <a:xfrm>
            <a:off x="17820327" y="9474200"/>
            <a:ext cx="2565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Eldruin</a:t>
            </a:r>
            <a:endParaRPr b="0" i="0" sz="4800" u="none" cap="none" strike="noStrike">
              <a:solidFill>
                <a:schemeClr val="dk1"/>
              </a:solidFill>
              <a:latin typeface="Calibri"/>
              <a:ea typeface="Calibri"/>
              <a:cs typeface="Calibri"/>
              <a:sym typeface="Calibri"/>
            </a:endParaRPr>
          </a:p>
        </p:txBody>
      </p:sp>
      <p:sp>
        <p:nvSpPr>
          <p:cNvPr id="611" name="Google Shape;611;g2b245dd10cc_0_555"/>
          <p:cNvSpPr/>
          <p:nvPr/>
        </p:nvSpPr>
        <p:spPr>
          <a:xfrm>
            <a:off x="17820327" y="10287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2" name="Google Shape;612;g2b245dd10cc_0_555"/>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b245dd10cc_0_555"/>
          <p:cNvPicPr preferRelativeResize="0"/>
          <p:nvPr/>
        </p:nvPicPr>
        <p:blipFill rotWithShape="1">
          <a:blip r:embed="rId9">
            <a:alphaModFix/>
          </a:blip>
          <a:srcRect b="0" l="0" r="0" t="0"/>
          <a:stretch/>
        </p:blipFill>
        <p:spPr>
          <a:xfrm>
            <a:off x="2718140" y="8648700"/>
            <a:ext cx="5474384" cy="3073400"/>
          </a:xfrm>
          <a:prstGeom prst="rect">
            <a:avLst/>
          </a:prstGeom>
          <a:noFill/>
          <a:ln>
            <a:noFill/>
          </a:ln>
        </p:spPr>
      </p:pic>
      <p:sp>
        <p:nvSpPr>
          <p:cNvPr id="614" name="Google Shape;614;g2b245dd10cc_0_555"/>
          <p:cNvSpPr/>
          <p:nvPr/>
        </p:nvSpPr>
        <p:spPr>
          <a:xfrm>
            <a:off x="8497362"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b245dd10cc_0_555"/>
          <p:cNvSpPr/>
          <p:nvPr/>
        </p:nvSpPr>
        <p:spPr>
          <a:xfrm>
            <a:off x="8497362"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b245dd10cc_0_555"/>
          <p:cNvSpPr/>
          <p:nvPr/>
        </p:nvSpPr>
        <p:spPr>
          <a:xfrm>
            <a:off x="8497362" y="94742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b245dd10cc_0_555"/>
          <p:cNvSpPr/>
          <p:nvPr/>
        </p:nvSpPr>
        <p:spPr>
          <a:xfrm>
            <a:off x="8497362" y="9474200"/>
            <a:ext cx="4382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Elementalen</a:t>
            </a:r>
            <a:endParaRPr b="0" i="0" sz="4800" u="none" cap="none" strike="noStrike">
              <a:solidFill>
                <a:schemeClr val="dk1"/>
              </a:solidFill>
              <a:latin typeface="Calibri"/>
              <a:ea typeface="Calibri"/>
              <a:cs typeface="Calibri"/>
              <a:sym typeface="Calibri"/>
            </a:endParaRPr>
          </a:p>
        </p:txBody>
      </p:sp>
      <p:sp>
        <p:nvSpPr>
          <p:cNvPr id="618" name="Google Shape;618;g2b245dd10cc_0_555"/>
          <p:cNvSpPr/>
          <p:nvPr/>
        </p:nvSpPr>
        <p:spPr>
          <a:xfrm>
            <a:off x="8497362" y="102870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19" name="Google Shape;619;g2b245dd10cc_0_555"/>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b245dd10cc_0_555"/>
          <p:cNvPicPr preferRelativeResize="0"/>
          <p:nvPr/>
        </p:nvPicPr>
        <p:blipFill rotWithShape="1">
          <a:blip r:embed="rId10">
            <a:alphaModFix/>
          </a:blip>
          <a:srcRect b="0" l="0" r="0" t="0"/>
          <a:stretch/>
        </p:blipFill>
        <p:spPr>
          <a:xfrm>
            <a:off x="12041105" y="3771900"/>
            <a:ext cx="5474384" cy="3073400"/>
          </a:xfrm>
          <a:prstGeom prst="rect">
            <a:avLst/>
          </a:prstGeom>
          <a:noFill/>
          <a:ln>
            <a:noFill/>
          </a:ln>
        </p:spPr>
      </p:pic>
      <p:sp>
        <p:nvSpPr>
          <p:cNvPr id="621" name="Google Shape;621;g2b245dd10cc_0_555"/>
          <p:cNvSpPr/>
          <p:nvPr/>
        </p:nvSpPr>
        <p:spPr>
          <a:xfrm>
            <a:off x="17820327"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b245dd10cc_0_555"/>
          <p:cNvSpPr/>
          <p:nvPr/>
        </p:nvSpPr>
        <p:spPr>
          <a:xfrm>
            <a:off x="17820327"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b245dd10cc_0_555"/>
          <p:cNvSpPr/>
          <p:nvPr/>
        </p:nvSpPr>
        <p:spPr>
          <a:xfrm>
            <a:off x="17820327" y="4597400"/>
            <a:ext cx="12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245dd10cc_0_555"/>
          <p:cNvSpPr/>
          <p:nvPr/>
        </p:nvSpPr>
        <p:spPr>
          <a:xfrm>
            <a:off x="17820327" y="4597400"/>
            <a:ext cx="2718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Lunaria</a:t>
            </a:r>
            <a:endParaRPr b="0" i="0" sz="4800" u="none" cap="none" strike="noStrike">
              <a:solidFill>
                <a:schemeClr val="dk1"/>
              </a:solidFill>
              <a:latin typeface="Calibri"/>
              <a:ea typeface="Calibri"/>
              <a:cs typeface="Calibri"/>
              <a:sym typeface="Calibri"/>
            </a:endParaRPr>
          </a:p>
        </p:txBody>
      </p:sp>
      <p:sp>
        <p:nvSpPr>
          <p:cNvPr id="625" name="Google Shape;625;g2b245dd10cc_0_555"/>
          <p:cNvSpPr/>
          <p:nvPr/>
        </p:nvSpPr>
        <p:spPr>
          <a:xfrm>
            <a:off x="17820327" y="54102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630" name="Shape 630"/>
        <p:cNvGrpSpPr/>
        <p:nvPr/>
      </p:nvGrpSpPr>
      <p:grpSpPr>
        <a:xfrm>
          <a:off x="0" y="0"/>
          <a:ext cx="0" cy="0"/>
          <a:chOff x="0" y="0"/>
          <a:chExt cx="0" cy="0"/>
        </a:xfrm>
      </p:grpSpPr>
      <p:pic>
        <p:nvPicPr>
          <p:cNvPr descr=" " id="631" name="Google Shape;631;g2b245dd10cc_0_593"/>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632" name="Google Shape;632;g2b245dd10cc_0_593"/>
          <p:cNvPicPr preferRelativeResize="0"/>
          <p:nvPr/>
        </p:nvPicPr>
        <p:blipFill rotWithShape="1">
          <a:blip r:embed="rId4">
            <a:alphaModFix/>
          </a:blip>
          <a:srcRect b="0" l="0" r="0" t="0"/>
          <a:stretch/>
        </p:blipFill>
        <p:spPr>
          <a:xfrm>
            <a:off x="18652150" y="833145"/>
            <a:ext cx="5094797" cy="1541859"/>
          </a:xfrm>
          <a:prstGeom prst="rect">
            <a:avLst/>
          </a:prstGeom>
          <a:noFill/>
          <a:ln>
            <a:noFill/>
          </a:ln>
        </p:spPr>
      </p:pic>
      <p:sp>
        <p:nvSpPr>
          <p:cNvPr id="633" name="Google Shape;633;g2b245dd10cc_0_5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b245dd10cc_0_5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35" name="Google Shape;635;g2b245dd10cc_0_593"/>
          <p:cNvPicPr preferRelativeResize="0"/>
          <p:nvPr/>
        </p:nvPicPr>
        <p:blipFill rotWithShape="1">
          <a:blip r:embed="rId6">
            <a:alphaModFix/>
          </a:blip>
          <a:srcRect b="0" l="0" r="0" t="0"/>
          <a:stretch/>
        </p:blipFill>
        <p:spPr>
          <a:xfrm>
            <a:off x="0" y="0"/>
            <a:ext cx="7697162" cy="12369800"/>
          </a:xfrm>
          <a:prstGeom prst="rect">
            <a:avLst/>
          </a:prstGeom>
          <a:noFill/>
          <a:ln>
            <a:noFill/>
          </a:ln>
        </p:spPr>
      </p:pic>
      <p:sp>
        <p:nvSpPr>
          <p:cNvPr id="636" name="Google Shape;636;g2b245dd10cc_0_593"/>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b245dd10cc_0_593"/>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b245dd10cc_0_593"/>
          <p:cNvPicPr preferRelativeResize="0"/>
          <p:nvPr/>
        </p:nvPicPr>
        <p:blipFill rotWithShape="1">
          <a:blip r:embed="rId7">
            <a:alphaModFix/>
          </a:blip>
          <a:srcRect b="0" l="0" r="0" t="0"/>
          <a:stretch/>
        </p:blipFill>
        <p:spPr>
          <a:xfrm>
            <a:off x="8781362" y="1054100"/>
            <a:ext cx="1083210" cy="1016000"/>
          </a:xfrm>
          <a:prstGeom prst="rect">
            <a:avLst/>
          </a:prstGeom>
          <a:noFill/>
          <a:ln>
            <a:noFill/>
          </a:ln>
        </p:spPr>
      </p:pic>
      <p:pic>
        <p:nvPicPr>
          <p:cNvPr descr=" " id="639" name="Google Shape;639;g2b245dd10cc_0_593"/>
          <p:cNvPicPr preferRelativeResize="0"/>
          <p:nvPr/>
        </p:nvPicPr>
        <p:blipFill rotWithShape="1">
          <a:blip r:embed="rId8">
            <a:alphaModFix/>
          </a:blip>
          <a:srcRect b="0" l="0" r="0" t="0"/>
          <a:stretch/>
        </p:blipFill>
        <p:spPr>
          <a:xfrm>
            <a:off x="9284860" y="2374900"/>
            <a:ext cx="38105" cy="1625600"/>
          </a:xfrm>
          <a:prstGeom prst="rect">
            <a:avLst/>
          </a:prstGeom>
          <a:noFill/>
          <a:ln>
            <a:noFill/>
          </a:ln>
        </p:spPr>
      </p:pic>
      <p:sp>
        <p:nvSpPr>
          <p:cNvPr id="640" name="Google Shape;640;g2b245dd10cc_0_593"/>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b245dd10cc_0_593"/>
          <p:cNvPicPr preferRelativeResize="0"/>
          <p:nvPr/>
        </p:nvPicPr>
        <p:blipFill rotWithShape="1">
          <a:blip r:embed="rId9">
            <a:alphaModFix/>
          </a:blip>
          <a:srcRect b="0" l="0" r="0" t="0"/>
          <a:stretch/>
        </p:blipFill>
        <p:spPr>
          <a:xfrm>
            <a:off x="8779805" y="4305300"/>
            <a:ext cx="1086321" cy="1016000"/>
          </a:xfrm>
          <a:prstGeom prst="rect">
            <a:avLst/>
          </a:prstGeom>
          <a:noFill/>
          <a:ln>
            <a:noFill/>
          </a:ln>
        </p:spPr>
      </p:pic>
      <p:pic>
        <p:nvPicPr>
          <p:cNvPr descr=" " id="642" name="Google Shape;642;g2b245dd10cc_0_593"/>
          <p:cNvPicPr preferRelativeResize="0"/>
          <p:nvPr/>
        </p:nvPicPr>
        <p:blipFill rotWithShape="1">
          <a:blip r:embed="rId8">
            <a:alphaModFix/>
          </a:blip>
          <a:srcRect b="0" l="0" r="0" t="0"/>
          <a:stretch/>
        </p:blipFill>
        <p:spPr>
          <a:xfrm>
            <a:off x="9284860" y="5626100"/>
            <a:ext cx="38105" cy="1625600"/>
          </a:xfrm>
          <a:prstGeom prst="rect">
            <a:avLst/>
          </a:prstGeom>
          <a:noFill/>
          <a:ln>
            <a:noFill/>
          </a:ln>
        </p:spPr>
      </p:pic>
      <p:sp>
        <p:nvSpPr>
          <p:cNvPr id="643" name="Google Shape;643;g2b245dd10cc_0_593"/>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b245dd10cc_0_593"/>
          <p:cNvPicPr preferRelativeResize="0"/>
          <p:nvPr/>
        </p:nvPicPr>
        <p:blipFill rotWithShape="1">
          <a:blip r:embed="rId10">
            <a:alphaModFix/>
          </a:blip>
          <a:srcRect b="0" l="0" r="0" t="0"/>
          <a:stretch/>
        </p:blipFill>
        <p:spPr>
          <a:xfrm>
            <a:off x="8835191" y="7556500"/>
            <a:ext cx="975551" cy="1016000"/>
          </a:xfrm>
          <a:prstGeom prst="rect">
            <a:avLst/>
          </a:prstGeom>
          <a:noFill/>
          <a:ln>
            <a:noFill/>
          </a:ln>
        </p:spPr>
      </p:pic>
      <p:pic>
        <p:nvPicPr>
          <p:cNvPr descr=" " id="645" name="Google Shape;645;g2b245dd10cc_0_593"/>
          <p:cNvPicPr preferRelativeResize="0"/>
          <p:nvPr/>
        </p:nvPicPr>
        <p:blipFill rotWithShape="1">
          <a:blip r:embed="rId8">
            <a:alphaModFix/>
          </a:blip>
          <a:srcRect b="0" l="0" r="0" t="0"/>
          <a:stretch/>
        </p:blipFill>
        <p:spPr>
          <a:xfrm>
            <a:off x="9284860" y="8877300"/>
            <a:ext cx="38105" cy="1625600"/>
          </a:xfrm>
          <a:prstGeom prst="rect">
            <a:avLst/>
          </a:prstGeom>
          <a:noFill/>
          <a:ln>
            <a:noFill/>
          </a:ln>
        </p:spPr>
      </p:pic>
      <p:sp>
        <p:nvSpPr>
          <p:cNvPr id="646" name="Google Shape;646;g2b245dd10cc_0_593"/>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b245dd10cc_0_593"/>
          <p:cNvPicPr preferRelativeResize="0"/>
          <p:nvPr/>
        </p:nvPicPr>
        <p:blipFill rotWithShape="1">
          <a:blip r:embed="rId11">
            <a:alphaModFix/>
          </a:blip>
          <a:srcRect b="0" l="0" r="0" t="0"/>
          <a:stretch/>
        </p:blipFill>
        <p:spPr>
          <a:xfrm>
            <a:off x="8814716" y="10807700"/>
            <a:ext cx="1016496" cy="1016000"/>
          </a:xfrm>
          <a:prstGeom prst="rect">
            <a:avLst/>
          </a:prstGeom>
          <a:noFill/>
          <a:ln>
            <a:noFill/>
          </a:ln>
        </p:spPr>
      </p:pic>
      <p:sp>
        <p:nvSpPr>
          <p:cNvPr id="648" name="Google Shape;648;g2b245dd10cc_0_593"/>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9" name="Google Shape;649;g2b245dd10cc_0_593"/>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0" name="Google Shape;650;g2b245dd10cc_0_593"/>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1" name="Google Shape;651;g2b245dd10cc_0_593"/>
          <p:cNvSpPr/>
          <p:nvPr/>
        </p:nvSpPr>
        <p:spPr>
          <a:xfrm>
            <a:off x="8878410" y="12446000"/>
            <a:ext cx="88107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656" name="Shape 656"/>
        <p:cNvGrpSpPr/>
        <p:nvPr/>
      </p:nvGrpSpPr>
      <p:grpSpPr>
        <a:xfrm>
          <a:off x="0" y="0"/>
          <a:ext cx="0" cy="0"/>
          <a:chOff x="0" y="0"/>
          <a:chExt cx="0" cy="0"/>
        </a:xfrm>
      </p:grpSpPr>
      <p:pic>
        <p:nvPicPr>
          <p:cNvPr descr=" " id="657" name="Google Shape;657;g2b245dd10cc_0_618"/>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658" name="Google Shape;658;g2b245dd10cc_0_618"/>
          <p:cNvPicPr preferRelativeResize="0"/>
          <p:nvPr/>
        </p:nvPicPr>
        <p:blipFill rotWithShape="1">
          <a:blip r:embed="rId4">
            <a:alphaModFix/>
          </a:blip>
          <a:srcRect b="0" l="0" r="0" t="0"/>
          <a:stretch/>
        </p:blipFill>
        <p:spPr>
          <a:xfrm>
            <a:off x="18302250" y="1915120"/>
            <a:ext cx="5094797" cy="1541859"/>
          </a:xfrm>
          <a:prstGeom prst="rect">
            <a:avLst/>
          </a:prstGeom>
          <a:noFill/>
          <a:ln>
            <a:noFill/>
          </a:ln>
        </p:spPr>
      </p:pic>
      <p:sp>
        <p:nvSpPr>
          <p:cNvPr id="659" name="Google Shape;659;g2b245dd10cc_0_6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b245dd10cc_0_6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1" name="Google Shape;661;g2b245dd10cc_0_618"/>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b245dd10cc_0_618"/>
          <p:cNvPicPr preferRelativeResize="0"/>
          <p:nvPr/>
        </p:nvPicPr>
        <p:blipFill rotWithShape="1">
          <a:blip r:embed="rId6">
            <a:alphaModFix/>
          </a:blip>
          <a:srcRect b="0" l="0" r="0" t="0"/>
          <a:stretch/>
        </p:blipFill>
        <p:spPr>
          <a:xfrm>
            <a:off x="10173972" y="3759200"/>
            <a:ext cx="5131441" cy="1549400"/>
          </a:xfrm>
          <a:prstGeom prst="rect">
            <a:avLst/>
          </a:prstGeom>
          <a:noFill/>
          <a:ln>
            <a:noFill/>
          </a:ln>
        </p:spPr>
      </p:pic>
      <p:sp>
        <p:nvSpPr>
          <p:cNvPr id="663" name="Google Shape;663;g2b245dd10cc_0_618"/>
          <p:cNvSpPr/>
          <p:nvPr/>
        </p:nvSpPr>
        <p:spPr>
          <a:xfrm>
            <a:off x="10732841" y="37274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245dd10cc_0_618"/>
          <p:cNvSpPr/>
          <p:nvPr/>
        </p:nvSpPr>
        <p:spPr>
          <a:xfrm>
            <a:off x="11444130" y="38798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Chloe Ng</a:t>
            </a:r>
            <a:endParaRPr b="0" i="0" sz="3600" u="none" cap="none" strike="noStrike">
              <a:solidFill>
                <a:schemeClr val="dk1"/>
              </a:solidFill>
              <a:latin typeface="Calibri"/>
              <a:ea typeface="Calibri"/>
              <a:cs typeface="Calibri"/>
              <a:sym typeface="Calibri"/>
            </a:endParaRPr>
          </a:p>
        </p:txBody>
      </p:sp>
      <p:sp>
        <p:nvSpPr>
          <p:cNvPr id="665" name="Google Shape;665;g2b245dd10cc_0_618"/>
          <p:cNvSpPr/>
          <p:nvPr/>
        </p:nvSpPr>
        <p:spPr>
          <a:xfrm>
            <a:off x="11444130" y="4578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66" name="Google Shape;666;g2b245dd10cc_0_618"/>
          <p:cNvPicPr preferRelativeResize="0"/>
          <p:nvPr/>
        </p:nvPicPr>
        <p:blipFill rotWithShape="1">
          <a:blip r:embed="rId7">
            <a:alphaModFix/>
          </a:blip>
          <a:srcRect b="0" l="0" r="0" t="0"/>
          <a:stretch/>
        </p:blipFill>
        <p:spPr>
          <a:xfrm>
            <a:off x="10173972" y="3975100"/>
            <a:ext cx="1117740" cy="1117600"/>
          </a:xfrm>
          <a:prstGeom prst="rect">
            <a:avLst/>
          </a:prstGeom>
          <a:noFill/>
          <a:ln>
            <a:noFill/>
          </a:ln>
        </p:spPr>
      </p:pic>
      <p:pic>
        <p:nvPicPr>
          <p:cNvPr descr=" " id="667" name="Google Shape;667;g2b245dd10cc_0_618"/>
          <p:cNvPicPr preferRelativeResize="0"/>
          <p:nvPr/>
        </p:nvPicPr>
        <p:blipFill rotWithShape="1">
          <a:blip r:embed="rId6">
            <a:alphaModFix/>
          </a:blip>
          <a:srcRect b="0" l="0" r="0" t="0"/>
          <a:stretch/>
        </p:blipFill>
        <p:spPr>
          <a:xfrm>
            <a:off x="787498" y="6121400"/>
            <a:ext cx="5131441" cy="1549400"/>
          </a:xfrm>
          <a:prstGeom prst="rect">
            <a:avLst/>
          </a:prstGeom>
          <a:noFill/>
          <a:ln>
            <a:noFill/>
          </a:ln>
        </p:spPr>
      </p:pic>
      <p:sp>
        <p:nvSpPr>
          <p:cNvPr id="668" name="Google Shape;668;g2b245dd10cc_0_618"/>
          <p:cNvSpPr/>
          <p:nvPr/>
        </p:nvSpPr>
        <p:spPr>
          <a:xfrm>
            <a:off x="1346368" y="60896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b245dd10cc_0_618"/>
          <p:cNvSpPr/>
          <p:nvPr/>
        </p:nvSpPr>
        <p:spPr>
          <a:xfrm>
            <a:off x="2057657" y="62420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Valtorin</a:t>
            </a:r>
            <a:endParaRPr b="0" i="0" sz="3600" u="none" cap="none" strike="noStrike">
              <a:solidFill>
                <a:schemeClr val="dk1"/>
              </a:solidFill>
              <a:latin typeface="Calibri"/>
              <a:ea typeface="Calibri"/>
              <a:cs typeface="Calibri"/>
              <a:sym typeface="Calibri"/>
            </a:endParaRPr>
          </a:p>
        </p:txBody>
      </p:sp>
      <p:sp>
        <p:nvSpPr>
          <p:cNvPr id="670" name="Google Shape;670;g2b245dd10cc_0_618"/>
          <p:cNvSpPr/>
          <p:nvPr/>
        </p:nvSpPr>
        <p:spPr>
          <a:xfrm>
            <a:off x="2057657" y="6940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71" name="Google Shape;671;g2b245dd10cc_0_618"/>
          <p:cNvPicPr preferRelativeResize="0"/>
          <p:nvPr/>
        </p:nvPicPr>
        <p:blipFill rotWithShape="1">
          <a:blip r:embed="rId8">
            <a:alphaModFix/>
          </a:blip>
          <a:srcRect b="0" l="0" r="0" t="0"/>
          <a:stretch/>
        </p:blipFill>
        <p:spPr>
          <a:xfrm>
            <a:off x="787498" y="6337300"/>
            <a:ext cx="1117740" cy="1117600"/>
          </a:xfrm>
          <a:prstGeom prst="rect">
            <a:avLst/>
          </a:prstGeom>
          <a:noFill/>
          <a:ln>
            <a:noFill/>
          </a:ln>
        </p:spPr>
      </p:pic>
      <p:pic>
        <p:nvPicPr>
          <p:cNvPr descr=" " id="672" name="Google Shape;672;g2b245dd10cc_0_618"/>
          <p:cNvPicPr preferRelativeResize="0"/>
          <p:nvPr/>
        </p:nvPicPr>
        <p:blipFill rotWithShape="1">
          <a:blip r:embed="rId6">
            <a:alphaModFix/>
          </a:blip>
          <a:srcRect b="0" l="0" r="0" t="0"/>
          <a:stretch/>
        </p:blipFill>
        <p:spPr>
          <a:xfrm>
            <a:off x="787498" y="8483600"/>
            <a:ext cx="5131441" cy="1549400"/>
          </a:xfrm>
          <a:prstGeom prst="rect">
            <a:avLst/>
          </a:prstGeom>
          <a:noFill/>
          <a:ln>
            <a:noFill/>
          </a:ln>
        </p:spPr>
      </p:pic>
      <p:sp>
        <p:nvSpPr>
          <p:cNvPr id="673" name="Google Shape;673;g2b245dd10cc_0_618"/>
          <p:cNvSpPr/>
          <p:nvPr/>
        </p:nvSpPr>
        <p:spPr>
          <a:xfrm>
            <a:off x="1346368" y="84518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b245dd10cc_0_618"/>
          <p:cNvSpPr/>
          <p:nvPr/>
        </p:nvSpPr>
        <p:spPr>
          <a:xfrm>
            <a:off x="2057657" y="86042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Lyrisa</a:t>
            </a:r>
            <a:endParaRPr b="0" i="0" sz="3600" u="none" cap="none" strike="noStrike">
              <a:solidFill>
                <a:schemeClr val="dk1"/>
              </a:solidFill>
              <a:latin typeface="Calibri"/>
              <a:ea typeface="Calibri"/>
              <a:cs typeface="Calibri"/>
              <a:sym typeface="Calibri"/>
            </a:endParaRPr>
          </a:p>
        </p:txBody>
      </p:sp>
      <p:sp>
        <p:nvSpPr>
          <p:cNvPr id="675" name="Google Shape;675;g2b245dd10cc_0_618"/>
          <p:cNvSpPr/>
          <p:nvPr/>
        </p:nvSpPr>
        <p:spPr>
          <a:xfrm>
            <a:off x="2057657" y="9302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76" name="Google Shape;676;g2b245dd10cc_0_618"/>
          <p:cNvPicPr preferRelativeResize="0"/>
          <p:nvPr/>
        </p:nvPicPr>
        <p:blipFill rotWithShape="1">
          <a:blip r:embed="rId9">
            <a:alphaModFix/>
          </a:blip>
          <a:srcRect b="0" l="0" r="0" t="0"/>
          <a:stretch/>
        </p:blipFill>
        <p:spPr>
          <a:xfrm>
            <a:off x="787498" y="8699500"/>
            <a:ext cx="1117740" cy="1117600"/>
          </a:xfrm>
          <a:prstGeom prst="rect">
            <a:avLst/>
          </a:prstGeom>
          <a:noFill/>
          <a:ln>
            <a:noFill/>
          </a:ln>
        </p:spPr>
      </p:pic>
      <p:pic>
        <p:nvPicPr>
          <p:cNvPr descr=" " id="677" name="Google Shape;677;g2b245dd10cc_0_618"/>
          <p:cNvPicPr preferRelativeResize="0"/>
          <p:nvPr/>
        </p:nvPicPr>
        <p:blipFill rotWithShape="1">
          <a:blip r:embed="rId6">
            <a:alphaModFix/>
          </a:blip>
          <a:srcRect b="0" l="0" r="0" t="0"/>
          <a:stretch/>
        </p:blipFill>
        <p:spPr>
          <a:xfrm>
            <a:off x="6681035" y="8483600"/>
            <a:ext cx="5131441" cy="1549400"/>
          </a:xfrm>
          <a:prstGeom prst="rect">
            <a:avLst/>
          </a:prstGeom>
          <a:noFill/>
          <a:ln>
            <a:noFill/>
          </a:ln>
        </p:spPr>
      </p:pic>
      <p:sp>
        <p:nvSpPr>
          <p:cNvPr id="678" name="Google Shape;678;g2b245dd10cc_0_618"/>
          <p:cNvSpPr/>
          <p:nvPr/>
        </p:nvSpPr>
        <p:spPr>
          <a:xfrm>
            <a:off x="7239905" y="84518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b245dd10cc_0_618"/>
          <p:cNvSpPr/>
          <p:nvPr/>
        </p:nvSpPr>
        <p:spPr>
          <a:xfrm>
            <a:off x="7951194" y="86042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Lucian</a:t>
            </a:r>
            <a:endParaRPr b="0" i="0" sz="3600" u="none" cap="none" strike="noStrike">
              <a:solidFill>
                <a:schemeClr val="dk1"/>
              </a:solidFill>
              <a:latin typeface="Calibri"/>
              <a:ea typeface="Calibri"/>
              <a:cs typeface="Calibri"/>
              <a:sym typeface="Calibri"/>
            </a:endParaRPr>
          </a:p>
        </p:txBody>
      </p:sp>
      <p:sp>
        <p:nvSpPr>
          <p:cNvPr id="680" name="Google Shape;680;g2b245dd10cc_0_618"/>
          <p:cNvSpPr/>
          <p:nvPr/>
        </p:nvSpPr>
        <p:spPr>
          <a:xfrm>
            <a:off x="7951194" y="9302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81" name="Google Shape;681;g2b245dd10cc_0_618"/>
          <p:cNvPicPr preferRelativeResize="0"/>
          <p:nvPr/>
        </p:nvPicPr>
        <p:blipFill rotWithShape="1">
          <a:blip r:embed="rId10">
            <a:alphaModFix/>
          </a:blip>
          <a:srcRect b="0" l="0" r="0" t="0"/>
          <a:stretch/>
        </p:blipFill>
        <p:spPr>
          <a:xfrm>
            <a:off x="6681035" y="8699500"/>
            <a:ext cx="1117740" cy="1117600"/>
          </a:xfrm>
          <a:prstGeom prst="rect">
            <a:avLst/>
          </a:prstGeom>
          <a:noFill/>
          <a:ln>
            <a:noFill/>
          </a:ln>
        </p:spPr>
      </p:pic>
      <p:pic>
        <p:nvPicPr>
          <p:cNvPr descr=" " id="682" name="Google Shape;682;g2b245dd10cc_0_618"/>
          <p:cNvPicPr preferRelativeResize="0"/>
          <p:nvPr/>
        </p:nvPicPr>
        <p:blipFill rotWithShape="1">
          <a:blip r:embed="rId6">
            <a:alphaModFix/>
          </a:blip>
          <a:srcRect b="0" l="0" r="0" t="0"/>
          <a:stretch/>
        </p:blipFill>
        <p:spPr>
          <a:xfrm>
            <a:off x="6681035" y="10845800"/>
            <a:ext cx="5131441" cy="1549400"/>
          </a:xfrm>
          <a:prstGeom prst="rect">
            <a:avLst/>
          </a:prstGeom>
          <a:noFill/>
          <a:ln>
            <a:noFill/>
          </a:ln>
        </p:spPr>
      </p:pic>
      <p:sp>
        <p:nvSpPr>
          <p:cNvPr id="683" name="Google Shape;683;g2b245dd10cc_0_618"/>
          <p:cNvSpPr/>
          <p:nvPr/>
        </p:nvSpPr>
        <p:spPr>
          <a:xfrm>
            <a:off x="7239905" y="108140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b245dd10cc_0_618"/>
          <p:cNvSpPr/>
          <p:nvPr/>
        </p:nvSpPr>
        <p:spPr>
          <a:xfrm>
            <a:off x="7951194" y="109664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Cedric</a:t>
            </a:r>
            <a:endParaRPr b="0" i="0" sz="3600" u="none" cap="none" strike="noStrike">
              <a:solidFill>
                <a:schemeClr val="dk1"/>
              </a:solidFill>
              <a:latin typeface="Calibri"/>
              <a:ea typeface="Calibri"/>
              <a:cs typeface="Calibri"/>
              <a:sym typeface="Calibri"/>
            </a:endParaRPr>
          </a:p>
        </p:txBody>
      </p:sp>
      <p:sp>
        <p:nvSpPr>
          <p:cNvPr id="685" name="Google Shape;685;g2b245dd10cc_0_618"/>
          <p:cNvSpPr/>
          <p:nvPr/>
        </p:nvSpPr>
        <p:spPr>
          <a:xfrm>
            <a:off x="7951194" y="11664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86" name="Google Shape;686;g2b245dd10cc_0_618"/>
          <p:cNvPicPr preferRelativeResize="0"/>
          <p:nvPr/>
        </p:nvPicPr>
        <p:blipFill rotWithShape="1">
          <a:blip r:embed="rId11">
            <a:alphaModFix/>
          </a:blip>
          <a:srcRect b="0" l="0" r="0" t="0"/>
          <a:stretch/>
        </p:blipFill>
        <p:spPr>
          <a:xfrm>
            <a:off x="6681035" y="11061700"/>
            <a:ext cx="1117740" cy="1117600"/>
          </a:xfrm>
          <a:prstGeom prst="rect">
            <a:avLst/>
          </a:prstGeom>
          <a:noFill/>
          <a:ln>
            <a:noFill/>
          </a:ln>
        </p:spPr>
      </p:pic>
      <p:pic>
        <p:nvPicPr>
          <p:cNvPr descr=" " id="687" name="Google Shape;687;g2b245dd10cc_0_618"/>
          <p:cNvPicPr preferRelativeResize="0"/>
          <p:nvPr/>
        </p:nvPicPr>
        <p:blipFill rotWithShape="1">
          <a:blip r:embed="rId6">
            <a:alphaModFix/>
          </a:blip>
          <a:srcRect b="0" l="0" r="0" t="0"/>
          <a:stretch/>
        </p:blipFill>
        <p:spPr>
          <a:xfrm>
            <a:off x="12574572" y="8483600"/>
            <a:ext cx="5131441" cy="1549400"/>
          </a:xfrm>
          <a:prstGeom prst="rect">
            <a:avLst/>
          </a:prstGeom>
          <a:noFill/>
          <a:ln>
            <a:noFill/>
          </a:ln>
        </p:spPr>
      </p:pic>
      <p:sp>
        <p:nvSpPr>
          <p:cNvPr id="688" name="Google Shape;688;g2b245dd10cc_0_618"/>
          <p:cNvSpPr/>
          <p:nvPr/>
        </p:nvSpPr>
        <p:spPr>
          <a:xfrm>
            <a:off x="13133441" y="84518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b245dd10cc_0_618"/>
          <p:cNvSpPr/>
          <p:nvPr/>
        </p:nvSpPr>
        <p:spPr>
          <a:xfrm>
            <a:off x="13844730" y="86042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Elvina</a:t>
            </a:r>
            <a:endParaRPr b="0" i="0" sz="3600" u="none" cap="none" strike="noStrike">
              <a:solidFill>
                <a:schemeClr val="dk1"/>
              </a:solidFill>
              <a:latin typeface="Calibri"/>
              <a:ea typeface="Calibri"/>
              <a:cs typeface="Calibri"/>
              <a:sym typeface="Calibri"/>
            </a:endParaRPr>
          </a:p>
        </p:txBody>
      </p:sp>
      <p:sp>
        <p:nvSpPr>
          <p:cNvPr id="690" name="Google Shape;690;g2b245dd10cc_0_618"/>
          <p:cNvSpPr/>
          <p:nvPr/>
        </p:nvSpPr>
        <p:spPr>
          <a:xfrm>
            <a:off x="13844730" y="9302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91" name="Google Shape;691;g2b245dd10cc_0_618"/>
          <p:cNvPicPr preferRelativeResize="0"/>
          <p:nvPr/>
        </p:nvPicPr>
        <p:blipFill rotWithShape="1">
          <a:blip r:embed="rId12">
            <a:alphaModFix/>
          </a:blip>
          <a:srcRect b="0" l="0" r="0" t="0"/>
          <a:stretch/>
        </p:blipFill>
        <p:spPr>
          <a:xfrm>
            <a:off x="12574572" y="8699500"/>
            <a:ext cx="1117740" cy="1117600"/>
          </a:xfrm>
          <a:prstGeom prst="rect">
            <a:avLst/>
          </a:prstGeom>
          <a:noFill/>
          <a:ln>
            <a:noFill/>
          </a:ln>
        </p:spPr>
      </p:pic>
      <p:pic>
        <p:nvPicPr>
          <p:cNvPr descr=" " id="692" name="Google Shape;692;g2b245dd10cc_0_618"/>
          <p:cNvPicPr preferRelativeResize="0"/>
          <p:nvPr/>
        </p:nvPicPr>
        <p:blipFill rotWithShape="1">
          <a:blip r:embed="rId6">
            <a:alphaModFix/>
          </a:blip>
          <a:srcRect b="0" l="0" r="0" t="0"/>
          <a:stretch/>
        </p:blipFill>
        <p:spPr>
          <a:xfrm>
            <a:off x="12574572" y="10845800"/>
            <a:ext cx="5131441" cy="1549400"/>
          </a:xfrm>
          <a:prstGeom prst="rect">
            <a:avLst/>
          </a:prstGeom>
          <a:noFill/>
          <a:ln>
            <a:noFill/>
          </a:ln>
        </p:spPr>
      </p:pic>
      <p:sp>
        <p:nvSpPr>
          <p:cNvPr id="693" name="Google Shape;693;g2b245dd10cc_0_618"/>
          <p:cNvSpPr/>
          <p:nvPr/>
        </p:nvSpPr>
        <p:spPr>
          <a:xfrm>
            <a:off x="13133441" y="108140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245dd10cc_0_618"/>
          <p:cNvSpPr/>
          <p:nvPr/>
        </p:nvSpPr>
        <p:spPr>
          <a:xfrm>
            <a:off x="13844730" y="109664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Seraphina</a:t>
            </a:r>
            <a:endParaRPr b="0" i="0" sz="3600" u="none" cap="none" strike="noStrike">
              <a:solidFill>
                <a:schemeClr val="dk1"/>
              </a:solidFill>
              <a:latin typeface="Calibri"/>
              <a:ea typeface="Calibri"/>
              <a:cs typeface="Calibri"/>
              <a:sym typeface="Calibri"/>
            </a:endParaRPr>
          </a:p>
        </p:txBody>
      </p:sp>
      <p:sp>
        <p:nvSpPr>
          <p:cNvPr id="695" name="Google Shape;695;g2b245dd10cc_0_618"/>
          <p:cNvSpPr/>
          <p:nvPr/>
        </p:nvSpPr>
        <p:spPr>
          <a:xfrm>
            <a:off x="13844730" y="11664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96" name="Google Shape;696;g2b245dd10cc_0_618"/>
          <p:cNvPicPr preferRelativeResize="0"/>
          <p:nvPr/>
        </p:nvPicPr>
        <p:blipFill rotWithShape="1">
          <a:blip r:embed="rId13">
            <a:alphaModFix/>
          </a:blip>
          <a:srcRect b="0" l="0" r="0" t="0"/>
          <a:stretch/>
        </p:blipFill>
        <p:spPr>
          <a:xfrm>
            <a:off x="12574572" y="11061700"/>
            <a:ext cx="1117740" cy="1117600"/>
          </a:xfrm>
          <a:prstGeom prst="rect">
            <a:avLst/>
          </a:prstGeom>
          <a:noFill/>
          <a:ln>
            <a:noFill/>
          </a:ln>
        </p:spPr>
      </p:pic>
      <p:pic>
        <p:nvPicPr>
          <p:cNvPr descr=" " id="697" name="Google Shape;697;g2b245dd10cc_0_618"/>
          <p:cNvPicPr preferRelativeResize="0"/>
          <p:nvPr/>
        </p:nvPicPr>
        <p:blipFill rotWithShape="1">
          <a:blip r:embed="rId6">
            <a:alphaModFix/>
          </a:blip>
          <a:srcRect b="0" l="0" r="0" t="0"/>
          <a:stretch/>
        </p:blipFill>
        <p:spPr>
          <a:xfrm>
            <a:off x="18468108" y="8483600"/>
            <a:ext cx="5131441" cy="1549400"/>
          </a:xfrm>
          <a:prstGeom prst="rect">
            <a:avLst/>
          </a:prstGeom>
          <a:noFill/>
          <a:ln>
            <a:noFill/>
          </a:ln>
        </p:spPr>
      </p:pic>
      <p:sp>
        <p:nvSpPr>
          <p:cNvPr id="698" name="Google Shape;698;g2b245dd10cc_0_618"/>
          <p:cNvSpPr/>
          <p:nvPr/>
        </p:nvSpPr>
        <p:spPr>
          <a:xfrm>
            <a:off x="19026978" y="84518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b245dd10cc_0_618"/>
          <p:cNvSpPr/>
          <p:nvPr/>
        </p:nvSpPr>
        <p:spPr>
          <a:xfrm>
            <a:off x="19738267" y="86042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Kaelen</a:t>
            </a:r>
            <a:endParaRPr b="0" i="0" sz="3600" u="none" cap="none" strike="noStrike">
              <a:solidFill>
                <a:schemeClr val="dk1"/>
              </a:solidFill>
              <a:latin typeface="Calibri"/>
              <a:ea typeface="Calibri"/>
              <a:cs typeface="Calibri"/>
              <a:sym typeface="Calibri"/>
            </a:endParaRPr>
          </a:p>
        </p:txBody>
      </p:sp>
      <p:sp>
        <p:nvSpPr>
          <p:cNvPr id="700" name="Google Shape;700;g2b245dd10cc_0_618"/>
          <p:cNvSpPr/>
          <p:nvPr/>
        </p:nvSpPr>
        <p:spPr>
          <a:xfrm>
            <a:off x="19738267" y="9302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01" name="Google Shape;701;g2b245dd10cc_0_618"/>
          <p:cNvPicPr preferRelativeResize="0"/>
          <p:nvPr/>
        </p:nvPicPr>
        <p:blipFill rotWithShape="1">
          <a:blip r:embed="rId14">
            <a:alphaModFix/>
          </a:blip>
          <a:srcRect b="0" l="0" r="0" t="0"/>
          <a:stretch/>
        </p:blipFill>
        <p:spPr>
          <a:xfrm>
            <a:off x="18468108" y="8699500"/>
            <a:ext cx="1117740" cy="1117600"/>
          </a:xfrm>
          <a:prstGeom prst="rect">
            <a:avLst/>
          </a:prstGeom>
          <a:noFill/>
          <a:ln>
            <a:noFill/>
          </a:ln>
        </p:spPr>
      </p:pic>
      <p:pic>
        <p:nvPicPr>
          <p:cNvPr descr=" " id="702" name="Google Shape;702;g2b245dd10cc_0_618"/>
          <p:cNvPicPr preferRelativeResize="0"/>
          <p:nvPr/>
        </p:nvPicPr>
        <p:blipFill rotWithShape="1">
          <a:blip r:embed="rId6">
            <a:alphaModFix/>
          </a:blip>
          <a:srcRect b="0" l="0" r="0" t="0"/>
          <a:stretch/>
        </p:blipFill>
        <p:spPr>
          <a:xfrm>
            <a:off x="6681035" y="6121400"/>
            <a:ext cx="5131441" cy="1549400"/>
          </a:xfrm>
          <a:prstGeom prst="rect">
            <a:avLst/>
          </a:prstGeom>
          <a:noFill/>
          <a:ln>
            <a:noFill/>
          </a:ln>
        </p:spPr>
      </p:pic>
      <p:sp>
        <p:nvSpPr>
          <p:cNvPr id="703" name="Google Shape;703;g2b245dd10cc_0_618"/>
          <p:cNvSpPr/>
          <p:nvPr/>
        </p:nvSpPr>
        <p:spPr>
          <a:xfrm>
            <a:off x="7239905" y="60896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b245dd10cc_0_618"/>
          <p:cNvSpPr/>
          <p:nvPr/>
        </p:nvSpPr>
        <p:spPr>
          <a:xfrm>
            <a:off x="7951194" y="62420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Aurielle</a:t>
            </a:r>
            <a:endParaRPr b="0" i="0" sz="3600" u="none" cap="none" strike="noStrike">
              <a:solidFill>
                <a:schemeClr val="dk1"/>
              </a:solidFill>
              <a:latin typeface="Calibri"/>
              <a:ea typeface="Calibri"/>
              <a:cs typeface="Calibri"/>
              <a:sym typeface="Calibri"/>
            </a:endParaRPr>
          </a:p>
        </p:txBody>
      </p:sp>
      <p:sp>
        <p:nvSpPr>
          <p:cNvPr id="705" name="Google Shape;705;g2b245dd10cc_0_618"/>
          <p:cNvSpPr/>
          <p:nvPr/>
        </p:nvSpPr>
        <p:spPr>
          <a:xfrm>
            <a:off x="7951194" y="6940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06" name="Google Shape;706;g2b245dd10cc_0_618"/>
          <p:cNvPicPr preferRelativeResize="0"/>
          <p:nvPr/>
        </p:nvPicPr>
        <p:blipFill rotWithShape="1">
          <a:blip r:embed="rId15">
            <a:alphaModFix/>
          </a:blip>
          <a:srcRect b="0" l="0" r="0" t="0"/>
          <a:stretch/>
        </p:blipFill>
        <p:spPr>
          <a:xfrm>
            <a:off x="6681035" y="6337300"/>
            <a:ext cx="1117740" cy="1117600"/>
          </a:xfrm>
          <a:prstGeom prst="rect">
            <a:avLst/>
          </a:prstGeom>
          <a:noFill/>
          <a:ln>
            <a:noFill/>
          </a:ln>
        </p:spPr>
      </p:pic>
      <p:pic>
        <p:nvPicPr>
          <p:cNvPr descr=" " id="707" name="Google Shape;707;g2b245dd10cc_0_618"/>
          <p:cNvPicPr preferRelativeResize="0"/>
          <p:nvPr/>
        </p:nvPicPr>
        <p:blipFill rotWithShape="1">
          <a:blip r:embed="rId6">
            <a:alphaModFix/>
          </a:blip>
          <a:srcRect b="0" l="0" r="0" t="0"/>
          <a:stretch/>
        </p:blipFill>
        <p:spPr>
          <a:xfrm>
            <a:off x="18468108" y="6121400"/>
            <a:ext cx="5131441" cy="1549400"/>
          </a:xfrm>
          <a:prstGeom prst="rect">
            <a:avLst/>
          </a:prstGeom>
          <a:noFill/>
          <a:ln>
            <a:noFill/>
          </a:ln>
        </p:spPr>
      </p:pic>
      <p:sp>
        <p:nvSpPr>
          <p:cNvPr id="708" name="Google Shape;708;g2b245dd10cc_0_618"/>
          <p:cNvSpPr/>
          <p:nvPr/>
        </p:nvSpPr>
        <p:spPr>
          <a:xfrm>
            <a:off x="19026978" y="60896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b245dd10cc_0_618"/>
          <p:cNvSpPr/>
          <p:nvPr/>
        </p:nvSpPr>
        <p:spPr>
          <a:xfrm>
            <a:off x="19738267" y="62420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Dariana</a:t>
            </a:r>
            <a:endParaRPr b="0" i="0" sz="3600" u="none" cap="none" strike="noStrike">
              <a:solidFill>
                <a:schemeClr val="dk1"/>
              </a:solidFill>
              <a:latin typeface="Calibri"/>
              <a:ea typeface="Calibri"/>
              <a:cs typeface="Calibri"/>
              <a:sym typeface="Calibri"/>
            </a:endParaRPr>
          </a:p>
        </p:txBody>
      </p:sp>
      <p:sp>
        <p:nvSpPr>
          <p:cNvPr id="710" name="Google Shape;710;g2b245dd10cc_0_618"/>
          <p:cNvSpPr/>
          <p:nvPr/>
        </p:nvSpPr>
        <p:spPr>
          <a:xfrm>
            <a:off x="19738267" y="6940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11" name="Google Shape;711;g2b245dd10cc_0_618"/>
          <p:cNvPicPr preferRelativeResize="0"/>
          <p:nvPr/>
        </p:nvPicPr>
        <p:blipFill rotWithShape="1">
          <a:blip r:embed="rId16">
            <a:alphaModFix/>
          </a:blip>
          <a:srcRect b="0" l="0" r="0" t="0"/>
          <a:stretch/>
        </p:blipFill>
        <p:spPr>
          <a:xfrm>
            <a:off x="18468108" y="6337300"/>
            <a:ext cx="1117740" cy="1117600"/>
          </a:xfrm>
          <a:prstGeom prst="rect">
            <a:avLst/>
          </a:prstGeom>
          <a:noFill/>
          <a:ln>
            <a:noFill/>
          </a:ln>
        </p:spPr>
      </p:pic>
      <p:pic>
        <p:nvPicPr>
          <p:cNvPr descr=" " id="712" name="Google Shape;712;g2b245dd10cc_0_618"/>
          <p:cNvPicPr preferRelativeResize="0"/>
          <p:nvPr/>
        </p:nvPicPr>
        <p:blipFill rotWithShape="1">
          <a:blip r:embed="rId6">
            <a:alphaModFix/>
          </a:blip>
          <a:srcRect b="0" l="0" r="0" t="0"/>
          <a:stretch/>
        </p:blipFill>
        <p:spPr>
          <a:xfrm>
            <a:off x="12574572" y="6121400"/>
            <a:ext cx="5131441" cy="1549400"/>
          </a:xfrm>
          <a:prstGeom prst="rect">
            <a:avLst/>
          </a:prstGeom>
          <a:noFill/>
          <a:ln>
            <a:noFill/>
          </a:ln>
        </p:spPr>
      </p:pic>
      <p:sp>
        <p:nvSpPr>
          <p:cNvPr id="713" name="Google Shape;713;g2b245dd10cc_0_618"/>
          <p:cNvSpPr/>
          <p:nvPr/>
        </p:nvSpPr>
        <p:spPr>
          <a:xfrm>
            <a:off x="13133441" y="6089650"/>
            <a:ext cx="4572600" cy="1612800"/>
          </a:xfrm>
          <a:prstGeom prst="roundRect">
            <a:avLst>
              <a:gd fmla="val 340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b245dd10cc_0_618"/>
          <p:cNvSpPr/>
          <p:nvPr/>
        </p:nvSpPr>
        <p:spPr>
          <a:xfrm>
            <a:off x="13844730" y="6242050"/>
            <a:ext cx="38106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Theronis</a:t>
            </a:r>
            <a:endParaRPr b="0" i="0" sz="3600" u="none" cap="none" strike="noStrike">
              <a:solidFill>
                <a:schemeClr val="dk1"/>
              </a:solidFill>
              <a:latin typeface="Calibri"/>
              <a:ea typeface="Calibri"/>
              <a:cs typeface="Calibri"/>
              <a:sym typeface="Calibri"/>
            </a:endParaRPr>
          </a:p>
        </p:txBody>
      </p:sp>
      <p:sp>
        <p:nvSpPr>
          <p:cNvPr id="715" name="Google Shape;715;g2b245dd10cc_0_618"/>
          <p:cNvSpPr/>
          <p:nvPr/>
        </p:nvSpPr>
        <p:spPr>
          <a:xfrm>
            <a:off x="13844730" y="6940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6" name="Google Shape;716;g2b245dd10cc_0_618"/>
          <p:cNvPicPr preferRelativeResize="0"/>
          <p:nvPr/>
        </p:nvPicPr>
        <p:blipFill rotWithShape="1">
          <a:blip r:embed="rId17">
            <a:alphaModFix/>
          </a:blip>
          <a:srcRect b="0" l="0" r="0" t="0"/>
          <a:stretch/>
        </p:blipFill>
        <p:spPr>
          <a:xfrm>
            <a:off x="12574572" y="6337300"/>
            <a:ext cx="1117740" cy="1117600"/>
          </a:xfrm>
          <a:prstGeom prst="rect">
            <a:avLst/>
          </a:prstGeom>
          <a:noFill/>
          <a:ln>
            <a:noFill/>
          </a:ln>
        </p:spPr>
      </p:pic>
      <p:pic>
        <p:nvPicPr>
          <p:cNvPr descr=" " id="717" name="Google Shape;717;g2b245dd10cc_0_618"/>
          <p:cNvPicPr preferRelativeResize="0"/>
          <p:nvPr/>
        </p:nvPicPr>
        <p:blipFill rotWithShape="1">
          <a:blip r:embed="rId18">
            <a:alphaModFix/>
          </a:blip>
          <a:srcRect b="0" l="0" r="0" t="0"/>
          <a:stretch/>
        </p:blipFill>
        <p:spPr>
          <a:xfrm>
            <a:off x="3353219" y="5702300"/>
            <a:ext cx="17680610" cy="12700"/>
          </a:xfrm>
          <a:prstGeom prst="rect">
            <a:avLst/>
          </a:prstGeom>
          <a:noFill/>
          <a:ln>
            <a:noFill/>
          </a:ln>
        </p:spPr>
      </p:pic>
      <p:pic>
        <p:nvPicPr>
          <p:cNvPr descr=" " id="718" name="Google Shape;718;g2b245dd10cc_0_618"/>
          <p:cNvPicPr preferRelativeResize="0"/>
          <p:nvPr/>
        </p:nvPicPr>
        <p:blipFill rotWithShape="1">
          <a:blip r:embed="rId19">
            <a:alphaModFix/>
          </a:blip>
          <a:srcRect b="0" l="0" r="0" t="0"/>
          <a:stretch/>
        </p:blipFill>
        <p:spPr>
          <a:xfrm>
            <a:off x="13006426" y="5308600"/>
            <a:ext cx="12702" cy="406400"/>
          </a:xfrm>
          <a:prstGeom prst="rect">
            <a:avLst/>
          </a:prstGeom>
          <a:noFill/>
          <a:ln>
            <a:noFill/>
          </a:ln>
        </p:spPr>
      </p:pic>
      <p:pic>
        <p:nvPicPr>
          <p:cNvPr descr=" " id="719" name="Google Shape;719;g2b245dd10cc_0_618"/>
          <p:cNvPicPr preferRelativeResize="0"/>
          <p:nvPr/>
        </p:nvPicPr>
        <p:blipFill rotWithShape="1">
          <a:blip r:embed="rId20">
            <a:alphaModFix/>
          </a:blip>
          <a:srcRect b="0" l="0" r="0" t="0"/>
          <a:stretch/>
        </p:blipFill>
        <p:spPr>
          <a:xfrm>
            <a:off x="3353219" y="5715000"/>
            <a:ext cx="12702" cy="419100"/>
          </a:xfrm>
          <a:prstGeom prst="rect">
            <a:avLst/>
          </a:prstGeom>
          <a:noFill/>
          <a:ln>
            <a:noFill/>
          </a:ln>
        </p:spPr>
      </p:pic>
      <p:pic>
        <p:nvPicPr>
          <p:cNvPr descr=" " id="720" name="Google Shape;720;g2b245dd10cc_0_618"/>
          <p:cNvPicPr preferRelativeResize="0"/>
          <p:nvPr/>
        </p:nvPicPr>
        <p:blipFill rotWithShape="1">
          <a:blip r:embed="rId20">
            <a:alphaModFix/>
          </a:blip>
          <a:srcRect b="0" l="0" r="0" t="0"/>
          <a:stretch/>
        </p:blipFill>
        <p:spPr>
          <a:xfrm>
            <a:off x="9513489" y="5715000"/>
            <a:ext cx="12702" cy="419100"/>
          </a:xfrm>
          <a:prstGeom prst="rect">
            <a:avLst/>
          </a:prstGeom>
          <a:noFill/>
          <a:ln>
            <a:noFill/>
          </a:ln>
        </p:spPr>
      </p:pic>
      <p:pic>
        <p:nvPicPr>
          <p:cNvPr descr=" " id="721" name="Google Shape;721;g2b245dd10cc_0_618"/>
          <p:cNvPicPr preferRelativeResize="0"/>
          <p:nvPr/>
        </p:nvPicPr>
        <p:blipFill rotWithShape="1">
          <a:blip r:embed="rId20">
            <a:alphaModFix/>
          </a:blip>
          <a:srcRect b="0" l="0" r="0" t="0"/>
          <a:stretch/>
        </p:blipFill>
        <p:spPr>
          <a:xfrm>
            <a:off x="15407026" y="5715000"/>
            <a:ext cx="12702" cy="419100"/>
          </a:xfrm>
          <a:prstGeom prst="rect">
            <a:avLst/>
          </a:prstGeom>
          <a:noFill/>
          <a:ln>
            <a:noFill/>
          </a:ln>
        </p:spPr>
      </p:pic>
      <p:pic>
        <p:nvPicPr>
          <p:cNvPr descr=" " id="722" name="Google Shape;722;g2b245dd10cc_0_618"/>
          <p:cNvPicPr preferRelativeResize="0"/>
          <p:nvPr/>
        </p:nvPicPr>
        <p:blipFill rotWithShape="1">
          <a:blip r:embed="rId20">
            <a:alphaModFix/>
          </a:blip>
          <a:srcRect b="0" l="0" r="0" t="0"/>
          <a:stretch/>
        </p:blipFill>
        <p:spPr>
          <a:xfrm>
            <a:off x="21021127" y="5715000"/>
            <a:ext cx="12702" cy="419100"/>
          </a:xfrm>
          <a:prstGeom prst="rect">
            <a:avLst/>
          </a:prstGeom>
          <a:noFill/>
          <a:ln>
            <a:noFill/>
          </a:ln>
        </p:spPr>
      </p:pic>
      <p:pic>
        <p:nvPicPr>
          <p:cNvPr descr=" " id="723" name="Google Shape;723;g2b245dd10cc_0_618"/>
          <p:cNvPicPr preferRelativeResize="0"/>
          <p:nvPr/>
        </p:nvPicPr>
        <p:blipFill rotWithShape="1">
          <a:blip r:embed="rId21">
            <a:alphaModFix/>
          </a:blip>
          <a:srcRect b="0" l="0" r="0" t="0"/>
          <a:stretch/>
        </p:blipFill>
        <p:spPr>
          <a:xfrm>
            <a:off x="3353219" y="7670800"/>
            <a:ext cx="12702" cy="812800"/>
          </a:xfrm>
          <a:prstGeom prst="rect">
            <a:avLst/>
          </a:prstGeom>
          <a:noFill/>
          <a:ln>
            <a:noFill/>
          </a:ln>
        </p:spPr>
      </p:pic>
      <p:pic>
        <p:nvPicPr>
          <p:cNvPr descr=" " id="724" name="Google Shape;724;g2b245dd10cc_0_618"/>
          <p:cNvPicPr preferRelativeResize="0"/>
          <p:nvPr/>
        </p:nvPicPr>
        <p:blipFill rotWithShape="1">
          <a:blip r:embed="rId21">
            <a:alphaModFix/>
          </a:blip>
          <a:srcRect b="0" l="0" r="0" t="0"/>
          <a:stretch/>
        </p:blipFill>
        <p:spPr>
          <a:xfrm>
            <a:off x="9513489" y="7670800"/>
            <a:ext cx="12702" cy="812800"/>
          </a:xfrm>
          <a:prstGeom prst="rect">
            <a:avLst/>
          </a:prstGeom>
          <a:noFill/>
          <a:ln>
            <a:noFill/>
          </a:ln>
        </p:spPr>
      </p:pic>
      <p:pic>
        <p:nvPicPr>
          <p:cNvPr descr=" " id="725" name="Google Shape;725;g2b245dd10cc_0_618"/>
          <p:cNvPicPr preferRelativeResize="0"/>
          <p:nvPr/>
        </p:nvPicPr>
        <p:blipFill rotWithShape="1">
          <a:blip r:embed="rId21">
            <a:alphaModFix/>
          </a:blip>
          <a:srcRect b="0" l="0" r="0" t="0"/>
          <a:stretch/>
        </p:blipFill>
        <p:spPr>
          <a:xfrm>
            <a:off x="15407026" y="7670800"/>
            <a:ext cx="12702" cy="812800"/>
          </a:xfrm>
          <a:prstGeom prst="rect">
            <a:avLst/>
          </a:prstGeom>
          <a:noFill/>
          <a:ln>
            <a:noFill/>
          </a:ln>
        </p:spPr>
      </p:pic>
      <p:pic>
        <p:nvPicPr>
          <p:cNvPr descr=" " id="726" name="Google Shape;726;g2b245dd10cc_0_618"/>
          <p:cNvPicPr preferRelativeResize="0"/>
          <p:nvPr/>
        </p:nvPicPr>
        <p:blipFill rotWithShape="1">
          <a:blip r:embed="rId21">
            <a:alphaModFix/>
          </a:blip>
          <a:srcRect b="0" l="0" r="0" t="0"/>
          <a:stretch/>
        </p:blipFill>
        <p:spPr>
          <a:xfrm>
            <a:off x="21021127" y="7670800"/>
            <a:ext cx="12702" cy="812800"/>
          </a:xfrm>
          <a:prstGeom prst="rect">
            <a:avLst/>
          </a:prstGeom>
          <a:noFill/>
          <a:ln>
            <a:noFill/>
          </a:ln>
        </p:spPr>
      </p:pic>
      <p:pic>
        <p:nvPicPr>
          <p:cNvPr descr=" " id="727" name="Google Shape;727;g2b245dd10cc_0_618"/>
          <p:cNvPicPr preferRelativeResize="0"/>
          <p:nvPr/>
        </p:nvPicPr>
        <p:blipFill rotWithShape="1">
          <a:blip r:embed="rId21">
            <a:alphaModFix/>
          </a:blip>
          <a:srcRect b="0" l="0" r="0" t="0"/>
          <a:stretch/>
        </p:blipFill>
        <p:spPr>
          <a:xfrm>
            <a:off x="9513489" y="10033000"/>
            <a:ext cx="12702" cy="812800"/>
          </a:xfrm>
          <a:prstGeom prst="rect">
            <a:avLst/>
          </a:prstGeom>
          <a:noFill/>
          <a:ln>
            <a:noFill/>
          </a:ln>
        </p:spPr>
      </p:pic>
      <p:pic>
        <p:nvPicPr>
          <p:cNvPr descr=" " id="728" name="Google Shape;728;g2b245dd10cc_0_618"/>
          <p:cNvPicPr preferRelativeResize="0"/>
          <p:nvPr/>
        </p:nvPicPr>
        <p:blipFill rotWithShape="1">
          <a:blip r:embed="rId21">
            <a:alphaModFix/>
          </a:blip>
          <a:srcRect b="0" l="0" r="0" t="0"/>
          <a:stretch/>
        </p:blipFill>
        <p:spPr>
          <a:xfrm>
            <a:off x="15407026" y="10033000"/>
            <a:ext cx="12702" cy="812800"/>
          </a:xfrm>
          <a:prstGeom prst="rect">
            <a:avLst/>
          </a:prstGeom>
          <a:noFill/>
          <a:ln>
            <a:noFill/>
          </a:ln>
        </p:spPr>
      </p:pic>
      <p:sp>
        <p:nvSpPr>
          <p:cNvPr id="729" name="Google Shape;729;g2b245dd10cc_0_618"/>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0" name="Google Shape;730;g2b245dd10cc_0_618"/>
          <p:cNvSpPr/>
          <p:nvPr/>
        </p:nvSpPr>
        <p:spPr>
          <a:xfrm>
            <a:off x="6816519" y="1676400"/>
            <a:ext cx="107541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735" name="Shape 735"/>
        <p:cNvGrpSpPr/>
        <p:nvPr/>
      </p:nvGrpSpPr>
      <p:grpSpPr>
        <a:xfrm>
          <a:off x="0" y="0"/>
          <a:ext cx="0" cy="0"/>
          <a:chOff x="0" y="0"/>
          <a:chExt cx="0" cy="0"/>
        </a:xfrm>
      </p:grpSpPr>
      <p:pic>
        <p:nvPicPr>
          <p:cNvPr descr=" " id="736" name="Google Shape;736;g2b245dd10cc_0_696"/>
          <p:cNvPicPr preferRelativeResize="0"/>
          <p:nvPr/>
        </p:nvPicPr>
        <p:blipFill rotWithShape="1">
          <a:blip r:embed="rId3">
            <a:alphaModFix/>
          </a:blip>
          <a:srcRect b="0" l="0" r="0" t="0"/>
          <a:stretch/>
        </p:blipFill>
        <p:spPr>
          <a:xfrm>
            <a:off x="3670759" y="0"/>
            <a:ext cx="8217927" cy="6070600"/>
          </a:xfrm>
          <a:prstGeom prst="rect">
            <a:avLst/>
          </a:prstGeom>
          <a:noFill/>
          <a:ln>
            <a:noFill/>
          </a:ln>
        </p:spPr>
      </p:pic>
      <p:pic>
        <p:nvPicPr>
          <p:cNvPr descr=" " id="737" name="Google Shape;737;g2b245dd10cc_0_696"/>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738" name="Google Shape;738;g2b245dd10cc_0_696"/>
          <p:cNvPicPr preferRelativeResize="0"/>
          <p:nvPr/>
        </p:nvPicPr>
        <p:blipFill rotWithShape="1">
          <a:blip r:embed="rId5">
            <a:alphaModFix/>
          </a:blip>
          <a:srcRect b="0" l="0" r="0" t="0"/>
          <a:stretch/>
        </p:blipFill>
        <p:spPr>
          <a:xfrm>
            <a:off x="19217663" y="11086703"/>
            <a:ext cx="4203801" cy="1215405"/>
          </a:xfrm>
          <a:prstGeom prst="rect">
            <a:avLst/>
          </a:prstGeom>
          <a:noFill/>
          <a:ln>
            <a:noFill/>
          </a:ln>
        </p:spPr>
      </p:pic>
      <p:pic>
        <p:nvPicPr>
          <p:cNvPr descr=" " id="739" name="Google Shape;739;g2b245dd10cc_0_696"/>
          <p:cNvPicPr preferRelativeResize="0"/>
          <p:nvPr/>
        </p:nvPicPr>
        <p:blipFill rotWithShape="1">
          <a:blip r:embed="rId6">
            <a:alphaModFix/>
          </a:blip>
          <a:srcRect b="0" l="0" r="0" t="0"/>
          <a:stretch/>
        </p:blipFill>
        <p:spPr>
          <a:xfrm>
            <a:off x="1206651" y="1917700"/>
            <a:ext cx="9056232" cy="10350500"/>
          </a:xfrm>
          <a:prstGeom prst="rect">
            <a:avLst/>
          </a:prstGeom>
          <a:noFill/>
          <a:ln>
            <a:noFill/>
          </a:ln>
        </p:spPr>
      </p:pic>
      <p:sp>
        <p:nvSpPr>
          <p:cNvPr id="740" name="Google Shape;740;g2b245dd10cc_0_696"/>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2b245dd10cc_0_696"/>
          <p:cNvSpPr/>
          <p:nvPr/>
        </p:nvSpPr>
        <p:spPr>
          <a:xfrm>
            <a:off x="10669334" y="7632700"/>
            <a:ext cx="119988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2" name="Google Shape;742;g2b245dd10cc_0_696"/>
          <p:cNvSpPr/>
          <p:nvPr/>
        </p:nvSpPr>
        <p:spPr>
          <a:xfrm>
            <a:off x="10669334" y="3073400"/>
            <a:ext cx="9064800" cy="365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Thank you for choosing EaTemp</a:t>
            </a:r>
            <a:endParaRPr b="0" i="0" sz="8000" u="none" cap="none" strike="noStrike">
              <a:solidFill>
                <a:schemeClr val="dk1"/>
              </a:solidFill>
              <a:latin typeface="Calibri"/>
              <a:ea typeface="Calibri"/>
              <a:cs typeface="Calibri"/>
              <a:sym typeface="Calibri"/>
            </a:endParaRPr>
          </a:p>
        </p:txBody>
      </p:sp>
      <p:sp>
        <p:nvSpPr>
          <p:cNvPr id="743" name="Google Shape;743;g2b245dd10cc_0_696"/>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44" name="Google Shape;744;g2b245dd10cc_0_696"/>
          <p:cNvPicPr preferRelativeResize="0"/>
          <p:nvPr/>
        </p:nvPicPr>
        <p:blipFill rotWithShape="1">
          <a:blip r:embed="rId8">
            <a:alphaModFix/>
          </a:blip>
          <a:srcRect b="0" l="0" r="0" t="0"/>
          <a:stretch/>
        </p:blipFill>
        <p:spPr>
          <a:xfrm>
            <a:off x="23523340" y="8788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1" name="Shape 41"/>
        <p:cNvGrpSpPr/>
        <p:nvPr/>
      </p:nvGrpSpPr>
      <p:grpSpPr>
        <a:xfrm>
          <a:off x="0" y="0"/>
          <a:ext cx="0" cy="0"/>
          <a:chOff x="0" y="0"/>
          <a:chExt cx="0" cy="0"/>
        </a:xfrm>
      </p:grpSpPr>
      <p:pic>
        <p:nvPicPr>
          <p:cNvPr descr=" " id="42" name="Google Shape;42;g2b245dd10cc_0_24"/>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43" name="Google Shape;43;g2b245dd10cc_0_24"/>
          <p:cNvPicPr preferRelativeResize="0"/>
          <p:nvPr/>
        </p:nvPicPr>
        <p:blipFill rotWithShape="1">
          <a:blip r:embed="rId4">
            <a:alphaModFix/>
          </a:blip>
          <a:srcRect b="0" l="0" r="0" t="0"/>
          <a:stretch/>
        </p:blipFill>
        <p:spPr>
          <a:xfrm>
            <a:off x="18302250" y="1915111"/>
            <a:ext cx="5094797" cy="1541878"/>
          </a:xfrm>
          <a:prstGeom prst="rect">
            <a:avLst/>
          </a:prstGeom>
          <a:noFill/>
          <a:ln>
            <a:noFill/>
          </a:ln>
        </p:spPr>
      </p:pic>
      <p:pic>
        <p:nvPicPr>
          <p:cNvPr descr=" " id="44" name="Google Shape;44;g2b245dd10cc_0_24"/>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5" name="Google Shape;45;g2b245dd10cc_0_24"/>
          <p:cNvSpPr/>
          <p:nvPr/>
        </p:nvSpPr>
        <p:spPr>
          <a:xfrm rot="-5400000">
            <a:off x="-2291345" y="5640852"/>
            <a:ext cx="11554200" cy="407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rchivo Black"/>
              <a:buNone/>
            </a:pPr>
            <a:r>
              <a:rPr b="0" i="0" lang="en-US" sz="12800" u="none" cap="none" strike="noStrike">
                <a:solidFill>
                  <a:srgbClr val="272727"/>
                </a:solidFill>
                <a:latin typeface="Archivo Black"/>
                <a:ea typeface="Archivo Black"/>
                <a:cs typeface="Archivo Black"/>
                <a:sym typeface="Archivo Black"/>
              </a:rPr>
              <a:t>Table of Contents</a:t>
            </a:r>
            <a:endParaRPr b="0" i="0" sz="12800" u="none" cap="none" strike="noStrike">
              <a:solidFill>
                <a:schemeClr val="dk1"/>
              </a:solidFill>
              <a:latin typeface="Calibri"/>
              <a:ea typeface="Calibri"/>
              <a:cs typeface="Calibri"/>
              <a:sym typeface="Calibri"/>
            </a:endParaRPr>
          </a:p>
        </p:txBody>
      </p:sp>
      <p:sp>
        <p:nvSpPr>
          <p:cNvPr id="46" name="Google Shape;46;g2b245dd10cc_0_24"/>
          <p:cNvSpPr/>
          <p:nvPr/>
        </p:nvSpPr>
        <p:spPr>
          <a:xfrm>
            <a:off x="1019937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b245dd10cc_0_24"/>
          <p:cNvPicPr preferRelativeResize="0"/>
          <p:nvPr/>
        </p:nvPicPr>
        <p:blipFill rotWithShape="1">
          <a:blip r:embed="rId6">
            <a:alphaModFix/>
          </a:blip>
          <a:srcRect b="0" l="0" r="0" t="0"/>
          <a:stretch/>
        </p:blipFill>
        <p:spPr>
          <a:xfrm>
            <a:off x="10199375" y="1638300"/>
            <a:ext cx="1625803" cy="1625600"/>
          </a:xfrm>
          <a:prstGeom prst="rect">
            <a:avLst/>
          </a:prstGeom>
          <a:noFill/>
          <a:ln>
            <a:noFill/>
          </a:ln>
        </p:spPr>
      </p:pic>
      <p:sp>
        <p:nvSpPr>
          <p:cNvPr id="48" name="Google Shape;48;g2b245dd10cc_0_24"/>
          <p:cNvSpPr/>
          <p:nvPr/>
        </p:nvSpPr>
        <p:spPr>
          <a:xfrm>
            <a:off x="1019937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245dd10cc_0_24"/>
          <p:cNvSpPr/>
          <p:nvPr/>
        </p:nvSpPr>
        <p:spPr>
          <a:xfrm>
            <a:off x="10497862" y="20193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01</a:t>
            </a:r>
            <a:endParaRPr b="0" i="0" sz="4800" u="none" cap="none" strike="noStrike">
              <a:solidFill>
                <a:schemeClr val="dk1"/>
              </a:solidFill>
              <a:latin typeface="Calibri"/>
              <a:ea typeface="Calibri"/>
              <a:cs typeface="Calibri"/>
              <a:sym typeface="Calibri"/>
            </a:endParaRPr>
          </a:p>
        </p:txBody>
      </p:sp>
      <p:sp>
        <p:nvSpPr>
          <p:cNvPr id="50" name="Google Shape;50;g2b245dd10cc_0_24"/>
          <p:cNvSpPr/>
          <p:nvPr/>
        </p:nvSpPr>
        <p:spPr>
          <a:xfrm>
            <a:off x="12028403" y="17653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245dd10cc_0_24"/>
          <p:cNvSpPr/>
          <p:nvPr/>
        </p:nvSpPr>
        <p:spPr>
          <a:xfrm>
            <a:off x="12028403" y="1765300"/>
            <a:ext cx="613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Introduction</a:t>
            </a:r>
            <a:endParaRPr b="0" i="0" sz="4800" u="none" cap="none" strike="noStrike">
              <a:solidFill>
                <a:schemeClr val="dk1"/>
              </a:solidFill>
              <a:latin typeface="Calibri"/>
              <a:ea typeface="Calibri"/>
              <a:cs typeface="Calibri"/>
              <a:sym typeface="Calibri"/>
            </a:endParaRPr>
          </a:p>
        </p:txBody>
      </p:sp>
      <p:sp>
        <p:nvSpPr>
          <p:cNvPr id="52" name="Google Shape;52;g2b245dd10cc_0_24"/>
          <p:cNvSpPr/>
          <p:nvPr/>
        </p:nvSpPr>
        <p:spPr>
          <a:xfrm>
            <a:off x="12028403" y="2527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b245dd10cc_0_24"/>
          <p:cNvSpPr/>
          <p:nvPr/>
        </p:nvSpPr>
        <p:spPr>
          <a:xfrm>
            <a:off x="1202840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g2b245dd10cc_0_24"/>
          <p:cNvPicPr preferRelativeResize="0"/>
          <p:nvPr/>
        </p:nvPicPr>
        <p:blipFill rotWithShape="1">
          <a:blip r:embed="rId6">
            <a:alphaModFix/>
          </a:blip>
          <a:srcRect b="0" l="0" r="0" t="0"/>
          <a:stretch/>
        </p:blipFill>
        <p:spPr>
          <a:xfrm>
            <a:off x="12028403" y="4356100"/>
            <a:ext cx="1625803" cy="1625600"/>
          </a:xfrm>
          <a:prstGeom prst="rect">
            <a:avLst/>
          </a:prstGeom>
          <a:noFill/>
          <a:ln>
            <a:noFill/>
          </a:ln>
        </p:spPr>
      </p:pic>
      <p:sp>
        <p:nvSpPr>
          <p:cNvPr id="55" name="Google Shape;55;g2b245dd10cc_0_24"/>
          <p:cNvSpPr/>
          <p:nvPr/>
        </p:nvSpPr>
        <p:spPr>
          <a:xfrm>
            <a:off x="12028403"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245dd10cc_0_24"/>
          <p:cNvSpPr/>
          <p:nvPr/>
        </p:nvSpPr>
        <p:spPr>
          <a:xfrm>
            <a:off x="12326891" y="47371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02</a:t>
            </a:r>
            <a:endParaRPr b="0" i="0" sz="4800" u="none" cap="none" strike="noStrike">
              <a:solidFill>
                <a:schemeClr val="dk1"/>
              </a:solidFill>
              <a:latin typeface="Calibri"/>
              <a:ea typeface="Calibri"/>
              <a:cs typeface="Calibri"/>
              <a:sym typeface="Calibri"/>
            </a:endParaRPr>
          </a:p>
        </p:txBody>
      </p:sp>
      <p:sp>
        <p:nvSpPr>
          <p:cNvPr id="57" name="Google Shape;57;g2b245dd10cc_0_24"/>
          <p:cNvSpPr/>
          <p:nvPr/>
        </p:nvSpPr>
        <p:spPr>
          <a:xfrm>
            <a:off x="13857432" y="44831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245dd10cc_0_24"/>
          <p:cNvSpPr/>
          <p:nvPr/>
        </p:nvSpPr>
        <p:spPr>
          <a:xfrm>
            <a:off x="13857432" y="4483100"/>
            <a:ext cx="613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Encounters</a:t>
            </a:r>
            <a:endParaRPr b="0" i="0" sz="4800" u="none" cap="none" strike="noStrike">
              <a:solidFill>
                <a:schemeClr val="dk1"/>
              </a:solidFill>
              <a:latin typeface="Calibri"/>
              <a:ea typeface="Calibri"/>
              <a:cs typeface="Calibri"/>
              <a:sym typeface="Calibri"/>
            </a:endParaRPr>
          </a:p>
        </p:txBody>
      </p:sp>
      <p:sp>
        <p:nvSpPr>
          <p:cNvPr id="59" name="Google Shape;59;g2b245dd10cc_0_24"/>
          <p:cNvSpPr/>
          <p:nvPr/>
        </p:nvSpPr>
        <p:spPr>
          <a:xfrm>
            <a:off x="13857432" y="5245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245dd10cc_0_24"/>
          <p:cNvSpPr/>
          <p:nvPr/>
        </p:nvSpPr>
        <p:spPr>
          <a:xfrm>
            <a:off x="13857432"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b245dd10cc_0_24"/>
          <p:cNvPicPr preferRelativeResize="0"/>
          <p:nvPr/>
        </p:nvPicPr>
        <p:blipFill rotWithShape="1">
          <a:blip r:embed="rId6">
            <a:alphaModFix/>
          </a:blip>
          <a:srcRect b="0" l="0" r="0" t="0"/>
          <a:stretch/>
        </p:blipFill>
        <p:spPr>
          <a:xfrm>
            <a:off x="13857432" y="7073900"/>
            <a:ext cx="1625803" cy="1625600"/>
          </a:xfrm>
          <a:prstGeom prst="rect">
            <a:avLst/>
          </a:prstGeom>
          <a:noFill/>
          <a:ln>
            <a:noFill/>
          </a:ln>
        </p:spPr>
      </p:pic>
      <p:sp>
        <p:nvSpPr>
          <p:cNvPr id="62" name="Google Shape;62;g2b245dd10cc_0_24"/>
          <p:cNvSpPr/>
          <p:nvPr/>
        </p:nvSpPr>
        <p:spPr>
          <a:xfrm>
            <a:off x="13857432"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245dd10cc_0_24"/>
          <p:cNvSpPr/>
          <p:nvPr/>
        </p:nvSpPr>
        <p:spPr>
          <a:xfrm>
            <a:off x="14155919" y="74549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03</a:t>
            </a:r>
            <a:endParaRPr b="0" i="0" sz="4800" u="none" cap="none" strike="noStrike">
              <a:solidFill>
                <a:schemeClr val="dk1"/>
              </a:solidFill>
              <a:latin typeface="Calibri"/>
              <a:ea typeface="Calibri"/>
              <a:cs typeface="Calibri"/>
              <a:sym typeface="Calibri"/>
            </a:endParaRPr>
          </a:p>
        </p:txBody>
      </p:sp>
      <p:sp>
        <p:nvSpPr>
          <p:cNvPr id="64" name="Google Shape;64;g2b245dd10cc_0_24"/>
          <p:cNvSpPr/>
          <p:nvPr/>
        </p:nvSpPr>
        <p:spPr>
          <a:xfrm>
            <a:off x="15686461" y="72009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b245dd10cc_0_24"/>
          <p:cNvSpPr/>
          <p:nvPr/>
        </p:nvSpPr>
        <p:spPr>
          <a:xfrm>
            <a:off x="15686461" y="7200900"/>
            <a:ext cx="613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Wonders</a:t>
            </a:r>
            <a:endParaRPr b="0" i="0" sz="4800" u="none" cap="none" strike="noStrike">
              <a:solidFill>
                <a:schemeClr val="dk1"/>
              </a:solidFill>
              <a:latin typeface="Calibri"/>
              <a:ea typeface="Calibri"/>
              <a:cs typeface="Calibri"/>
              <a:sym typeface="Calibri"/>
            </a:endParaRPr>
          </a:p>
        </p:txBody>
      </p:sp>
      <p:sp>
        <p:nvSpPr>
          <p:cNvPr id="66" name="Google Shape;66;g2b245dd10cc_0_24"/>
          <p:cNvSpPr/>
          <p:nvPr/>
        </p:nvSpPr>
        <p:spPr>
          <a:xfrm>
            <a:off x="15686461" y="7962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7" name="Google Shape;67;g2b245dd10cc_0_24"/>
          <p:cNvSpPr/>
          <p:nvPr/>
        </p:nvSpPr>
        <p:spPr>
          <a:xfrm>
            <a:off x="156864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g2b245dd10cc_0_24"/>
          <p:cNvPicPr preferRelativeResize="0"/>
          <p:nvPr/>
        </p:nvPicPr>
        <p:blipFill rotWithShape="1">
          <a:blip r:embed="rId6">
            <a:alphaModFix/>
          </a:blip>
          <a:srcRect b="0" l="0" r="0" t="0"/>
          <a:stretch/>
        </p:blipFill>
        <p:spPr>
          <a:xfrm>
            <a:off x="15686461" y="9791700"/>
            <a:ext cx="1625803" cy="1625600"/>
          </a:xfrm>
          <a:prstGeom prst="rect">
            <a:avLst/>
          </a:prstGeom>
          <a:noFill/>
          <a:ln>
            <a:noFill/>
          </a:ln>
        </p:spPr>
      </p:pic>
      <p:sp>
        <p:nvSpPr>
          <p:cNvPr id="69" name="Google Shape;69;g2b245dd10cc_0_24"/>
          <p:cNvSpPr/>
          <p:nvPr/>
        </p:nvSpPr>
        <p:spPr>
          <a:xfrm>
            <a:off x="156864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245dd10cc_0_24"/>
          <p:cNvSpPr/>
          <p:nvPr/>
        </p:nvSpPr>
        <p:spPr>
          <a:xfrm>
            <a:off x="15984948" y="101727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04</a:t>
            </a:r>
            <a:endParaRPr b="0" i="0" sz="4800" u="none" cap="none" strike="noStrike">
              <a:solidFill>
                <a:schemeClr val="dk1"/>
              </a:solidFill>
              <a:latin typeface="Calibri"/>
              <a:ea typeface="Calibri"/>
              <a:cs typeface="Calibri"/>
              <a:sym typeface="Calibri"/>
            </a:endParaRPr>
          </a:p>
        </p:txBody>
      </p:sp>
      <p:sp>
        <p:nvSpPr>
          <p:cNvPr id="71" name="Google Shape;71;g2b245dd10cc_0_24"/>
          <p:cNvSpPr/>
          <p:nvPr/>
        </p:nvSpPr>
        <p:spPr>
          <a:xfrm>
            <a:off x="17515489" y="9918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245dd10cc_0_24"/>
          <p:cNvSpPr/>
          <p:nvPr/>
        </p:nvSpPr>
        <p:spPr>
          <a:xfrm>
            <a:off x="17515489" y="9918700"/>
            <a:ext cx="613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Magic</a:t>
            </a:r>
            <a:endParaRPr b="0" i="0" sz="4800" u="none" cap="none" strike="noStrike">
              <a:solidFill>
                <a:schemeClr val="dk1"/>
              </a:solidFill>
              <a:latin typeface="Calibri"/>
              <a:ea typeface="Calibri"/>
              <a:cs typeface="Calibri"/>
              <a:sym typeface="Calibri"/>
            </a:endParaRPr>
          </a:p>
        </p:txBody>
      </p:sp>
      <p:sp>
        <p:nvSpPr>
          <p:cNvPr id="73" name="Google Shape;73;g2b245dd10cc_0_24"/>
          <p:cNvSpPr/>
          <p:nvPr/>
        </p:nvSpPr>
        <p:spPr>
          <a:xfrm>
            <a:off x="17515489" y="10680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4" name="Google Shape;74;g2b245dd10cc_0_24"/>
          <p:cNvSpPr/>
          <p:nvPr/>
        </p:nvSpPr>
        <p:spPr>
          <a:xfrm>
            <a:off x="10262883" y="38100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b245dd10cc_0_24"/>
          <p:cNvPicPr preferRelativeResize="0"/>
          <p:nvPr/>
        </p:nvPicPr>
        <p:blipFill rotWithShape="1">
          <a:blip r:embed="rId7">
            <a:alphaModFix/>
          </a:blip>
          <a:srcRect b="0" l="0" r="0" t="0"/>
          <a:stretch/>
        </p:blipFill>
        <p:spPr>
          <a:xfrm>
            <a:off x="10262883" y="3771900"/>
            <a:ext cx="9322965" cy="38100"/>
          </a:xfrm>
          <a:prstGeom prst="rect">
            <a:avLst/>
          </a:prstGeom>
          <a:noFill/>
          <a:ln>
            <a:noFill/>
          </a:ln>
        </p:spPr>
      </p:pic>
      <p:sp>
        <p:nvSpPr>
          <p:cNvPr id="76" name="Google Shape;76;g2b245dd10cc_0_24"/>
          <p:cNvSpPr/>
          <p:nvPr/>
        </p:nvSpPr>
        <p:spPr>
          <a:xfrm>
            <a:off x="12193524" y="65278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b245dd10cc_0_24"/>
          <p:cNvPicPr preferRelativeResize="0"/>
          <p:nvPr/>
        </p:nvPicPr>
        <p:blipFill rotWithShape="1">
          <a:blip r:embed="rId7">
            <a:alphaModFix/>
          </a:blip>
          <a:srcRect b="0" l="0" r="0" t="0"/>
          <a:stretch/>
        </p:blipFill>
        <p:spPr>
          <a:xfrm>
            <a:off x="12193524" y="6489700"/>
            <a:ext cx="9322965" cy="38100"/>
          </a:xfrm>
          <a:prstGeom prst="rect">
            <a:avLst/>
          </a:prstGeom>
          <a:noFill/>
          <a:ln>
            <a:noFill/>
          </a:ln>
        </p:spPr>
      </p:pic>
      <p:sp>
        <p:nvSpPr>
          <p:cNvPr id="78" name="Google Shape;78;g2b245dd10cc_0_24"/>
          <p:cNvSpPr/>
          <p:nvPr/>
        </p:nvSpPr>
        <p:spPr>
          <a:xfrm>
            <a:off x="13857432" y="92456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g2b245dd10cc_0_24"/>
          <p:cNvPicPr preferRelativeResize="0"/>
          <p:nvPr/>
        </p:nvPicPr>
        <p:blipFill rotWithShape="1">
          <a:blip r:embed="rId7">
            <a:alphaModFix/>
          </a:blip>
          <a:srcRect b="0" l="0" r="0" t="0"/>
          <a:stretch/>
        </p:blipFill>
        <p:spPr>
          <a:xfrm>
            <a:off x="13857432" y="9207500"/>
            <a:ext cx="9322965" cy="38100"/>
          </a:xfrm>
          <a:prstGeom prst="rect">
            <a:avLst/>
          </a:prstGeom>
          <a:noFill/>
          <a:ln>
            <a:noFill/>
          </a:ln>
        </p:spPr>
      </p:pic>
      <p:pic>
        <p:nvPicPr>
          <p:cNvPr descr=" " id="80" name="Google Shape;80;g2b245dd10cc_0_24"/>
          <p:cNvPicPr preferRelativeResize="0"/>
          <p:nvPr/>
        </p:nvPicPr>
        <p:blipFill rotWithShape="1">
          <a:blip r:embed="rId8">
            <a:alphaModFix/>
          </a:blip>
          <a:srcRect b="0" l="0" r="0" t="0"/>
          <a:stretch/>
        </p:blipFill>
        <p:spPr>
          <a:xfrm>
            <a:off x="4737692" y="4152900"/>
            <a:ext cx="9348368" cy="9194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85" name="Shape 85"/>
        <p:cNvGrpSpPr/>
        <p:nvPr/>
      </p:nvGrpSpPr>
      <p:grpSpPr>
        <a:xfrm>
          <a:off x="0" y="0"/>
          <a:ext cx="0" cy="0"/>
          <a:chOff x="0" y="0"/>
          <a:chExt cx="0" cy="0"/>
        </a:xfrm>
      </p:grpSpPr>
      <p:pic>
        <p:nvPicPr>
          <p:cNvPr descr=" " id="86" name="Google Shape;86;g2b245dd10cc_0_67"/>
          <p:cNvPicPr preferRelativeResize="0"/>
          <p:nvPr/>
        </p:nvPicPr>
        <p:blipFill rotWithShape="1">
          <a:blip r:embed="rId3">
            <a:alphaModFix/>
          </a:blip>
          <a:srcRect b="0" l="0" r="0" t="0"/>
          <a:stretch/>
        </p:blipFill>
        <p:spPr>
          <a:xfrm>
            <a:off x="10770946" y="0"/>
            <a:ext cx="13616102" cy="13233400"/>
          </a:xfrm>
          <a:prstGeom prst="rect">
            <a:avLst/>
          </a:prstGeom>
          <a:noFill/>
          <a:ln>
            <a:noFill/>
          </a:ln>
        </p:spPr>
      </p:pic>
      <p:pic>
        <p:nvPicPr>
          <p:cNvPr descr=" " id="87" name="Google Shape;87;g2b245dd10cc_0_67"/>
          <p:cNvPicPr preferRelativeResize="0"/>
          <p:nvPr/>
        </p:nvPicPr>
        <p:blipFill rotWithShape="1">
          <a:blip r:embed="rId4">
            <a:alphaModFix/>
          </a:blip>
          <a:srcRect b="0" l="0" r="0" t="0"/>
          <a:stretch/>
        </p:blipFill>
        <p:spPr>
          <a:xfrm>
            <a:off x="736692" y="10845800"/>
            <a:ext cx="1892537" cy="1790700"/>
          </a:xfrm>
          <a:prstGeom prst="rect">
            <a:avLst/>
          </a:prstGeom>
          <a:noFill/>
          <a:ln>
            <a:noFill/>
          </a:ln>
        </p:spPr>
      </p:pic>
      <p:pic>
        <p:nvPicPr>
          <p:cNvPr descr=" " id="88" name="Google Shape;88;g2b245dd10cc_0_67"/>
          <p:cNvPicPr preferRelativeResize="0"/>
          <p:nvPr/>
        </p:nvPicPr>
        <p:blipFill rotWithShape="1">
          <a:blip r:embed="rId5">
            <a:alphaModFix/>
          </a:blip>
          <a:srcRect b="0" l="0" r="0" t="0"/>
          <a:stretch/>
        </p:blipFill>
        <p:spPr>
          <a:xfrm>
            <a:off x="15419727" y="1397000"/>
            <a:ext cx="7563113" cy="571497"/>
          </a:xfrm>
          <a:prstGeom prst="rect">
            <a:avLst/>
          </a:prstGeom>
          <a:noFill/>
          <a:ln>
            <a:noFill/>
          </a:ln>
        </p:spPr>
      </p:pic>
      <p:sp>
        <p:nvSpPr>
          <p:cNvPr id="89" name="Google Shape;89;g2b245dd10cc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b245dd10cc_0_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1" name="Google Shape;91;g2b245dd10cc_0_67"/>
          <p:cNvSpPr/>
          <p:nvPr/>
        </p:nvSpPr>
        <p:spPr>
          <a:xfrm>
            <a:off x="2959470" y="2603500"/>
            <a:ext cx="178923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b245dd10cc_0_67"/>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b245dd10cc_0_67"/>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98" name="Shape 98"/>
        <p:cNvGrpSpPr/>
        <p:nvPr/>
      </p:nvGrpSpPr>
      <p:grpSpPr>
        <a:xfrm>
          <a:off x="0" y="0"/>
          <a:ext cx="0" cy="0"/>
          <a:chOff x="0" y="0"/>
          <a:chExt cx="0" cy="0"/>
        </a:xfrm>
      </p:grpSpPr>
      <p:pic>
        <p:nvPicPr>
          <p:cNvPr descr=" " id="99" name="Google Shape;99;g2b245dd10cc_0_79"/>
          <p:cNvPicPr preferRelativeResize="0"/>
          <p:nvPr/>
        </p:nvPicPr>
        <p:blipFill rotWithShape="1">
          <a:blip r:embed="rId3">
            <a:alphaModFix/>
          </a:blip>
          <a:srcRect b="0" l="0" r="0" t="0"/>
          <a:stretch/>
        </p:blipFill>
        <p:spPr>
          <a:xfrm>
            <a:off x="0" y="1549400"/>
            <a:ext cx="12587273" cy="12166600"/>
          </a:xfrm>
          <a:prstGeom prst="rect">
            <a:avLst/>
          </a:prstGeom>
          <a:noFill/>
          <a:ln>
            <a:noFill/>
          </a:ln>
        </p:spPr>
      </p:pic>
      <p:pic>
        <p:nvPicPr>
          <p:cNvPr descr=" " id="100" name="Google Shape;100;g2b245dd10cc_0_79"/>
          <p:cNvPicPr preferRelativeResize="0"/>
          <p:nvPr/>
        </p:nvPicPr>
        <p:blipFill rotWithShape="1">
          <a:blip r:embed="rId4">
            <a:alphaModFix/>
          </a:blip>
          <a:srcRect b="0" l="0" r="0" t="0"/>
          <a:stretch/>
        </p:blipFill>
        <p:spPr>
          <a:xfrm>
            <a:off x="13971746" y="0"/>
            <a:ext cx="10415302" cy="12496800"/>
          </a:xfrm>
          <a:prstGeom prst="rect">
            <a:avLst/>
          </a:prstGeom>
          <a:noFill/>
          <a:ln>
            <a:noFill/>
          </a:ln>
        </p:spPr>
      </p:pic>
      <p:pic>
        <p:nvPicPr>
          <p:cNvPr descr=" " id="101" name="Google Shape;101;g2b245dd10cc_0_79"/>
          <p:cNvPicPr preferRelativeResize="0"/>
          <p:nvPr/>
        </p:nvPicPr>
        <p:blipFill rotWithShape="1">
          <a:blip r:embed="rId5">
            <a:alphaModFix/>
          </a:blip>
          <a:srcRect b="0" l="0" r="0" t="0"/>
          <a:stretch/>
        </p:blipFill>
        <p:spPr>
          <a:xfrm>
            <a:off x="17032823" y="11239500"/>
            <a:ext cx="5931648" cy="1272282"/>
          </a:xfrm>
          <a:prstGeom prst="rect">
            <a:avLst/>
          </a:prstGeom>
          <a:noFill/>
          <a:ln>
            <a:noFill/>
          </a:ln>
        </p:spPr>
      </p:pic>
      <p:sp>
        <p:nvSpPr>
          <p:cNvPr id="102" name="Google Shape;102;g2b245dd10cc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b245dd10cc_0_7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4" name="Google Shape;104;g2b245dd10cc_0_79"/>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5" name="Google Shape;105;g2b245dd10cc_0_79"/>
          <p:cNvSpPr/>
          <p:nvPr/>
        </p:nvSpPr>
        <p:spPr>
          <a:xfrm>
            <a:off x="2502213" y="2489200"/>
            <a:ext cx="78750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b245dd10cc_0_79"/>
          <p:cNvPicPr preferRelativeResize="0"/>
          <p:nvPr/>
        </p:nvPicPr>
        <p:blipFill rotWithShape="1">
          <a:blip r:embed="rId8">
            <a:alphaModFix/>
          </a:blip>
          <a:srcRect b="0" l="0" r="0" t="0"/>
          <a:stretch/>
        </p:blipFill>
        <p:spPr>
          <a:xfrm>
            <a:off x="2502213" y="2489200"/>
            <a:ext cx="1041022" cy="1016000"/>
          </a:xfrm>
          <a:prstGeom prst="rect">
            <a:avLst/>
          </a:prstGeom>
          <a:noFill/>
          <a:ln>
            <a:noFill/>
          </a:ln>
        </p:spPr>
      </p:pic>
      <p:sp>
        <p:nvSpPr>
          <p:cNvPr id="107" name="Google Shape;107;g2b245dd10cc_0_79"/>
          <p:cNvSpPr/>
          <p:nvPr/>
        </p:nvSpPr>
        <p:spPr>
          <a:xfrm>
            <a:off x="2502213" y="3810000"/>
            <a:ext cx="78750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b245dd10cc_0_79"/>
          <p:cNvSpPr/>
          <p:nvPr/>
        </p:nvSpPr>
        <p:spPr>
          <a:xfrm>
            <a:off x="2502213" y="3810000"/>
            <a:ext cx="8078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b245dd10cc_0_79"/>
          <p:cNvSpPr/>
          <p:nvPr/>
        </p:nvSpPr>
        <p:spPr>
          <a:xfrm>
            <a:off x="2502213" y="4673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0" name="Google Shape;110;g2b245dd10cc_0_79"/>
          <p:cNvSpPr/>
          <p:nvPr/>
        </p:nvSpPr>
        <p:spPr>
          <a:xfrm>
            <a:off x="2502213" y="8001000"/>
            <a:ext cx="78750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b245dd10cc_0_79"/>
          <p:cNvPicPr preferRelativeResize="0"/>
          <p:nvPr/>
        </p:nvPicPr>
        <p:blipFill rotWithShape="1">
          <a:blip r:embed="rId9">
            <a:alphaModFix/>
          </a:blip>
          <a:srcRect b="0" l="0" r="0" t="0"/>
          <a:stretch/>
        </p:blipFill>
        <p:spPr>
          <a:xfrm>
            <a:off x="2502213" y="8001000"/>
            <a:ext cx="1063327" cy="1016000"/>
          </a:xfrm>
          <a:prstGeom prst="rect">
            <a:avLst/>
          </a:prstGeom>
          <a:noFill/>
          <a:ln>
            <a:noFill/>
          </a:ln>
        </p:spPr>
      </p:pic>
      <p:sp>
        <p:nvSpPr>
          <p:cNvPr id="112" name="Google Shape;112;g2b245dd10cc_0_79"/>
          <p:cNvSpPr/>
          <p:nvPr/>
        </p:nvSpPr>
        <p:spPr>
          <a:xfrm>
            <a:off x="2502213" y="9321800"/>
            <a:ext cx="78750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b245dd10cc_0_79"/>
          <p:cNvSpPr/>
          <p:nvPr/>
        </p:nvSpPr>
        <p:spPr>
          <a:xfrm>
            <a:off x="2502213" y="9321800"/>
            <a:ext cx="8078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Dragon Taming</a:t>
            </a:r>
            <a:endParaRPr b="0" i="0" sz="4800" u="none" cap="none" strike="noStrike">
              <a:solidFill>
                <a:schemeClr val="dk1"/>
              </a:solidFill>
              <a:latin typeface="Calibri"/>
              <a:ea typeface="Calibri"/>
              <a:cs typeface="Calibri"/>
              <a:sym typeface="Calibri"/>
            </a:endParaRPr>
          </a:p>
        </p:txBody>
      </p:sp>
      <p:sp>
        <p:nvSpPr>
          <p:cNvPr id="114" name="Google Shape;114;g2b245dd10cc_0_79"/>
          <p:cNvSpPr/>
          <p:nvPr/>
        </p:nvSpPr>
        <p:spPr>
          <a:xfrm>
            <a:off x="2502213" y="10185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19" name="Shape 119"/>
        <p:cNvGrpSpPr/>
        <p:nvPr/>
      </p:nvGrpSpPr>
      <p:grpSpPr>
        <a:xfrm>
          <a:off x="0" y="0"/>
          <a:ext cx="0" cy="0"/>
          <a:chOff x="0" y="0"/>
          <a:chExt cx="0" cy="0"/>
        </a:xfrm>
      </p:grpSpPr>
      <p:pic>
        <p:nvPicPr>
          <p:cNvPr descr=" " id="120" name="Google Shape;120;g2b245dd10cc_0_99"/>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121" name="Google Shape;121;g2b245dd10cc_0_99"/>
          <p:cNvPicPr preferRelativeResize="0"/>
          <p:nvPr/>
        </p:nvPicPr>
        <p:blipFill rotWithShape="1">
          <a:blip r:embed="rId4">
            <a:alphaModFix/>
          </a:blip>
          <a:srcRect b="0" l="0" r="0" t="0"/>
          <a:stretch/>
        </p:blipFill>
        <p:spPr>
          <a:xfrm>
            <a:off x="18302250" y="1915114"/>
            <a:ext cx="5094797" cy="1541872"/>
          </a:xfrm>
          <a:prstGeom prst="rect">
            <a:avLst/>
          </a:prstGeom>
          <a:noFill/>
          <a:ln>
            <a:noFill/>
          </a:ln>
        </p:spPr>
      </p:pic>
      <p:sp>
        <p:nvSpPr>
          <p:cNvPr id="122" name="Google Shape;122;g2b245dd10cc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b245dd10cc_0_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4" name="Google Shape;124;g2b245dd10cc_0_99"/>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b245dd10cc_0_99"/>
          <p:cNvPicPr preferRelativeResize="0"/>
          <p:nvPr/>
        </p:nvPicPr>
        <p:blipFill rotWithShape="1">
          <a:blip r:embed="rId6">
            <a:alphaModFix/>
          </a:blip>
          <a:srcRect b="0" l="0" r="0" t="0"/>
          <a:stretch/>
        </p:blipFill>
        <p:spPr>
          <a:xfrm>
            <a:off x="800200" y="1181100"/>
            <a:ext cx="7049381" cy="5626100"/>
          </a:xfrm>
          <a:prstGeom prst="rect">
            <a:avLst/>
          </a:prstGeom>
          <a:noFill/>
          <a:ln>
            <a:noFill/>
          </a:ln>
        </p:spPr>
      </p:pic>
      <p:sp>
        <p:nvSpPr>
          <p:cNvPr id="126" name="Google Shape;126;g2b245dd10cc_0_99"/>
          <p:cNvSpPr/>
          <p:nvPr/>
        </p:nvSpPr>
        <p:spPr>
          <a:xfrm>
            <a:off x="1340017" y="7416800"/>
            <a:ext cx="59697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b245dd10cc_0_99"/>
          <p:cNvSpPr/>
          <p:nvPr/>
        </p:nvSpPr>
        <p:spPr>
          <a:xfrm>
            <a:off x="1340017" y="7416800"/>
            <a:ext cx="6173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b245dd10cc_0_99"/>
          <p:cNvSpPr/>
          <p:nvPr/>
        </p:nvSpPr>
        <p:spPr>
          <a:xfrm>
            <a:off x="800200" y="8686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b245dd10cc_0_99"/>
          <p:cNvSpPr/>
          <p:nvPr/>
        </p:nvSpPr>
        <p:spPr>
          <a:xfrm>
            <a:off x="732458" y="8686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0" name="Google Shape;130;g2b245dd10cc_0_99"/>
          <p:cNvSpPr/>
          <p:nvPr/>
        </p:nvSpPr>
        <p:spPr>
          <a:xfrm>
            <a:off x="3607251" y="11734800"/>
            <a:ext cx="14352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b245dd10cc_0_99"/>
          <p:cNvSpPr/>
          <p:nvPr/>
        </p:nvSpPr>
        <p:spPr>
          <a:xfrm>
            <a:off x="3607251" y="11734800"/>
            <a:ext cx="1638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45%</a:t>
            </a:r>
            <a:endParaRPr b="0" i="0" sz="4800" u="none" cap="none" strike="noStrike">
              <a:solidFill>
                <a:schemeClr val="dk1"/>
              </a:solidFill>
              <a:latin typeface="Calibri"/>
              <a:ea typeface="Calibri"/>
              <a:cs typeface="Calibri"/>
              <a:sym typeface="Calibri"/>
            </a:endParaRPr>
          </a:p>
        </p:txBody>
      </p:sp>
      <p:sp>
        <p:nvSpPr>
          <p:cNvPr id="132" name="Google Shape;132;g2b245dd10cc_0_99"/>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b245dd10cc_0_99"/>
          <p:cNvPicPr preferRelativeResize="0"/>
          <p:nvPr/>
        </p:nvPicPr>
        <p:blipFill rotWithShape="1">
          <a:blip r:embed="rId7">
            <a:alphaModFix/>
          </a:blip>
          <a:srcRect b="0" l="0" r="0" t="0"/>
          <a:stretch/>
        </p:blipFill>
        <p:spPr>
          <a:xfrm>
            <a:off x="16016702" y="1181100"/>
            <a:ext cx="7049381" cy="5626100"/>
          </a:xfrm>
          <a:prstGeom prst="rect">
            <a:avLst/>
          </a:prstGeom>
          <a:noFill/>
          <a:ln>
            <a:noFill/>
          </a:ln>
        </p:spPr>
      </p:pic>
      <p:sp>
        <p:nvSpPr>
          <p:cNvPr id="134" name="Google Shape;134;g2b245dd10cc_0_99"/>
          <p:cNvSpPr/>
          <p:nvPr/>
        </p:nvSpPr>
        <p:spPr>
          <a:xfrm>
            <a:off x="16556519" y="7416800"/>
            <a:ext cx="59697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245dd10cc_0_99"/>
          <p:cNvSpPr/>
          <p:nvPr/>
        </p:nvSpPr>
        <p:spPr>
          <a:xfrm>
            <a:off x="16556519" y="7416800"/>
            <a:ext cx="61731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b245dd10cc_0_99"/>
          <p:cNvSpPr/>
          <p:nvPr/>
        </p:nvSpPr>
        <p:spPr>
          <a:xfrm>
            <a:off x="16016702" y="8686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245dd10cc_0_99"/>
          <p:cNvSpPr/>
          <p:nvPr/>
        </p:nvSpPr>
        <p:spPr>
          <a:xfrm>
            <a:off x="15948960" y="8686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b245dd10cc_0_99"/>
          <p:cNvSpPr/>
          <p:nvPr/>
        </p:nvSpPr>
        <p:spPr>
          <a:xfrm>
            <a:off x="18823753" y="11734800"/>
            <a:ext cx="14352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245dd10cc_0_99"/>
          <p:cNvSpPr/>
          <p:nvPr/>
        </p:nvSpPr>
        <p:spPr>
          <a:xfrm>
            <a:off x="18823753" y="11734800"/>
            <a:ext cx="1638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45%</a:t>
            </a:r>
            <a:endParaRPr b="0" i="0" sz="4800" u="none" cap="none" strike="noStrike">
              <a:solidFill>
                <a:schemeClr val="dk1"/>
              </a:solidFill>
              <a:latin typeface="Calibri"/>
              <a:ea typeface="Calibri"/>
              <a:cs typeface="Calibri"/>
              <a:sym typeface="Calibri"/>
            </a:endParaRPr>
          </a:p>
        </p:txBody>
      </p:sp>
      <p:sp>
        <p:nvSpPr>
          <p:cNvPr id="140" name="Google Shape;140;g2b245dd10cc_0_99"/>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245dd10cc_0_99"/>
          <p:cNvSpPr/>
          <p:nvPr/>
        </p:nvSpPr>
        <p:spPr>
          <a:xfrm>
            <a:off x="9411876" y="1181100"/>
            <a:ext cx="50424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245dd10cc_0_99"/>
          <p:cNvSpPr/>
          <p:nvPr/>
        </p:nvSpPr>
        <p:spPr>
          <a:xfrm>
            <a:off x="9411876" y="1181100"/>
            <a:ext cx="5245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Dragon Taming</a:t>
            </a:r>
            <a:endParaRPr b="0" i="0" sz="4800" u="none" cap="none" strike="noStrike">
              <a:solidFill>
                <a:schemeClr val="dk1"/>
              </a:solidFill>
              <a:latin typeface="Calibri"/>
              <a:ea typeface="Calibri"/>
              <a:cs typeface="Calibri"/>
              <a:sym typeface="Calibri"/>
            </a:endParaRPr>
          </a:p>
        </p:txBody>
      </p:sp>
      <p:sp>
        <p:nvSpPr>
          <p:cNvPr id="143" name="Google Shape;143;g2b245dd10cc_0_99"/>
          <p:cNvSpPr/>
          <p:nvPr/>
        </p:nvSpPr>
        <p:spPr>
          <a:xfrm>
            <a:off x="8408451" y="2451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245dd10cc_0_99"/>
          <p:cNvSpPr/>
          <p:nvPr/>
        </p:nvSpPr>
        <p:spPr>
          <a:xfrm>
            <a:off x="8340709" y="2451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b245dd10cc_0_99"/>
          <p:cNvPicPr preferRelativeResize="0"/>
          <p:nvPr/>
        </p:nvPicPr>
        <p:blipFill rotWithShape="1">
          <a:blip r:embed="rId8">
            <a:alphaModFix/>
          </a:blip>
          <a:srcRect b="0" l="0" r="0" t="0"/>
          <a:stretch/>
        </p:blipFill>
        <p:spPr>
          <a:xfrm>
            <a:off x="8408451" y="5499100"/>
            <a:ext cx="7049381" cy="5626100"/>
          </a:xfrm>
          <a:prstGeom prst="rect">
            <a:avLst/>
          </a:prstGeom>
          <a:noFill/>
          <a:ln>
            <a:noFill/>
          </a:ln>
        </p:spPr>
      </p:pic>
      <p:sp>
        <p:nvSpPr>
          <p:cNvPr id="146" name="Google Shape;146;g2b245dd10cc_0_99"/>
          <p:cNvSpPr/>
          <p:nvPr/>
        </p:nvSpPr>
        <p:spPr>
          <a:xfrm>
            <a:off x="11215502" y="11734800"/>
            <a:ext cx="14352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b245dd10cc_0_99"/>
          <p:cNvSpPr/>
          <p:nvPr/>
        </p:nvSpPr>
        <p:spPr>
          <a:xfrm>
            <a:off x="11215502" y="11734800"/>
            <a:ext cx="1638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52" name="Shape 152"/>
        <p:cNvGrpSpPr/>
        <p:nvPr/>
      </p:nvGrpSpPr>
      <p:grpSpPr>
        <a:xfrm>
          <a:off x="0" y="0"/>
          <a:ext cx="0" cy="0"/>
          <a:chOff x="0" y="0"/>
          <a:chExt cx="0" cy="0"/>
        </a:xfrm>
      </p:grpSpPr>
      <p:pic>
        <p:nvPicPr>
          <p:cNvPr descr=" " id="153" name="Google Shape;153;g2b245dd10cc_0_131"/>
          <p:cNvPicPr preferRelativeResize="0"/>
          <p:nvPr/>
        </p:nvPicPr>
        <p:blipFill rotWithShape="1">
          <a:blip r:embed="rId3">
            <a:alphaModFix/>
          </a:blip>
          <a:srcRect b="0" l="0" r="0" t="0"/>
          <a:stretch/>
        </p:blipFill>
        <p:spPr>
          <a:xfrm>
            <a:off x="12498362" y="7645400"/>
            <a:ext cx="8217927" cy="6070600"/>
          </a:xfrm>
          <a:prstGeom prst="rect">
            <a:avLst/>
          </a:prstGeom>
          <a:noFill/>
          <a:ln>
            <a:noFill/>
          </a:ln>
        </p:spPr>
      </p:pic>
      <p:pic>
        <p:nvPicPr>
          <p:cNvPr descr=" " id="154" name="Google Shape;154;g2b245dd10cc_0_131"/>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55" name="Google Shape;155;g2b245dd10cc_0_131"/>
          <p:cNvPicPr preferRelativeResize="0"/>
          <p:nvPr/>
        </p:nvPicPr>
        <p:blipFill rotWithShape="1">
          <a:blip r:embed="rId5">
            <a:alphaModFix/>
          </a:blip>
          <a:srcRect b="0" l="0" r="0" t="0"/>
          <a:stretch/>
        </p:blipFill>
        <p:spPr>
          <a:xfrm>
            <a:off x="965583" y="1413904"/>
            <a:ext cx="4203802" cy="1215392"/>
          </a:xfrm>
          <a:prstGeom prst="rect">
            <a:avLst/>
          </a:prstGeom>
          <a:noFill/>
          <a:ln>
            <a:noFill/>
          </a:ln>
        </p:spPr>
      </p:pic>
      <p:sp>
        <p:nvSpPr>
          <p:cNvPr id="156" name="Google Shape;156;g2b245dd10cc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b245dd10cc_0_1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8" name="Google Shape;158;g2b245dd10cc_0_131"/>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59" name="Google Shape;159;g2b245dd10cc_0_131"/>
          <p:cNvSpPr/>
          <p:nvPr/>
        </p:nvSpPr>
        <p:spPr>
          <a:xfrm>
            <a:off x="5398175" y="4152900"/>
            <a:ext cx="13603500" cy="54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245dd10cc_0_131"/>
          <p:cNvSpPr/>
          <p:nvPr/>
        </p:nvSpPr>
        <p:spPr>
          <a:xfrm>
            <a:off x="5398175" y="4152900"/>
            <a:ext cx="138066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g2b245dd10cc_0_131"/>
          <p:cNvSpPr/>
          <p:nvPr/>
        </p:nvSpPr>
        <p:spPr>
          <a:xfrm>
            <a:off x="14276584" y="9080500"/>
            <a:ext cx="48774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66" name="Shape 166"/>
        <p:cNvGrpSpPr/>
        <p:nvPr/>
      </p:nvGrpSpPr>
      <p:grpSpPr>
        <a:xfrm>
          <a:off x="0" y="0"/>
          <a:ext cx="0" cy="0"/>
          <a:chOff x="0" y="0"/>
          <a:chExt cx="0" cy="0"/>
        </a:xfrm>
      </p:grpSpPr>
      <p:pic>
        <p:nvPicPr>
          <p:cNvPr descr=" " id="167" name="Google Shape;167;g2b245dd10cc_0_144"/>
          <p:cNvPicPr preferRelativeResize="0"/>
          <p:nvPr/>
        </p:nvPicPr>
        <p:blipFill rotWithShape="1">
          <a:blip r:embed="rId3">
            <a:alphaModFix/>
          </a:blip>
          <a:srcRect b="0" l="0" r="0" t="0"/>
          <a:stretch/>
        </p:blipFill>
        <p:spPr>
          <a:xfrm>
            <a:off x="0" y="0"/>
            <a:ext cx="12587273" cy="12166600"/>
          </a:xfrm>
          <a:prstGeom prst="rect">
            <a:avLst/>
          </a:prstGeom>
          <a:noFill/>
          <a:ln>
            <a:noFill/>
          </a:ln>
        </p:spPr>
      </p:pic>
      <p:pic>
        <p:nvPicPr>
          <p:cNvPr descr=" " id="168" name="Google Shape;168;g2b245dd10cc_0_144"/>
          <p:cNvPicPr preferRelativeResize="0"/>
          <p:nvPr/>
        </p:nvPicPr>
        <p:blipFill rotWithShape="1">
          <a:blip r:embed="rId4">
            <a:alphaModFix/>
          </a:blip>
          <a:srcRect b="0" l="0" r="0" t="0"/>
          <a:stretch/>
        </p:blipFill>
        <p:spPr>
          <a:xfrm>
            <a:off x="13971746" y="1219200"/>
            <a:ext cx="10415302" cy="12496800"/>
          </a:xfrm>
          <a:prstGeom prst="rect">
            <a:avLst/>
          </a:prstGeom>
          <a:noFill/>
          <a:ln>
            <a:noFill/>
          </a:ln>
        </p:spPr>
      </p:pic>
      <p:pic>
        <p:nvPicPr>
          <p:cNvPr descr=" " id="169" name="Google Shape;169;g2b245dd10cc_0_144"/>
          <p:cNvPicPr preferRelativeResize="0"/>
          <p:nvPr/>
        </p:nvPicPr>
        <p:blipFill rotWithShape="1">
          <a:blip r:embed="rId5">
            <a:alphaModFix/>
          </a:blip>
          <a:srcRect b="0" l="0" r="0" t="0"/>
          <a:stretch/>
        </p:blipFill>
        <p:spPr>
          <a:xfrm>
            <a:off x="17032823" y="1204218"/>
            <a:ext cx="5931648" cy="1272282"/>
          </a:xfrm>
          <a:prstGeom prst="rect">
            <a:avLst/>
          </a:prstGeom>
          <a:noFill/>
          <a:ln>
            <a:noFill/>
          </a:ln>
        </p:spPr>
      </p:pic>
      <p:sp>
        <p:nvSpPr>
          <p:cNvPr id="170" name="Google Shape;170;g2b245dd10cc_0_144"/>
          <p:cNvSpPr/>
          <p:nvPr/>
        </p:nvSpPr>
        <p:spPr>
          <a:xfrm>
            <a:off x="1621569" y="1422400"/>
            <a:ext cx="202167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The Magic of Dragons: A Research</a:t>
            </a:r>
            <a:endParaRPr b="0" i="0" sz="8000" u="none" cap="none" strike="noStrike">
              <a:solidFill>
                <a:schemeClr val="dk1"/>
              </a:solidFill>
              <a:latin typeface="Calibri"/>
              <a:ea typeface="Calibri"/>
              <a:cs typeface="Calibri"/>
              <a:sym typeface="Calibri"/>
            </a:endParaRPr>
          </a:p>
        </p:txBody>
      </p:sp>
      <p:sp>
        <p:nvSpPr>
          <p:cNvPr id="171" name="Google Shape;171;g2b245dd10cc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b245dd10cc_0_1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3" name="Google Shape;173;g2b245dd10cc_0_144"/>
          <p:cNvSpPr/>
          <p:nvPr/>
        </p:nvSpPr>
        <p:spPr>
          <a:xfrm>
            <a:off x="2121165" y="3695700"/>
            <a:ext cx="6096900" cy="6096000"/>
          </a:xfrm>
          <a:prstGeom prst="roundRect">
            <a:avLst>
              <a:gd fmla="val 2083350" name="adj"/>
            </a:avLst>
          </a:prstGeom>
          <a:noFill/>
          <a:ln cap="flat" cmpd="sng" w="38100">
            <a:solidFill>
              <a:srgbClr val="004C9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b245dd10cc_0_144"/>
          <p:cNvPicPr preferRelativeResize="0"/>
          <p:nvPr/>
        </p:nvPicPr>
        <p:blipFill rotWithShape="1">
          <a:blip r:embed="rId7">
            <a:alphaModFix/>
          </a:blip>
          <a:srcRect b="0" l="0" r="0" t="0"/>
          <a:stretch/>
        </p:blipFill>
        <p:spPr>
          <a:xfrm>
            <a:off x="4356790" y="5118100"/>
            <a:ext cx="1625512" cy="1625600"/>
          </a:xfrm>
          <a:prstGeom prst="rect">
            <a:avLst/>
          </a:prstGeom>
          <a:noFill/>
          <a:ln>
            <a:noFill/>
          </a:ln>
        </p:spPr>
      </p:pic>
      <p:sp>
        <p:nvSpPr>
          <p:cNvPr id="175" name="Google Shape;175;g2b245dd10cc_0_144"/>
          <p:cNvSpPr/>
          <p:nvPr/>
        </p:nvSpPr>
        <p:spPr>
          <a:xfrm>
            <a:off x="2273584" y="7048500"/>
            <a:ext cx="57918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b245dd10cc_0_144"/>
          <p:cNvSpPr/>
          <p:nvPr/>
        </p:nvSpPr>
        <p:spPr>
          <a:xfrm>
            <a:off x="2171971" y="7048500"/>
            <a:ext cx="599520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Sighting</a:t>
            </a:r>
            <a:endParaRPr b="0" i="0" sz="4800" u="none" cap="none" strike="noStrike">
              <a:solidFill>
                <a:schemeClr val="dk1"/>
              </a:solidFill>
              <a:latin typeface="Calibri"/>
              <a:ea typeface="Calibri"/>
              <a:cs typeface="Calibri"/>
              <a:sym typeface="Calibri"/>
            </a:endParaRPr>
          </a:p>
        </p:txBody>
      </p:sp>
      <p:sp>
        <p:nvSpPr>
          <p:cNvPr id="177" name="Google Shape;177;g2b245dd10cc_0_144"/>
          <p:cNvSpPr/>
          <p:nvPr/>
        </p:nvSpPr>
        <p:spPr>
          <a:xfrm>
            <a:off x="9145143" y="3695700"/>
            <a:ext cx="6096900" cy="6096000"/>
          </a:xfrm>
          <a:prstGeom prst="roundRect">
            <a:avLst>
              <a:gd fmla="val 2083350" name="adj"/>
            </a:avLst>
          </a:prstGeom>
          <a:noFill/>
          <a:ln cap="flat" cmpd="sng" w="38100">
            <a:solidFill>
              <a:srgbClr val="004C9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b245dd10cc_0_144"/>
          <p:cNvPicPr preferRelativeResize="0"/>
          <p:nvPr/>
        </p:nvPicPr>
        <p:blipFill rotWithShape="1">
          <a:blip r:embed="rId8">
            <a:alphaModFix/>
          </a:blip>
          <a:srcRect b="0" l="0" r="0" t="0"/>
          <a:stretch/>
        </p:blipFill>
        <p:spPr>
          <a:xfrm>
            <a:off x="11384660" y="5118100"/>
            <a:ext cx="1617728" cy="1625600"/>
          </a:xfrm>
          <a:prstGeom prst="rect">
            <a:avLst/>
          </a:prstGeom>
          <a:noFill/>
          <a:ln>
            <a:noFill/>
          </a:ln>
        </p:spPr>
      </p:pic>
      <p:sp>
        <p:nvSpPr>
          <p:cNvPr id="179" name="Google Shape;179;g2b245dd10cc_0_144"/>
          <p:cNvSpPr/>
          <p:nvPr/>
        </p:nvSpPr>
        <p:spPr>
          <a:xfrm>
            <a:off x="9297562" y="7048500"/>
            <a:ext cx="57918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245dd10cc_0_144"/>
          <p:cNvSpPr/>
          <p:nvPr/>
        </p:nvSpPr>
        <p:spPr>
          <a:xfrm>
            <a:off x="9195949" y="7048500"/>
            <a:ext cx="599520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Taming</a:t>
            </a:r>
            <a:endParaRPr b="0" i="0" sz="4800" u="none" cap="none" strike="noStrike">
              <a:solidFill>
                <a:schemeClr val="dk1"/>
              </a:solidFill>
              <a:latin typeface="Calibri"/>
              <a:ea typeface="Calibri"/>
              <a:cs typeface="Calibri"/>
              <a:sym typeface="Calibri"/>
            </a:endParaRPr>
          </a:p>
        </p:txBody>
      </p:sp>
      <p:sp>
        <p:nvSpPr>
          <p:cNvPr id="181" name="Google Shape;181;g2b245dd10cc_0_144"/>
          <p:cNvSpPr/>
          <p:nvPr/>
        </p:nvSpPr>
        <p:spPr>
          <a:xfrm>
            <a:off x="16169121" y="3695700"/>
            <a:ext cx="6096900" cy="6096000"/>
          </a:xfrm>
          <a:prstGeom prst="roundRect">
            <a:avLst>
              <a:gd fmla="val 2083350" name="adj"/>
            </a:avLst>
          </a:prstGeom>
          <a:noFill/>
          <a:ln cap="flat" cmpd="sng" w="38100">
            <a:solidFill>
              <a:srgbClr val="004C9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b245dd10cc_0_144"/>
          <p:cNvPicPr preferRelativeResize="0"/>
          <p:nvPr/>
        </p:nvPicPr>
        <p:blipFill rotWithShape="1">
          <a:blip r:embed="rId9">
            <a:alphaModFix/>
          </a:blip>
          <a:srcRect b="0" l="0" r="0" t="0"/>
          <a:stretch/>
        </p:blipFill>
        <p:spPr>
          <a:xfrm>
            <a:off x="18404600" y="5118100"/>
            <a:ext cx="1625803" cy="1625600"/>
          </a:xfrm>
          <a:prstGeom prst="rect">
            <a:avLst/>
          </a:prstGeom>
          <a:noFill/>
          <a:ln>
            <a:noFill/>
          </a:ln>
        </p:spPr>
      </p:pic>
      <p:sp>
        <p:nvSpPr>
          <p:cNvPr id="183" name="Google Shape;183;g2b245dd10cc_0_144"/>
          <p:cNvSpPr/>
          <p:nvPr/>
        </p:nvSpPr>
        <p:spPr>
          <a:xfrm>
            <a:off x="16321540" y="7048500"/>
            <a:ext cx="57918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245dd10cc_0_144"/>
          <p:cNvSpPr/>
          <p:nvPr/>
        </p:nvSpPr>
        <p:spPr>
          <a:xfrm>
            <a:off x="16219927" y="7048500"/>
            <a:ext cx="599520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Seeing</a:t>
            </a:r>
            <a:endParaRPr b="0" i="0" sz="4800" u="none" cap="none" strike="noStrike">
              <a:solidFill>
                <a:schemeClr val="dk1"/>
              </a:solidFill>
              <a:latin typeface="Calibri"/>
              <a:ea typeface="Calibri"/>
              <a:cs typeface="Calibri"/>
              <a:sym typeface="Calibri"/>
            </a:endParaRPr>
          </a:p>
        </p:txBody>
      </p:sp>
      <p:sp>
        <p:nvSpPr>
          <p:cNvPr id="185" name="Google Shape;185;g2b245dd10cc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245dd10cc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b245dd10cc_0_144"/>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b245dd10cc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245dd10cc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245dd10cc_0_144"/>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1" name="Google Shape;191;g2b245dd10cc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245dd10cc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b245dd10cc_0_144"/>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98" name="Shape 198"/>
        <p:cNvGrpSpPr/>
        <p:nvPr/>
      </p:nvGrpSpPr>
      <p:grpSpPr>
        <a:xfrm>
          <a:off x="0" y="0"/>
          <a:ext cx="0" cy="0"/>
          <a:chOff x="0" y="0"/>
          <a:chExt cx="0" cy="0"/>
        </a:xfrm>
      </p:grpSpPr>
      <p:pic>
        <p:nvPicPr>
          <p:cNvPr descr=" " id="199" name="Google Shape;199;g2b245dd10cc_0_175"/>
          <p:cNvPicPr preferRelativeResize="0"/>
          <p:nvPr/>
        </p:nvPicPr>
        <p:blipFill rotWithShape="1">
          <a:blip r:embed="rId3">
            <a:alphaModFix/>
          </a:blip>
          <a:srcRect b="0" l="0" r="0" t="0"/>
          <a:stretch/>
        </p:blipFill>
        <p:spPr>
          <a:xfrm>
            <a:off x="0" y="0"/>
            <a:ext cx="14492511" cy="13716000"/>
          </a:xfrm>
          <a:prstGeom prst="rect">
            <a:avLst/>
          </a:prstGeom>
          <a:noFill/>
          <a:ln>
            <a:noFill/>
          </a:ln>
        </p:spPr>
      </p:pic>
      <p:pic>
        <p:nvPicPr>
          <p:cNvPr descr=" " id="200" name="Google Shape;200;g2b245dd10cc_0_175"/>
          <p:cNvPicPr preferRelativeResize="0"/>
          <p:nvPr/>
        </p:nvPicPr>
        <p:blipFill rotWithShape="1">
          <a:blip r:embed="rId4">
            <a:alphaModFix/>
          </a:blip>
          <a:srcRect b="0" l="0" r="0" t="0"/>
          <a:stretch/>
        </p:blipFill>
        <p:spPr>
          <a:xfrm>
            <a:off x="18302250" y="1915108"/>
            <a:ext cx="5094797" cy="1541884"/>
          </a:xfrm>
          <a:prstGeom prst="rect">
            <a:avLst/>
          </a:prstGeom>
          <a:noFill/>
          <a:ln>
            <a:noFill/>
          </a:ln>
        </p:spPr>
      </p:pic>
      <p:sp>
        <p:nvSpPr>
          <p:cNvPr id="201" name="Google Shape;201;g2b245dd10cc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b245dd10cc_0_1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b245dd10cc_0_175"/>
          <p:cNvSpPr/>
          <p:nvPr/>
        </p:nvSpPr>
        <p:spPr>
          <a:xfrm>
            <a:off x="1778222" y="469900"/>
            <a:ext cx="70071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rchivo Black"/>
              <a:buNone/>
            </a:pPr>
            <a:r>
              <a:rPr b="0" i="0" lang="en-US" sz="8000" u="none" cap="none" strike="noStrike">
                <a:solidFill>
                  <a:srgbClr val="272727"/>
                </a:solidFill>
                <a:latin typeface="Archivo Black"/>
                <a:ea typeface="Archivo Black"/>
                <a:cs typeface="Archivo Black"/>
                <a:sym typeface="Archivo Black"/>
              </a:rPr>
              <a:t>Pricing Plan</a:t>
            </a:r>
            <a:endParaRPr b="0" i="0" sz="8000" u="none" cap="none" strike="noStrike">
              <a:solidFill>
                <a:schemeClr val="dk1"/>
              </a:solidFill>
              <a:latin typeface="Calibri"/>
              <a:ea typeface="Calibri"/>
              <a:cs typeface="Calibri"/>
              <a:sym typeface="Calibri"/>
            </a:endParaRPr>
          </a:p>
        </p:txBody>
      </p:sp>
      <p:sp>
        <p:nvSpPr>
          <p:cNvPr id="204" name="Google Shape;204;g2b245dd10cc_0_175"/>
          <p:cNvSpPr/>
          <p:nvPr/>
        </p:nvSpPr>
        <p:spPr>
          <a:xfrm>
            <a:off x="1778222" y="2286000"/>
            <a:ext cx="208434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245dd10cc_0_175"/>
          <p:cNvSpPr/>
          <p:nvPr/>
        </p:nvSpPr>
        <p:spPr>
          <a:xfrm>
            <a:off x="1778222" y="2286000"/>
            <a:ext cx="6439800" cy="10058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b245dd10cc_0_175"/>
          <p:cNvPicPr preferRelativeResize="0"/>
          <p:nvPr/>
        </p:nvPicPr>
        <p:blipFill rotWithShape="1">
          <a:blip r:embed="rId6">
            <a:alphaModFix/>
          </a:blip>
          <a:srcRect b="0" l="0" r="0" t="0"/>
          <a:stretch/>
        </p:blipFill>
        <p:spPr>
          <a:xfrm>
            <a:off x="4187955" y="2743200"/>
            <a:ext cx="1620240" cy="1625600"/>
          </a:xfrm>
          <a:prstGeom prst="rect">
            <a:avLst/>
          </a:prstGeom>
          <a:noFill/>
          <a:ln>
            <a:noFill/>
          </a:ln>
        </p:spPr>
      </p:pic>
      <p:sp>
        <p:nvSpPr>
          <p:cNvPr id="207" name="Google Shape;207;g2b245dd10cc_0_175"/>
          <p:cNvSpPr/>
          <p:nvPr/>
        </p:nvSpPr>
        <p:spPr>
          <a:xfrm>
            <a:off x="3962895" y="4673600"/>
            <a:ext cx="20703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Basic</a:t>
            </a:r>
            <a:endParaRPr b="0" i="0" sz="4800" u="none" cap="none" strike="noStrike">
              <a:solidFill>
                <a:schemeClr val="dk1"/>
              </a:solidFill>
              <a:latin typeface="Calibri"/>
              <a:ea typeface="Calibri"/>
              <a:cs typeface="Calibri"/>
              <a:sym typeface="Calibri"/>
            </a:endParaRPr>
          </a:p>
        </p:txBody>
      </p:sp>
      <p:sp>
        <p:nvSpPr>
          <p:cNvPr id="208" name="Google Shape;208;g2b245dd10cc_0_175"/>
          <p:cNvSpPr/>
          <p:nvPr/>
        </p:nvSpPr>
        <p:spPr>
          <a:xfrm>
            <a:off x="2235479" y="5638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b245dd10cc_0_175"/>
          <p:cNvSpPr/>
          <p:nvPr/>
        </p:nvSpPr>
        <p:spPr>
          <a:xfrm>
            <a:off x="3149994" y="11226800"/>
            <a:ext cx="36963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$10/month</a:t>
            </a:r>
            <a:endParaRPr b="0" i="0" sz="4800" u="none" cap="none" strike="noStrike">
              <a:solidFill>
                <a:schemeClr val="dk1"/>
              </a:solidFill>
              <a:latin typeface="Calibri"/>
              <a:ea typeface="Calibri"/>
              <a:cs typeface="Calibri"/>
              <a:sym typeface="Calibri"/>
            </a:endParaRPr>
          </a:p>
        </p:txBody>
      </p:sp>
      <p:sp>
        <p:nvSpPr>
          <p:cNvPr id="210" name="Google Shape;210;g2b245dd10cc_0_175"/>
          <p:cNvSpPr/>
          <p:nvPr/>
        </p:nvSpPr>
        <p:spPr>
          <a:xfrm>
            <a:off x="8980022" y="2286000"/>
            <a:ext cx="6439800" cy="10058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b245dd10cc_0_175"/>
          <p:cNvPicPr preferRelativeResize="0"/>
          <p:nvPr/>
        </p:nvPicPr>
        <p:blipFill rotWithShape="1">
          <a:blip r:embed="rId7">
            <a:alphaModFix/>
          </a:blip>
          <a:srcRect b="0" l="0" r="0" t="0"/>
          <a:stretch/>
        </p:blipFill>
        <p:spPr>
          <a:xfrm>
            <a:off x="11371453" y="2743200"/>
            <a:ext cx="1656844" cy="1625612"/>
          </a:xfrm>
          <a:prstGeom prst="rect">
            <a:avLst/>
          </a:prstGeom>
          <a:noFill/>
          <a:ln>
            <a:noFill/>
          </a:ln>
        </p:spPr>
      </p:pic>
      <p:sp>
        <p:nvSpPr>
          <p:cNvPr id="212" name="Google Shape;212;g2b245dd10cc_0_175"/>
          <p:cNvSpPr/>
          <p:nvPr/>
        </p:nvSpPr>
        <p:spPr>
          <a:xfrm>
            <a:off x="11336167" y="4673612"/>
            <a:ext cx="17274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Elite</a:t>
            </a:r>
            <a:endParaRPr b="0" i="0" sz="4800" u="none" cap="none" strike="noStrike">
              <a:solidFill>
                <a:schemeClr val="dk1"/>
              </a:solidFill>
              <a:latin typeface="Calibri"/>
              <a:ea typeface="Calibri"/>
              <a:cs typeface="Calibri"/>
              <a:sym typeface="Calibri"/>
            </a:endParaRPr>
          </a:p>
        </p:txBody>
      </p:sp>
      <p:sp>
        <p:nvSpPr>
          <p:cNvPr id="213" name="Google Shape;213;g2b245dd10cc_0_175"/>
          <p:cNvSpPr/>
          <p:nvPr/>
        </p:nvSpPr>
        <p:spPr>
          <a:xfrm>
            <a:off x="9437280" y="5638812"/>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b245dd10cc_0_175"/>
          <p:cNvSpPr/>
          <p:nvPr/>
        </p:nvSpPr>
        <p:spPr>
          <a:xfrm>
            <a:off x="10351794" y="11226812"/>
            <a:ext cx="36963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$50/month</a:t>
            </a:r>
            <a:endParaRPr b="0" i="0" sz="4800" u="none" cap="none" strike="noStrike">
              <a:solidFill>
                <a:schemeClr val="dk1"/>
              </a:solidFill>
              <a:latin typeface="Calibri"/>
              <a:ea typeface="Calibri"/>
              <a:cs typeface="Calibri"/>
              <a:sym typeface="Calibri"/>
            </a:endParaRPr>
          </a:p>
        </p:txBody>
      </p:sp>
      <p:sp>
        <p:nvSpPr>
          <p:cNvPr id="215" name="Google Shape;215;g2b245dd10cc_0_175"/>
          <p:cNvSpPr/>
          <p:nvPr/>
        </p:nvSpPr>
        <p:spPr>
          <a:xfrm>
            <a:off x="16181822" y="2286000"/>
            <a:ext cx="6439800" cy="100584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b245dd10cc_0_175"/>
          <p:cNvPicPr preferRelativeResize="0"/>
          <p:nvPr/>
        </p:nvPicPr>
        <p:blipFill rotWithShape="1">
          <a:blip r:embed="rId8">
            <a:alphaModFix/>
          </a:blip>
          <a:srcRect b="0" l="0" r="0" t="0"/>
          <a:stretch/>
        </p:blipFill>
        <p:spPr>
          <a:xfrm>
            <a:off x="18544349" y="2743200"/>
            <a:ext cx="1714652" cy="1625588"/>
          </a:xfrm>
          <a:prstGeom prst="rect">
            <a:avLst/>
          </a:prstGeom>
          <a:noFill/>
          <a:ln>
            <a:noFill/>
          </a:ln>
        </p:spPr>
      </p:pic>
      <p:sp>
        <p:nvSpPr>
          <p:cNvPr id="217" name="Google Shape;217;g2b245dd10cc_0_175"/>
          <p:cNvSpPr/>
          <p:nvPr/>
        </p:nvSpPr>
        <p:spPr>
          <a:xfrm>
            <a:off x="17528191" y="4673588"/>
            <a:ext cx="3747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4C97"/>
              </a:buClr>
              <a:buSzPts val="4800"/>
              <a:buFont typeface="Archivo Black"/>
              <a:buNone/>
            </a:pPr>
            <a:r>
              <a:rPr b="0" i="0" lang="en-US" sz="4800" u="none" cap="none" strike="noStrike">
                <a:solidFill>
                  <a:srgbClr val="004C97"/>
                </a:solidFill>
                <a:latin typeface="Archivo Black"/>
                <a:ea typeface="Archivo Black"/>
                <a:cs typeface="Archivo Black"/>
                <a:sym typeface="Archivo Black"/>
              </a:rPr>
              <a:t>Legendary</a:t>
            </a:r>
            <a:endParaRPr b="0" i="0" sz="4800" u="none" cap="none" strike="noStrike">
              <a:solidFill>
                <a:schemeClr val="dk1"/>
              </a:solidFill>
              <a:latin typeface="Calibri"/>
              <a:ea typeface="Calibri"/>
              <a:cs typeface="Calibri"/>
              <a:sym typeface="Calibri"/>
            </a:endParaRPr>
          </a:p>
        </p:txBody>
      </p:sp>
      <p:sp>
        <p:nvSpPr>
          <p:cNvPr id="218" name="Google Shape;218;g2b245dd10cc_0_175"/>
          <p:cNvSpPr/>
          <p:nvPr/>
        </p:nvSpPr>
        <p:spPr>
          <a:xfrm>
            <a:off x="16639080" y="56387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b245dd10cc_0_175"/>
          <p:cNvSpPr/>
          <p:nvPr/>
        </p:nvSpPr>
        <p:spPr>
          <a:xfrm>
            <a:off x="17350369" y="11226788"/>
            <a:ext cx="41025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2024-01-23T08:27:04Z</dcterms:created>
  <dc:creator>PptxGenJS</dc:creator>
</cp:coreProperties>
</file>