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3" r:id="rId5"/>
    <p:sldId id="301" r:id="rId6"/>
    <p:sldId id="304" r:id="rId7"/>
    <p:sldId id="302" r:id="rId8"/>
    <p:sldId id="30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1/3/2026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1/3/2026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1/3/2026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1/3/2026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1/3/2026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Hãy</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sám</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hối</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58531"/>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Hãy sám hối vì Nước Trời gần bên. Hãy đứng lên vì Chúa thật đã đến. Hãy tiến tới đón nhận niềm tin mới. Bước theo Ngài loan Tin Mừng mọi nơi.</a:t>
            </a:r>
            <a:endParaRPr lang="vi-VN" sz="60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7BD15-4C28-3FE7-6EB6-7CCD7B5372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5ED949-280A-8B7B-9212-049544BDACA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CB090C0-10BD-CBCF-C54F-1A72CB4ABE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35D3E60-6CAB-9067-1C56-CC070CC40537}"/>
              </a:ext>
            </a:extLst>
          </p:cNvPr>
          <p:cNvSpPr/>
          <p:nvPr/>
        </p:nvSpPr>
        <p:spPr>
          <a:xfrm>
            <a:off x="538367" y="358531"/>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1. </a:t>
            </a:r>
            <a:r>
              <a:rPr lang="vi-VN" sz="6000" b="1" dirty="0">
                <a:latin typeface="Arial" panose="020B0604020202020204" pitchFamily="34" charset="0"/>
                <a:cs typeface="Arial" panose="020B0604020202020204" pitchFamily="34" charset="0"/>
              </a:rPr>
              <a:t>Ngài đã đến và sống giữa mọi người, Ngài đã đi qua trên mọi nẻo đường. Ngài đã đến và hôm nay còn đang đến, này lòng con cảm mến tin yêu Ngài, Chúa ơi!</a:t>
            </a:r>
            <a:endParaRPr lang="vi-VN" sz="6000" b="1" dirty="0"/>
          </a:p>
        </p:txBody>
      </p:sp>
    </p:spTree>
    <p:extLst>
      <p:ext uri="{BB962C8B-B14F-4D97-AF65-F5344CB8AC3E}">
        <p14:creationId xmlns:p14="http://schemas.microsoft.com/office/powerpoint/2010/main" val="4288776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E0C02A-9066-BC99-32F7-D0D8454494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19C198-AA53-CB8B-0104-5A2DBF3A39C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3DFC9BF-B6F9-F137-8F8E-2A67A3C377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0450EDE-C5D4-77E2-C57A-96D35CE15D8C}"/>
              </a:ext>
            </a:extLst>
          </p:cNvPr>
          <p:cNvSpPr/>
          <p:nvPr/>
        </p:nvSpPr>
        <p:spPr>
          <a:xfrm>
            <a:off x="538367" y="358531"/>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Hãy sám hối vì Nước Trời gần bên. Hãy đứng lên vì Chúa thật đã đến. Hãy tiến tới đón nhận niềm tin mới. Bước theo Ngài loan Tin Mừng mọi nơi.</a:t>
            </a:r>
            <a:endParaRPr lang="vi-VN" sz="6000" b="1" dirty="0"/>
          </a:p>
        </p:txBody>
      </p:sp>
    </p:spTree>
    <p:extLst>
      <p:ext uri="{BB962C8B-B14F-4D97-AF65-F5344CB8AC3E}">
        <p14:creationId xmlns:p14="http://schemas.microsoft.com/office/powerpoint/2010/main" val="1404788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B77B52-5B48-8740-2418-120926B7E7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C0004B-36A2-D9D2-DBA6-BF63B19ABD9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E8945DD-EEE6-0D38-7FF5-3DC0B97E4E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08AD5AF-5ED0-5EE7-1723-0FE3652D259A}"/>
              </a:ext>
            </a:extLst>
          </p:cNvPr>
          <p:cNvSpPr/>
          <p:nvPr/>
        </p:nvSpPr>
        <p:spPr>
          <a:xfrm>
            <a:off x="538367" y="358531"/>
            <a:ext cx="11087865" cy="5447645"/>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2. </a:t>
            </a:r>
            <a:r>
              <a:rPr lang="vi-VN" sz="5800" b="1" dirty="0">
                <a:latin typeface="Arial" panose="020B0604020202020204" pitchFamily="34" charset="0"/>
                <a:cs typeface="Arial" panose="020B0604020202020204" pitchFamily="34" charset="0"/>
              </a:rPr>
              <a:t>Tình yêu Chúa đã chiếu sáng cuộc đời, lòng xót thương Chúa muôn đời rạng ngời. Mời gọi con hãy vượt qua miền tăm tối, diệt trừ bao tội lỗi sống cuộc đời mới thôi.</a:t>
            </a:r>
            <a:endParaRPr lang="vi-VN" sz="5800" b="1" dirty="0"/>
          </a:p>
        </p:txBody>
      </p:sp>
    </p:spTree>
    <p:extLst>
      <p:ext uri="{BB962C8B-B14F-4D97-AF65-F5344CB8AC3E}">
        <p14:creationId xmlns:p14="http://schemas.microsoft.com/office/powerpoint/2010/main" val="4262187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2B476-3324-1D93-154F-C6ADDC1B99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5360AC-6F62-3CF0-430D-54D96D2D84B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D7ECC84-C9F9-5370-C8E1-ACFD3411ED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F8E68C8-5A6B-492B-F96F-82294CAC131B}"/>
              </a:ext>
            </a:extLst>
          </p:cNvPr>
          <p:cNvSpPr/>
          <p:nvPr/>
        </p:nvSpPr>
        <p:spPr>
          <a:xfrm>
            <a:off x="538367" y="358531"/>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Hãy sám hối vì Nước Trời gần bên. Hãy đứng lên vì Chúa thật đã đến. Hãy tiến tới đón nhận niềm tin mới. Bước theo Ngài loan Tin Mừng mọi nơi.</a:t>
            </a:r>
            <a:endParaRPr lang="vi-VN" sz="6000" b="1" dirty="0"/>
          </a:p>
        </p:txBody>
      </p:sp>
    </p:spTree>
    <p:extLst>
      <p:ext uri="{BB962C8B-B14F-4D97-AF65-F5344CB8AC3E}">
        <p14:creationId xmlns:p14="http://schemas.microsoft.com/office/powerpoint/2010/main" val="14111811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96931-C07F-2240-E96F-9A891B2603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211B59-CC95-CD26-D1DE-63318054E44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58DA276-331F-B0EF-F630-E12991855E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5AC47AE-956A-5A78-E24E-F7019F8DB693}"/>
              </a:ext>
            </a:extLst>
          </p:cNvPr>
          <p:cNvSpPr/>
          <p:nvPr/>
        </p:nvSpPr>
        <p:spPr>
          <a:xfrm>
            <a:off x="538367" y="358531"/>
            <a:ext cx="11087865" cy="5447645"/>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3. </a:t>
            </a:r>
            <a:r>
              <a:rPr lang="vi-VN" sz="5800" b="1" dirty="0">
                <a:latin typeface="Arial" panose="020B0604020202020204" pitchFamily="34" charset="0"/>
                <a:cs typeface="Arial" panose="020B0604020202020204" pitchFamily="34" charset="0"/>
              </a:rPr>
              <a:t>Nguồn hạnh phúc là chính ở nơi Ngài, đời sống con sẽ không còn u hoài. Dù mai đây còn bao nhiêu điều ngang trái, thì lòng con vẫn mãi say yêu một Chúa thôi.</a:t>
            </a:r>
            <a:endParaRPr lang="vi-VN" sz="5800" b="1" dirty="0"/>
          </a:p>
        </p:txBody>
      </p:sp>
    </p:spTree>
    <p:extLst>
      <p:ext uri="{BB962C8B-B14F-4D97-AF65-F5344CB8AC3E}">
        <p14:creationId xmlns:p14="http://schemas.microsoft.com/office/powerpoint/2010/main" val="1433183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3C9D3-50A6-3F00-3681-B802990570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B9CEDC-5277-8663-652A-F13D0988982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D46A105-EE3B-3678-D8B3-35CD3AEB05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228F922-31C1-7C3F-0335-D5D6A8579FD5}"/>
              </a:ext>
            </a:extLst>
          </p:cNvPr>
          <p:cNvSpPr/>
          <p:nvPr/>
        </p:nvSpPr>
        <p:spPr>
          <a:xfrm>
            <a:off x="538367" y="358531"/>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Hãy sám hối vì Nước Trời gần bên. Hãy đứng lên vì Chúa thật đã đến. Hãy tiến tới đón nhận niềm tin mới. Bước theo Ngài loan Tin Mừng mọi nơi.</a:t>
            </a:r>
            <a:endParaRPr lang="vi-VN" sz="6000" b="1" dirty="0"/>
          </a:p>
        </p:txBody>
      </p:sp>
    </p:spTree>
    <p:extLst>
      <p:ext uri="{BB962C8B-B14F-4D97-AF65-F5344CB8AC3E}">
        <p14:creationId xmlns:p14="http://schemas.microsoft.com/office/powerpoint/2010/main" val="8400554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202</TotalTime>
  <Words>279</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Hãy sám hối</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44</cp:revision>
  <dcterms:created xsi:type="dcterms:W3CDTF">2024-12-09T09:23:25Z</dcterms:created>
  <dcterms:modified xsi:type="dcterms:W3CDTF">2026-01-03T05:39:48Z</dcterms:modified>
</cp:coreProperties>
</file>