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y="13716000" cx="24387025"/>
  <p:notesSz cx="13716000" cy="24387025"/>
  <p:embeddedFontLst>
    <p:embeddedFont>
      <p:font typeface="Inter"/>
      <p:regular r:id="rId26"/>
      <p:bold r:id="rId27"/>
    </p:embeddedFont>
    <p:embeddedFont>
      <p:font typeface="Bebas Neue"/>
      <p:regular r:id="rId28"/>
    </p:embeddedFont>
    <p:embeddedFont>
      <p:font typeface="DM Sans"/>
      <p:bold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1" roundtripDataSignature="AMtx7miQHZ3nvwC8AJAAi8xeUsYN38wvr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Inter-regular.fntdata"/><Relationship Id="rId25" Type="http://schemas.openxmlformats.org/officeDocument/2006/relationships/slide" Target="slides/slide21.xml"/><Relationship Id="rId28" Type="http://schemas.openxmlformats.org/officeDocument/2006/relationships/font" Target="fonts/BebasNeue-regular.fntdata"/><Relationship Id="rId27" Type="http://schemas.openxmlformats.org/officeDocument/2006/relationships/font" Target="fonts/Inter-bold.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DMSans-bold.fntdata"/><Relationship Id="rId7" Type="http://schemas.openxmlformats.org/officeDocument/2006/relationships/slide" Target="slides/slide3.xml"/><Relationship Id="rId8" Type="http://schemas.openxmlformats.org/officeDocument/2006/relationships/slide" Target="slides/slide4.xml"/><Relationship Id="rId31" Type="http://customschemas.google.com/relationships/presentationmetadata" Target="metadata"/><Relationship Id="rId30" Type="http://schemas.openxmlformats.org/officeDocument/2006/relationships/font" Target="fonts/DMSans-boldItalic.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7" name="Google Shape;207;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 name="Google Shape;247;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8" name="Google Shape;248;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 name="Google Shape;313;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4" name="Google Shape;314;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 name="Google Shape;343;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4" name="Google Shape;344;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0" name="Google Shape;360;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1" name="Google Shape;361;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2" name="Google Shape;382;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3" name="Google Shape;383;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3" name="Google Shape;403;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4" name="Google Shape;404;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2" name="Google Shape;412;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3" name="Google Shape;413;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6" name="Google Shape;426;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7" name="Google Shape;427;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2" name="Google Shape;462;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3" name="Google Shape;463;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 name="Shape 22"/>
        <p:cNvGrpSpPr/>
        <p:nvPr/>
      </p:nvGrpSpPr>
      <p:grpSpPr>
        <a:xfrm>
          <a:off x="0" y="0"/>
          <a:ext cx="0" cy="0"/>
          <a:chOff x="0" y="0"/>
          <a:chExt cx="0" cy="0"/>
        </a:xfrm>
      </p:grpSpPr>
      <p:sp>
        <p:nvSpPr>
          <p:cNvPr id="23" name="Google Shape;2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 name="Google Shape;24;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 name="Google Shape;25;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6" name="Google Shape;496;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7" name="Google Shape;497;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4" name="Google Shape;524;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5" name="Google Shape;525;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 name="Shape 36"/>
        <p:cNvGrpSpPr/>
        <p:nvPr/>
      </p:nvGrpSpPr>
      <p:grpSpPr>
        <a:xfrm>
          <a:off x="0" y="0"/>
          <a:ext cx="0" cy="0"/>
          <a:chOff x="0" y="0"/>
          <a:chExt cx="0" cy="0"/>
        </a:xfrm>
      </p:grpSpPr>
      <p:sp>
        <p:nvSpPr>
          <p:cNvPr id="37" name="Google Shape;3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 name="Google Shape;38;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 name="Google Shape;39;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 name="Google Shape;94;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 name="Google Shape;95;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 name="Google Shape;109;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 name="Google Shape;110;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 name="Google Shape;12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 name="Google Shape;121;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 name="Google Shape;146;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 name="Google Shape;147;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 name="Google Shape;175;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 name="Google Shape;176;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 name="Google Shape;191;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 name="Google Shape;192;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png"/><Relationship Id="rId4" Type="http://schemas.openxmlformats.org/officeDocument/2006/relationships/image" Target="../media/image13.png"/><Relationship Id="rId5" Type="http://schemas.openxmlformats.org/officeDocument/2006/relationships/image" Target="../media/image15.png"/></Relationships>
</file>

<file path=ppt/slides/_rels/slide10.xml.rels><?xml version="1.0" encoding="UTF-8" standalone="yes"?><Relationships xmlns="http://schemas.openxmlformats.org/package/2006/relationships"><Relationship Id="rId11" Type="http://schemas.openxmlformats.org/officeDocument/2006/relationships/image" Target="../media/image72.png"/><Relationship Id="rId10" Type="http://schemas.openxmlformats.org/officeDocument/2006/relationships/image" Target="../media/image41.png"/><Relationship Id="rId13" Type="http://schemas.openxmlformats.org/officeDocument/2006/relationships/image" Target="../media/image67.png"/><Relationship Id="rId12" Type="http://schemas.openxmlformats.org/officeDocument/2006/relationships/image" Target="../media/image66.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6.png"/><Relationship Id="rId4" Type="http://schemas.openxmlformats.org/officeDocument/2006/relationships/image" Target="../media/image24.png"/><Relationship Id="rId9" Type="http://schemas.openxmlformats.org/officeDocument/2006/relationships/image" Target="../media/image54.png"/><Relationship Id="rId14" Type="http://schemas.openxmlformats.org/officeDocument/2006/relationships/image" Target="../media/image50.png"/><Relationship Id="rId5" Type="http://schemas.openxmlformats.org/officeDocument/2006/relationships/image" Target="../media/image27.png"/><Relationship Id="rId6" Type="http://schemas.openxmlformats.org/officeDocument/2006/relationships/image" Target="../media/image29.png"/><Relationship Id="rId7" Type="http://schemas.openxmlformats.org/officeDocument/2006/relationships/image" Target="../media/image31.png"/><Relationship Id="rId8" Type="http://schemas.openxmlformats.org/officeDocument/2006/relationships/image" Target="../media/image26.png"/></Relationships>
</file>

<file path=ppt/slides/_rels/slide11.xml.rels><?xml version="1.0" encoding="UTF-8" standalone="yes"?><Relationships xmlns="http://schemas.openxmlformats.org/package/2006/relationships"><Relationship Id="rId11" Type="http://schemas.openxmlformats.org/officeDocument/2006/relationships/image" Target="../media/image128.png"/><Relationship Id="rId10" Type="http://schemas.openxmlformats.org/officeDocument/2006/relationships/image" Target="../media/image106.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9.png"/><Relationship Id="rId4" Type="http://schemas.openxmlformats.org/officeDocument/2006/relationships/image" Target="../media/image50.png"/><Relationship Id="rId9" Type="http://schemas.openxmlformats.org/officeDocument/2006/relationships/image" Target="../media/image97.png"/><Relationship Id="rId5" Type="http://schemas.openxmlformats.org/officeDocument/2006/relationships/image" Target="../media/image68.png"/><Relationship Id="rId6" Type="http://schemas.openxmlformats.org/officeDocument/2006/relationships/image" Target="../media/image78.png"/><Relationship Id="rId7" Type="http://schemas.openxmlformats.org/officeDocument/2006/relationships/image" Target="../media/image79.png"/><Relationship Id="rId8" Type="http://schemas.openxmlformats.org/officeDocument/2006/relationships/image" Target="../media/image2.png"/></Relationships>
</file>

<file path=ppt/slides/_rels/slide12.xml.rels><?xml version="1.0" encoding="UTF-8" standalone="yes"?><Relationships xmlns="http://schemas.openxmlformats.org/package/2006/relationships"><Relationship Id="rId11" Type="http://schemas.openxmlformats.org/officeDocument/2006/relationships/image" Target="../media/image50.png"/><Relationship Id="rId10" Type="http://schemas.openxmlformats.org/officeDocument/2006/relationships/image" Target="../media/image41.png"/><Relationship Id="rId13" Type="http://schemas.openxmlformats.org/officeDocument/2006/relationships/image" Target="../media/image109.png"/><Relationship Id="rId12" Type="http://schemas.openxmlformats.org/officeDocument/2006/relationships/image" Target="../media/image103.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6.png"/><Relationship Id="rId4" Type="http://schemas.openxmlformats.org/officeDocument/2006/relationships/image" Target="../media/image24.png"/><Relationship Id="rId9" Type="http://schemas.openxmlformats.org/officeDocument/2006/relationships/image" Target="../media/image54.png"/><Relationship Id="rId14" Type="http://schemas.openxmlformats.org/officeDocument/2006/relationships/image" Target="../media/image102.png"/><Relationship Id="rId5" Type="http://schemas.openxmlformats.org/officeDocument/2006/relationships/image" Target="../media/image27.png"/><Relationship Id="rId6" Type="http://schemas.openxmlformats.org/officeDocument/2006/relationships/image" Target="../media/image29.png"/><Relationship Id="rId7" Type="http://schemas.openxmlformats.org/officeDocument/2006/relationships/image" Target="../media/image31.png"/><Relationship Id="rId8"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49.png"/><Relationship Id="rId5" Type="http://schemas.openxmlformats.org/officeDocument/2006/relationships/image" Target="../media/image6.png"/><Relationship Id="rId6" Type="http://schemas.openxmlformats.org/officeDocument/2006/relationships/image" Target="../media/image52.png"/><Relationship Id="rId7" Type="http://schemas.openxmlformats.org/officeDocument/2006/relationships/image" Target="../media/image58.png"/><Relationship Id="rId8" Type="http://schemas.openxmlformats.org/officeDocument/2006/relationships/image" Target="../media/image50.png"/></Relationships>
</file>

<file path=ppt/slides/_rels/slide14.xml.rels><?xml version="1.0" encoding="UTF-8" standalone="yes"?><Relationships xmlns="http://schemas.openxmlformats.org/package/2006/relationships"><Relationship Id="rId11" Type="http://schemas.openxmlformats.org/officeDocument/2006/relationships/image" Target="../media/image50.png"/><Relationship Id="rId10" Type="http://schemas.openxmlformats.org/officeDocument/2006/relationships/image" Target="../media/image41.png"/><Relationship Id="rId13" Type="http://schemas.openxmlformats.org/officeDocument/2006/relationships/image" Target="../media/image122.png"/><Relationship Id="rId12" Type="http://schemas.openxmlformats.org/officeDocument/2006/relationships/image" Target="../media/image113.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6.png"/><Relationship Id="rId4" Type="http://schemas.openxmlformats.org/officeDocument/2006/relationships/image" Target="../media/image24.png"/><Relationship Id="rId9" Type="http://schemas.openxmlformats.org/officeDocument/2006/relationships/image" Target="../media/image54.png"/><Relationship Id="rId5" Type="http://schemas.openxmlformats.org/officeDocument/2006/relationships/image" Target="../media/image27.png"/><Relationship Id="rId6" Type="http://schemas.openxmlformats.org/officeDocument/2006/relationships/image" Target="../media/image29.png"/><Relationship Id="rId7" Type="http://schemas.openxmlformats.org/officeDocument/2006/relationships/image" Target="../media/image31.png"/><Relationship Id="rId8" Type="http://schemas.openxmlformats.org/officeDocument/2006/relationships/image" Target="../media/image26.png"/></Relationships>
</file>

<file path=ppt/slides/_rels/slide15.xml.rels><?xml version="1.0" encoding="UTF-8" standalone="yes"?><Relationships xmlns="http://schemas.openxmlformats.org/package/2006/relationships"><Relationship Id="rId11" Type="http://schemas.openxmlformats.org/officeDocument/2006/relationships/image" Target="../media/image133.png"/><Relationship Id="rId10" Type="http://schemas.openxmlformats.org/officeDocument/2006/relationships/image" Target="../media/image126.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6.png"/><Relationship Id="rId4" Type="http://schemas.openxmlformats.org/officeDocument/2006/relationships/image" Target="../media/image14.png"/><Relationship Id="rId9" Type="http://schemas.openxmlformats.org/officeDocument/2006/relationships/image" Target="../media/image50.png"/><Relationship Id="rId5" Type="http://schemas.openxmlformats.org/officeDocument/2006/relationships/image" Target="../media/image11.png"/><Relationship Id="rId6" Type="http://schemas.openxmlformats.org/officeDocument/2006/relationships/image" Target="../media/image7.png"/><Relationship Id="rId7" Type="http://schemas.openxmlformats.org/officeDocument/2006/relationships/image" Target="../media/image10.png"/><Relationship Id="rId8"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6.png"/><Relationship Id="rId4" Type="http://schemas.openxmlformats.org/officeDocument/2006/relationships/image" Target="../media/image14.png"/><Relationship Id="rId9" Type="http://schemas.openxmlformats.org/officeDocument/2006/relationships/image" Target="../media/image145.png"/><Relationship Id="rId5" Type="http://schemas.openxmlformats.org/officeDocument/2006/relationships/image" Target="../media/image11.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5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9.png"/><Relationship Id="rId4" Type="http://schemas.openxmlformats.org/officeDocument/2006/relationships/image" Target="../media/image50.png"/><Relationship Id="rId9" Type="http://schemas.openxmlformats.org/officeDocument/2006/relationships/image" Target="../media/image136.png"/><Relationship Id="rId5" Type="http://schemas.openxmlformats.org/officeDocument/2006/relationships/image" Target="../media/image143.png"/><Relationship Id="rId6" Type="http://schemas.openxmlformats.org/officeDocument/2006/relationships/image" Target="../media/image135.png"/><Relationship Id="rId7" Type="http://schemas.openxmlformats.org/officeDocument/2006/relationships/image" Target="../media/image137.png"/><Relationship Id="rId8" Type="http://schemas.openxmlformats.org/officeDocument/2006/relationships/image" Target="../media/image134.png"/></Relationships>
</file>

<file path=ppt/slides/_rels/slide19.xml.rels><?xml version="1.0" encoding="UTF-8" standalone="yes"?><Relationships xmlns="http://schemas.openxmlformats.org/package/2006/relationships"><Relationship Id="rId11" Type="http://schemas.openxmlformats.org/officeDocument/2006/relationships/image" Target="../media/image50.png"/><Relationship Id="rId10" Type="http://schemas.openxmlformats.org/officeDocument/2006/relationships/image" Target="../media/image41.png"/><Relationship Id="rId13" Type="http://schemas.openxmlformats.org/officeDocument/2006/relationships/image" Target="../media/image155.png"/><Relationship Id="rId12" Type="http://schemas.openxmlformats.org/officeDocument/2006/relationships/image" Target="../media/image156.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48.png"/><Relationship Id="rId4" Type="http://schemas.openxmlformats.org/officeDocument/2006/relationships/image" Target="../media/image24.png"/><Relationship Id="rId9" Type="http://schemas.openxmlformats.org/officeDocument/2006/relationships/image" Target="../media/image54.png"/><Relationship Id="rId14" Type="http://schemas.openxmlformats.org/officeDocument/2006/relationships/image" Target="../media/image159.png"/><Relationship Id="rId5" Type="http://schemas.openxmlformats.org/officeDocument/2006/relationships/image" Target="../media/image27.png"/><Relationship Id="rId6" Type="http://schemas.openxmlformats.org/officeDocument/2006/relationships/image" Target="../media/image29.png"/><Relationship Id="rId7" Type="http://schemas.openxmlformats.org/officeDocument/2006/relationships/image" Target="../media/image31.png"/><Relationship Id="rId8"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49.png"/><Relationship Id="rId5" Type="http://schemas.openxmlformats.org/officeDocument/2006/relationships/image" Target="../media/image6.png"/><Relationship Id="rId6" Type="http://schemas.openxmlformats.org/officeDocument/2006/relationships/image" Target="../media/image52.png"/><Relationship Id="rId7" Type="http://schemas.openxmlformats.org/officeDocument/2006/relationships/image" Target="../media/image58.png"/><Relationship Id="rId8"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8.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10" Type="http://schemas.openxmlformats.org/officeDocument/2006/relationships/image" Target="../media/image160.png"/><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9.png"/><Relationship Id="rId4" Type="http://schemas.openxmlformats.org/officeDocument/2006/relationships/image" Target="../media/image49.png"/><Relationship Id="rId9" Type="http://schemas.openxmlformats.org/officeDocument/2006/relationships/hyperlink" Target="https://unsplash.com/" TargetMode="External"/><Relationship Id="rId5" Type="http://schemas.openxmlformats.org/officeDocument/2006/relationships/image" Target="../media/image6.png"/><Relationship Id="rId6" Type="http://schemas.openxmlformats.org/officeDocument/2006/relationships/image" Target="../media/image52.png"/><Relationship Id="rId7" Type="http://schemas.openxmlformats.org/officeDocument/2006/relationships/image" Target="../media/image58.png"/><Relationship Id="rId8"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14.png"/><Relationship Id="rId10" Type="http://schemas.openxmlformats.org/officeDocument/2006/relationships/image" Target="../media/image2.png"/><Relationship Id="rId9" Type="http://schemas.openxmlformats.org/officeDocument/2006/relationships/image" Target="../media/image13.png"/><Relationship Id="rId5" Type="http://schemas.openxmlformats.org/officeDocument/2006/relationships/image" Target="../media/image11.png"/><Relationship Id="rId6" Type="http://schemas.openxmlformats.org/officeDocument/2006/relationships/image" Target="../media/image7.png"/><Relationship Id="rId7" Type="http://schemas.openxmlformats.org/officeDocument/2006/relationships/image" Target="../media/image10.png"/><Relationship Id="rId8"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49.png"/><Relationship Id="rId5" Type="http://schemas.openxmlformats.org/officeDocument/2006/relationships/image" Target="../media/image6.png"/><Relationship Id="rId6" Type="http://schemas.openxmlformats.org/officeDocument/2006/relationships/image" Target="../media/image52.png"/><Relationship Id="rId7" Type="http://schemas.openxmlformats.org/officeDocument/2006/relationships/image" Target="../media/image58.png"/><Relationship Id="rId8"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8.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1" Type="http://schemas.openxmlformats.org/officeDocument/2006/relationships/image" Target="../media/image13.png"/><Relationship Id="rId10" Type="http://schemas.openxmlformats.org/officeDocument/2006/relationships/image" Target="../media/image41.png"/><Relationship Id="rId13" Type="http://schemas.openxmlformats.org/officeDocument/2006/relationships/image" Target="../media/image37.png"/><Relationship Id="rId12" Type="http://schemas.openxmlformats.org/officeDocument/2006/relationships/image" Target="../media/image73.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3.png"/><Relationship Id="rId4" Type="http://schemas.openxmlformats.org/officeDocument/2006/relationships/image" Target="../media/image24.png"/><Relationship Id="rId9" Type="http://schemas.openxmlformats.org/officeDocument/2006/relationships/image" Target="../media/image54.png"/><Relationship Id="rId14" Type="http://schemas.openxmlformats.org/officeDocument/2006/relationships/image" Target="../media/image36.png"/><Relationship Id="rId5" Type="http://schemas.openxmlformats.org/officeDocument/2006/relationships/image" Target="../media/image27.png"/><Relationship Id="rId6" Type="http://schemas.openxmlformats.org/officeDocument/2006/relationships/image" Target="../media/image29.png"/><Relationship Id="rId7" Type="http://schemas.openxmlformats.org/officeDocument/2006/relationships/image" Target="../media/image31.png"/><Relationship Id="rId8" Type="http://schemas.openxmlformats.org/officeDocument/2006/relationships/image" Target="../media/image26.png"/></Relationships>
</file>

<file path=ppt/slides/_rels/slide7.xml.rels><?xml version="1.0" encoding="UTF-8" standalone="yes"?><Relationships xmlns="http://schemas.openxmlformats.org/package/2006/relationships"><Relationship Id="rId10" Type="http://schemas.openxmlformats.org/officeDocument/2006/relationships/image" Target="../media/image45.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14.png"/><Relationship Id="rId9" Type="http://schemas.openxmlformats.org/officeDocument/2006/relationships/image" Target="../media/image42.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13.png"/><Relationship Id="rId8" Type="http://schemas.openxmlformats.org/officeDocument/2006/relationships/image" Target="../media/image7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49.png"/><Relationship Id="rId9" Type="http://schemas.openxmlformats.org/officeDocument/2006/relationships/image" Target="../media/image53.png"/><Relationship Id="rId5" Type="http://schemas.openxmlformats.org/officeDocument/2006/relationships/image" Target="../media/image6.png"/><Relationship Id="rId6" Type="http://schemas.openxmlformats.org/officeDocument/2006/relationships/image" Target="../media/image52.png"/><Relationship Id="rId7" Type="http://schemas.openxmlformats.org/officeDocument/2006/relationships/image" Target="../media/image58.png"/><Relationship Id="rId8" Type="http://schemas.openxmlformats.org/officeDocument/2006/relationships/image" Target="../media/image4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7.png"/><Relationship Id="rId4" Type="http://schemas.openxmlformats.org/officeDocument/2006/relationships/image" Target="../media/image50.png"/><Relationship Id="rId5"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626"/>
        </a:solidFill>
      </p:bgPr>
    </p:bg>
    <p:spTree>
      <p:nvGrpSpPr>
        <p:cNvPr id="15" name="Shape 15"/>
        <p:cNvGrpSpPr/>
        <p:nvPr/>
      </p:nvGrpSpPr>
      <p:grpSpPr>
        <a:xfrm>
          <a:off x="0" y="0"/>
          <a:ext cx="0" cy="0"/>
          <a:chOff x="0" y="0"/>
          <a:chExt cx="0" cy="0"/>
        </a:xfrm>
      </p:grpSpPr>
      <p:pic>
        <p:nvPicPr>
          <p:cNvPr descr=" " id="16" name="Google Shape;16;p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7" name="Google Shape;17;p1"/>
          <p:cNvSpPr/>
          <p:nvPr/>
        </p:nvSpPr>
        <p:spPr>
          <a:xfrm>
            <a:off x="8306838" y="4394200"/>
            <a:ext cx="14416302" cy="467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8400"/>
              </a:buClr>
              <a:buSzPts val="24000"/>
              <a:buFont typeface="Bebas Neue"/>
              <a:buNone/>
            </a:pPr>
            <a:r>
              <a:rPr b="0" i="0" lang="en-US" sz="24000" u="none" cap="none" strike="noStrike">
                <a:solidFill>
                  <a:srgbClr val="FF8400"/>
                </a:solidFill>
                <a:latin typeface="Bebas Neue"/>
                <a:ea typeface="Bebas Neue"/>
                <a:cs typeface="Bebas Neue"/>
                <a:sym typeface="Bebas Neue"/>
              </a:rPr>
              <a:t>Gym Workout</a:t>
            </a:r>
            <a:endParaRPr b="0" i="0" sz="24000" u="none" cap="none" strike="noStrike">
              <a:solidFill>
                <a:schemeClr val="dk1"/>
              </a:solidFill>
              <a:latin typeface="Calibri"/>
              <a:ea typeface="Calibri"/>
              <a:cs typeface="Calibri"/>
              <a:sym typeface="Calibri"/>
            </a:endParaRPr>
          </a:p>
        </p:txBody>
      </p:sp>
      <p:sp>
        <p:nvSpPr>
          <p:cNvPr id="18" name="Google Shape;18;p1"/>
          <p:cNvSpPr/>
          <p:nvPr/>
        </p:nvSpPr>
        <p:spPr>
          <a:xfrm>
            <a:off x="8484660" y="7886700"/>
            <a:ext cx="13302796" cy="13250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6400"/>
              <a:buFont typeface="DM Sans"/>
              <a:buNone/>
            </a:pPr>
            <a:r>
              <a:rPr b="1" i="0" lang="en-US" sz="6400" u="none" cap="none" strike="noStrike">
                <a:solidFill>
                  <a:srgbClr val="FFFFFF"/>
                </a:solidFill>
                <a:latin typeface="DM Sans"/>
                <a:ea typeface="DM Sans"/>
                <a:cs typeface="DM Sans"/>
                <a:sym typeface="DM Sans"/>
              </a:rPr>
              <a:t>FREE PRESENTATION TEMPLATE</a:t>
            </a:r>
            <a:endParaRPr b="0" i="0" sz="6400" u="none" cap="none" strike="noStrike">
              <a:solidFill>
                <a:schemeClr val="dk1"/>
              </a:solidFill>
              <a:latin typeface="Calibri"/>
              <a:ea typeface="Calibri"/>
              <a:cs typeface="Calibri"/>
              <a:sym typeface="Calibri"/>
            </a:endParaRPr>
          </a:p>
        </p:txBody>
      </p:sp>
      <p:sp>
        <p:nvSpPr>
          <p:cNvPr id="19" name="Google Shape;19;p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 name="Google Shape;20;p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1" name="Google Shape;21;p1"/>
          <p:cNvPicPr preferRelativeResize="0"/>
          <p:nvPr/>
        </p:nvPicPr>
        <p:blipFill rotWithShape="1">
          <a:blip r:embed="rId5">
            <a:alphaModFix/>
          </a:blip>
          <a:srcRect b="0" l="0" r="0" t="0"/>
          <a:stretch/>
        </p:blipFill>
        <p:spPr>
          <a:xfrm>
            <a:off x="1282860" y="1130300"/>
            <a:ext cx="8002000" cy="11569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626"/>
        </a:solidFill>
      </p:bgPr>
    </p:bg>
    <p:spTree>
      <p:nvGrpSpPr>
        <p:cNvPr id="208" name="Shape 208"/>
        <p:cNvGrpSpPr/>
        <p:nvPr/>
      </p:nvGrpSpPr>
      <p:grpSpPr>
        <a:xfrm>
          <a:off x="0" y="0"/>
          <a:ext cx="0" cy="0"/>
          <a:chOff x="0" y="0"/>
          <a:chExt cx="0" cy="0"/>
        </a:xfrm>
      </p:grpSpPr>
      <p:pic>
        <p:nvPicPr>
          <p:cNvPr descr=" " id="209" name="Google Shape;209;p1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10" name="Google Shape;210;p10"/>
          <p:cNvPicPr preferRelativeResize="0"/>
          <p:nvPr/>
        </p:nvPicPr>
        <p:blipFill rotWithShape="1">
          <a:blip r:embed="rId4">
            <a:alphaModFix/>
          </a:blip>
          <a:srcRect b="0" l="0" r="0" t="0"/>
          <a:stretch/>
        </p:blipFill>
        <p:spPr>
          <a:xfrm>
            <a:off x="9672259" y="11461750"/>
            <a:ext cx="609676" cy="546100"/>
          </a:xfrm>
          <a:prstGeom prst="rect">
            <a:avLst/>
          </a:prstGeom>
          <a:noFill/>
          <a:ln>
            <a:noFill/>
          </a:ln>
        </p:spPr>
      </p:pic>
      <p:pic>
        <p:nvPicPr>
          <p:cNvPr descr=" " id="211" name="Google Shape;211;p10"/>
          <p:cNvPicPr preferRelativeResize="0"/>
          <p:nvPr/>
        </p:nvPicPr>
        <p:blipFill rotWithShape="1">
          <a:blip r:embed="rId5">
            <a:alphaModFix/>
          </a:blip>
          <a:srcRect b="0" l="0" r="0" t="0"/>
          <a:stretch/>
        </p:blipFill>
        <p:spPr>
          <a:xfrm>
            <a:off x="14308338" y="11957050"/>
            <a:ext cx="609676" cy="533400"/>
          </a:xfrm>
          <a:prstGeom prst="rect">
            <a:avLst/>
          </a:prstGeom>
          <a:noFill/>
          <a:ln>
            <a:noFill/>
          </a:ln>
        </p:spPr>
      </p:pic>
      <p:pic>
        <p:nvPicPr>
          <p:cNvPr descr=" " id="212" name="Google Shape;212;p10"/>
          <p:cNvPicPr preferRelativeResize="0"/>
          <p:nvPr/>
        </p:nvPicPr>
        <p:blipFill rotWithShape="1">
          <a:blip r:embed="rId6">
            <a:alphaModFix/>
          </a:blip>
          <a:srcRect b="0" l="0" r="0" t="0"/>
          <a:stretch/>
        </p:blipFill>
        <p:spPr>
          <a:xfrm>
            <a:off x="10789999" y="1619250"/>
            <a:ext cx="609676" cy="533400"/>
          </a:xfrm>
          <a:prstGeom prst="rect">
            <a:avLst/>
          </a:prstGeom>
          <a:noFill/>
          <a:ln>
            <a:noFill/>
          </a:ln>
        </p:spPr>
      </p:pic>
      <p:pic>
        <p:nvPicPr>
          <p:cNvPr descr=" " id="213" name="Google Shape;213;p10"/>
          <p:cNvPicPr preferRelativeResize="0"/>
          <p:nvPr/>
        </p:nvPicPr>
        <p:blipFill rotWithShape="1">
          <a:blip r:embed="rId7">
            <a:alphaModFix/>
          </a:blip>
          <a:srcRect b="0" l="0" r="0" t="0"/>
          <a:stretch/>
        </p:blipFill>
        <p:spPr>
          <a:xfrm>
            <a:off x="762095" y="10998200"/>
            <a:ext cx="1028829" cy="1993900"/>
          </a:xfrm>
          <a:prstGeom prst="rect">
            <a:avLst/>
          </a:prstGeom>
          <a:noFill/>
          <a:ln>
            <a:noFill/>
          </a:ln>
        </p:spPr>
      </p:pic>
      <p:pic>
        <p:nvPicPr>
          <p:cNvPr descr=" " id="214" name="Google Shape;214;p10"/>
          <p:cNvPicPr preferRelativeResize="0"/>
          <p:nvPr/>
        </p:nvPicPr>
        <p:blipFill rotWithShape="1">
          <a:blip r:embed="rId8">
            <a:alphaModFix/>
          </a:blip>
          <a:srcRect b="0" l="0" r="0" t="0"/>
          <a:stretch/>
        </p:blipFill>
        <p:spPr>
          <a:xfrm>
            <a:off x="18950769" y="12141200"/>
            <a:ext cx="635079" cy="635000"/>
          </a:xfrm>
          <a:prstGeom prst="rect">
            <a:avLst/>
          </a:prstGeom>
          <a:noFill/>
          <a:ln>
            <a:noFill/>
          </a:ln>
        </p:spPr>
      </p:pic>
      <p:pic>
        <p:nvPicPr>
          <p:cNvPr descr=" " id="215" name="Google Shape;215;p10"/>
          <p:cNvPicPr preferRelativeResize="0"/>
          <p:nvPr/>
        </p:nvPicPr>
        <p:blipFill rotWithShape="1">
          <a:blip r:embed="rId9">
            <a:alphaModFix/>
          </a:blip>
          <a:srcRect b="0" l="0" r="0" t="0"/>
          <a:stretch/>
        </p:blipFill>
        <p:spPr>
          <a:xfrm>
            <a:off x="21465683" y="12788900"/>
            <a:ext cx="317540" cy="330200"/>
          </a:xfrm>
          <a:prstGeom prst="rect">
            <a:avLst/>
          </a:prstGeom>
          <a:noFill/>
          <a:ln>
            <a:noFill/>
          </a:ln>
        </p:spPr>
      </p:pic>
      <p:pic>
        <p:nvPicPr>
          <p:cNvPr descr=" " id="216" name="Google Shape;216;p10"/>
          <p:cNvPicPr preferRelativeResize="0"/>
          <p:nvPr/>
        </p:nvPicPr>
        <p:blipFill rotWithShape="1">
          <a:blip r:embed="rId10">
            <a:alphaModFix/>
          </a:blip>
          <a:srcRect b="0" l="0" r="0" t="0"/>
          <a:stretch/>
        </p:blipFill>
        <p:spPr>
          <a:xfrm>
            <a:off x="8713289" y="4140200"/>
            <a:ext cx="317540" cy="317500"/>
          </a:xfrm>
          <a:prstGeom prst="rect">
            <a:avLst/>
          </a:prstGeom>
          <a:noFill/>
          <a:ln>
            <a:noFill/>
          </a:ln>
        </p:spPr>
      </p:pic>
      <p:sp>
        <p:nvSpPr>
          <p:cNvPr id="217" name="Google Shape;217;p10"/>
          <p:cNvSpPr/>
          <p:nvPr/>
        </p:nvSpPr>
        <p:spPr>
          <a:xfrm>
            <a:off x="2091528" y="2501900"/>
            <a:ext cx="20216693" cy="1557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8400"/>
              </a:buClr>
              <a:buSzPts val="8000"/>
              <a:buFont typeface="Bebas Neue"/>
              <a:buNone/>
            </a:pPr>
            <a:r>
              <a:rPr b="0" i="0" lang="en-US" sz="8000" u="none" cap="none" strike="noStrike">
                <a:solidFill>
                  <a:srgbClr val="FF8400"/>
                </a:solidFill>
                <a:latin typeface="Bebas Neue"/>
                <a:ea typeface="Bebas Neue"/>
                <a:cs typeface="Bebas Neue"/>
                <a:sym typeface="Bebas Neue"/>
              </a:rPr>
              <a:t>The Magic of Dragons: A Research</a:t>
            </a:r>
            <a:endParaRPr b="0" i="0" sz="8000" u="none" cap="none" strike="noStrike">
              <a:solidFill>
                <a:schemeClr val="dk1"/>
              </a:solidFill>
              <a:latin typeface="Calibri"/>
              <a:ea typeface="Calibri"/>
              <a:cs typeface="Calibri"/>
              <a:sym typeface="Calibri"/>
            </a:endParaRPr>
          </a:p>
        </p:txBody>
      </p:sp>
      <p:sp>
        <p:nvSpPr>
          <p:cNvPr id="218" name="Google Shape;218;p10"/>
          <p:cNvSpPr/>
          <p:nvPr/>
        </p:nvSpPr>
        <p:spPr>
          <a:xfrm>
            <a:off x="14352794" y="4025900"/>
            <a:ext cx="6642930" cy="76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0"/>
          <p:cNvSpPr/>
          <p:nvPr/>
        </p:nvSpPr>
        <p:spPr>
          <a:xfrm>
            <a:off x="16086561" y="4025900"/>
            <a:ext cx="3175397" cy="93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Dragon Taming</a:t>
            </a:r>
            <a:endParaRPr b="0" i="0" sz="4800" u="none" cap="none" strike="noStrike">
              <a:solidFill>
                <a:schemeClr val="dk1"/>
              </a:solidFill>
              <a:latin typeface="Calibri"/>
              <a:ea typeface="Calibri"/>
              <a:cs typeface="Calibri"/>
              <a:sym typeface="Calibri"/>
            </a:endParaRPr>
          </a:p>
        </p:txBody>
      </p:sp>
      <p:sp>
        <p:nvSpPr>
          <p:cNvPr id="220" name="Google Shape;220;p10"/>
          <p:cNvSpPr/>
          <p:nvPr/>
        </p:nvSpPr>
        <p:spPr>
          <a:xfrm>
            <a:off x="14352794" y="5067300"/>
            <a:ext cx="6642930" cy="664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1" name="Google Shape;221;p10"/>
          <p:cNvPicPr preferRelativeResize="0"/>
          <p:nvPr/>
        </p:nvPicPr>
        <p:blipFill rotWithShape="1">
          <a:blip r:embed="rId11">
            <a:alphaModFix/>
          </a:blip>
          <a:srcRect b="0" l="0" r="0" t="0"/>
          <a:stretch/>
        </p:blipFill>
        <p:spPr>
          <a:xfrm>
            <a:off x="14352794" y="5067300"/>
            <a:ext cx="6642930" cy="6642100"/>
          </a:xfrm>
          <a:prstGeom prst="rect">
            <a:avLst/>
          </a:prstGeom>
          <a:noFill/>
          <a:ln>
            <a:noFill/>
          </a:ln>
        </p:spPr>
      </p:pic>
      <p:pic>
        <p:nvPicPr>
          <p:cNvPr descr=" " id="222" name="Google Shape;222;p10"/>
          <p:cNvPicPr preferRelativeResize="0"/>
          <p:nvPr/>
        </p:nvPicPr>
        <p:blipFill rotWithShape="1">
          <a:blip r:embed="rId12">
            <a:alphaModFix/>
          </a:blip>
          <a:srcRect b="0" l="0" r="0" t="0"/>
          <a:stretch/>
        </p:blipFill>
        <p:spPr>
          <a:xfrm>
            <a:off x="14352791" y="5067300"/>
            <a:ext cx="6642933" cy="6642100"/>
          </a:xfrm>
          <a:prstGeom prst="rect">
            <a:avLst/>
          </a:prstGeom>
          <a:noFill/>
          <a:ln>
            <a:noFill/>
          </a:ln>
        </p:spPr>
      </p:pic>
      <p:sp>
        <p:nvSpPr>
          <p:cNvPr id="223" name="Google Shape;223;p10"/>
          <p:cNvSpPr/>
          <p:nvPr/>
        </p:nvSpPr>
        <p:spPr>
          <a:xfrm>
            <a:off x="15762670" y="6464300"/>
            <a:ext cx="3835879" cy="3835400"/>
          </a:xfrm>
          <a:prstGeom prst="roundRect">
            <a:avLst>
              <a:gd fmla="val 3311285"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4" name="Google Shape;224;p10"/>
          <p:cNvPicPr preferRelativeResize="0"/>
          <p:nvPr/>
        </p:nvPicPr>
        <p:blipFill rotWithShape="1">
          <a:blip r:embed="rId13">
            <a:alphaModFix/>
          </a:blip>
          <a:srcRect b="0" l="0" r="0" t="0"/>
          <a:stretch/>
        </p:blipFill>
        <p:spPr>
          <a:xfrm>
            <a:off x="17042188" y="7048500"/>
            <a:ext cx="1276848" cy="1625600"/>
          </a:xfrm>
          <a:prstGeom prst="rect">
            <a:avLst/>
          </a:prstGeom>
          <a:noFill/>
          <a:ln>
            <a:noFill/>
          </a:ln>
        </p:spPr>
      </p:pic>
      <p:sp>
        <p:nvSpPr>
          <p:cNvPr id="225" name="Google Shape;225;p10"/>
          <p:cNvSpPr/>
          <p:nvPr/>
        </p:nvSpPr>
        <p:spPr>
          <a:xfrm>
            <a:off x="15915089" y="8978900"/>
            <a:ext cx="3531041" cy="7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0"/>
          <p:cNvSpPr/>
          <p:nvPr/>
        </p:nvSpPr>
        <p:spPr>
          <a:xfrm>
            <a:off x="15813476" y="8978900"/>
            <a:ext cx="3734267" cy="93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9519"/>
              </a:buClr>
              <a:buSzPts val="4800"/>
              <a:buFont typeface="Bebas Neue"/>
              <a:buNone/>
            </a:pPr>
            <a:r>
              <a:rPr b="0" i="0" lang="en-US" sz="4800" u="none" cap="none" strike="noStrike">
                <a:solidFill>
                  <a:srgbClr val="FF9519"/>
                </a:solidFill>
                <a:latin typeface="Bebas Neue"/>
                <a:ea typeface="Bebas Neue"/>
                <a:cs typeface="Bebas Neue"/>
                <a:sym typeface="Bebas Neue"/>
              </a:rPr>
              <a:t>Unicorn </a:t>
            </a:r>
            <a:endParaRPr b="0" i="0" sz="4800" u="none" cap="none" strike="noStrike">
              <a:solidFill>
                <a:schemeClr val="dk1"/>
              </a:solidFill>
              <a:latin typeface="Calibri"/>
              <a:ea typeface="Calibri"/>
              <a:cs typeface="Calibri"/>
              <a:sym typeface="Calibri"/>
            </a:endParaRPr>
          </a:p>
        </p:txBody>
      </p:sp>
      <p:sp>
        <p:nvSpPr>
          <p:cNvPr id="227" name="Google Shape;227;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8" name="Google Shape;228;p10"/>
          <p:cNvPicPr preferRelativeResize="0"/>
          <p:nvPr/>
        </p:nvPicPr>
        <p:blipFill rotWithShape="1">
          <a:blip r:embed="rId14">
            <a:alphaModFix/>
          </a:blip>
          <a:srcRect b="0" l="0" r="0" t="0"/>
          <a:stretch/>
        </p:blipFill>
        <p:spPr>
          <a:xfrm>
            <a:off x="23523340" y="10820400"/>
            <a:ext cx="711289" cy="2590800"/>
          </a:xfrm>
          <a:prstGeom prst="rect">
            <a:avLst/>
          </a:prstGeom>
          <a:noFill/>
          <a:ln>
            <a:noFill/>
          </a:ln>
        </p:spPr>
      </p:pic>
      <p:sp>
        <p:nvSpPr>
          <p:cNvPr id="229" name="Google Shape;229;p10"/>
          <p:cNvSpPr/>
          <p:nvPr/>
        </p:nvSpPr>
        <p:spPr>
          <a:xfrm>
            <a:off x="3149994" y="4318000"/>
            <a:ext cx="3619952" cy="30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0"/>
          <p:cNvSpPr/>
          <p:nvPr/>
        </p:nvSpPr>
        <p:spPr>
          <a:xfrm>
            <a:off x="3149994" y="4318000"/>
            <a:ext cx="3619952" cy="30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0"/>
          <p:cNvSpPr/>
          <p:nvPr/>
        </p:nvSpPr>
        <p:spPr>
          <a:xfrm>
            <a:off x="3149994" y="4318000"/>
            <a:ext cx="3823178"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Archery</a:t>
            </a:r>
            <a:endParaRPr b="0" i="0" sz="4800" u="none" cap="none" strike="noStrike">
              <a:solidFill>
                <a:schemeClr val="dk1"/>
              </a:solidFill>
              <a:latin typeface="Calibri"/>
              <a:ea typeface="Calibri"/>
              <a:cs typeface="Calibri"/>
              <a:sym typeface="Calibri"/>
            </a:endParaRPr>
          </a:p>
        </p:txBody>
      </p:sp>
      <p:sp>
        <p:nvSpPr>
          <p:cNvPr id="232" name="Google Shape;232;p10"/>
          <p:cNvSpPr/>
          <p:nvPr/>
        </p:nvSpPr>
        <p:spPr>
          <a:xfrm>
            <a:off x="3149994" y="5257800"/>
            <a:ext cx="3755436"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33" name="Google Shape;233;p10"/>
          <p:cNvSpPr/>
          <p:nvPr/>
        </p:nvSpPr>
        <p:spPr>
          <a:xfrm>
            <a:off x="8370346" y="8547100"/>
            <a:ext cx="3619952" cy="30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0"/>
          <p:cNvSpPr/>
          <p:nvPr/>
        </p:nvSpPr>
        <p:spPr>
          <a:xfrm>
            <a:off x="8370346" y="8547100"/>
            <a:ext cx="3619952" cy="30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0"/>
          <p:cNvSpPr/>
          <p:nvPr/>
        </p:nvSpPr>
        <p:spPr>
          <a:xfrm>
            <a:off x="8370346" y="8547100"/>
            <a:ext cx="3823178"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Unicorn</a:t>
            </a:r>
            <a:endParaRPr b="0" i="0" sz="4800" u="none" cap="none" strike="noStrike">
              <a:solidFill>
                <a:schemeClr val="dk1"/>
              </a:solidFill>
              <a:latin typeface="Calibri"/>
              <a:ea typeface="Calibri"/>
              <a:cs typeface="Calibri"/>
              <a:sym typeface="Calibri"/>
            </a:endParaRPr>
          </a:p>
        </p:txBody>
      </p:sp>
      <p:sp>
        <p:nvSpPr>
          <p:cNvPr id="236" name="Google Shape;236;p10"/>
          <p:cNvSpPr/>
          <p:nvPr/>
        </p:nvSpPr>
        <p:spPr>
          <a:xfrm>
            <a:off x="8370346" y="9486900"/>
            <a:ext cx="3755436"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37" name="Google Shape;237;p10"/>
          <p:cNvSpPr/>
          <p:nvPr/>
        </p:nvSpPr>
        <p:spPr>
          <a:xfrm>
            <a:off x="8370346" y="4318000"/>
            <a:ext cx="3619952" cy="30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0"/>
          <p:cNvSpPr/>
          <p:nvPr/>
        </p:nvSpPr>
        <p:spPr>
          <a:xfrm>
            <a:off x="8370346" y="4318000"/>
            <a:ext cx="3619952" cy="30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0"/>
          <p:cNvSpPr/>
          <p:nvPr/>
        </p:nvSpPr>
        <p:spPr>
          <a:xfrm>
            <a:off x="8370346" y="4318000"/>
            <a:ext cx="3823178"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Music</a:t>
            </a:r>
            <a:endParaRPr b="0" i="0" sz="4800" u="none" cap="none" strike="noStrike">
              <a:solidFill>
                <a:schemeClr val="dk1"/>
              </a:solidFill>
              <a:latin typeface="Calibri"/>
              <a:ea typeface="Calibri"/>
              <a:cs typeface="Calibri"/>
              <a:sym typeface="Calibri"/>
            </a:endParaRPr>
          </a:p>
        </p:txBody>
      </p:sp>
      <p:sp>
        <p:nvSpPr>
          <p:cNvPr id="240" name="Google Shape;240;p10"/>
          <p:cNvSpPr/>
          <p:nvPr/>
        </p:nvSpPr>
        <p:spPr>
          <a:xfrm>
            <a:off x="8370346" y="5257800"/>
            <a:ext cx="3755436"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241" name="Google Shape;241;p10"/>
          <p:cNvSpPr/>
          <p:nvPr/>
        </p:nvSpPr>
        <p:spPr>
          <a:xfrm>
            <a:off x="3149994" y="8547100"/>
            <a:ext cx="3619952" cy="30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0"/>
          <p:cNvSpPr/>
          <p:nvPr/>
        </p:nvSpPr>
        <p:spPr>
          <a:xfrm>
            <a:off x="3149994" y="8547100"/>
            <a:ext cx="3619952" cy="30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0"/>
          <p:cNvSpPr/>
          <p:nvPr/>
        </p:nvSpPr>
        <p:spPr>
          <a:xfrm>
            <a:off x="3149994" y="8547100"/>
            <a:ext cx="3823178"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Life</a:t>
            </a:r>
            <a:endParaRPr b="0" i="0" sz="4800" u="none" cap="none" strike="noStrike">
              <a:solidFill>
                <a:schemeClr val="dk1"/>
              </a:solidFill>
              <a:latin typeface="Calibri"/>
              <a:ea typeface="Calibri"/>
              <a:cs typeface="Calibri"/>
              <a:sym typeface="Calibri"/>
            </a:endParaRPr>
          </a:p>
        </p:txBody>
      </p:sp>
      <p:sp>
        <p:nvSpPr>
          <p:cNvPr id="244" name="Google Shape;244;p10"/>
          <p:cNvSpPr/>
          <p:nvPr/>
        </p:nvSpPr>
        <p:spPr>
          <a:xfrm>
            <a:off x="3149994" y="9486900"/>
            <a:ext cx="3755436"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626"/>
        </a:solidFill>
      </p:bgPr>
    </p:bg>
    <p:spTree>
      <p:nvGrpSpPr>
        <p:cNvPr id="249" name="Shape 249"/>
        <p:cNvGrpSpPr/>
        <p:nvPr/>
      </p:nvGrpSpPr>
      <p:grpSpPr>
        <a:xfrm>
          <a:off x="0" y="0"/>
          <a:ext cx="0" cy="0"/>
          <a:chOff x="0" y="0"/>
          <a:chExt cx="0" cy="0"/>
        </a:xfrm>
      </p:grpSpPr>
      <p:pic>
        <p:nvPicPr>
          <p:cNvPr descr=" " id="250" name="Google Shape;250;p1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51" name="Google Shape;251;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2" name="Google Shape;252;p1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53" name="Google Shape;253;p11"/>
          <p:cNvPicPr preferRelativeResize="0"/>
          <p:nvPr/>
        </p:nvPicPr>
        <p:blipFill rotWithShape="1">
          <a:blip r:embed="rId5">
            <a:alphaModFix/>
          </a:blip>
          <a:srcRect b="0" l="0" r="0" t="0"/>
          <a:stretch/>
        </p:blipFill>
        <p:spPr>
          <a:xfrm>
            <a:off x="990724" y="2032000"/>
            <a:ext cx="22418302" cy="10579100"/>
          </a:xfrm>
          <a:prstGeom prst="rect">
            <a:avLst/>
          </a:prstGeom>
          <a:noFill/>
          <a:ln>
            <a:noFill/>
          </a:ln>
        </p:spPr>
      </p:pic>
      <p:sp>
        <p:nvSpPr>
          <p:cNvPr id="254" name="Google Shape;254;p11"/>
          <p:cNvSpPr/>
          <p:nvPr/>
        </p:nvSpPr>
        <p:spPr>
          <a:xfrm>
            <a:off x="1270159" y="2032000"/>
            <a:ext cx="22138867" cy="563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5" name="Google Shape;255;p11"/>
          <p:cNvPicPr preferRelativeResize="0"/>
          <p:nvPr/>
        </p:nvPicPr>
        <p:blipFill rotWithShape="1">
          <a:blip r:embed="rId6">
            <a:alphaModFix/>
          </a:blip>
          <a:srcRect b="0" l="0" r="0" t="0"/>
          <a:stretch/>
        </p:blipFill>
        <p:spPr>
          <a:xfrm>
            <a:off x="1270159" y="2032000"/>
            <a:ext cx="5639505" cy="5638800"/>
          </a:xfrm>
          <a:prstGeom prst="rect">
            <a:avLst/>
          </a:prstGeom>
          <a:noFill/>
          <a:ln>
            <a:noFill/>
          </a:ln>
        </p:spPr>
      </p:pic>
      <p:pic>
        <p:nvPicPr>
          <p:cNvPr descr=" " id="256" name="Google Shape;256;p11"/>
          <p:cNvPicPr preferRelativeResize="0"/>
          <p:nvPr/>
        </p:nvPicPr>
        <p:blipFill rotWithShape="1">
          <a:blip r:embed="rId7">
            <a:alphaModFix/>
          </a:blip>
          <a:srcRect b="0" l="0" r="0" t="0"/>
          <a:stretch/>
        </p:blipFill>
        <p:spPr>
          <a:xfrm>
            <a:off x="3361700" y="4123283"/>
            <a:ext cx="1456422" cy="1456246"/>
          </a:xfrm>
          <a:prstGeom prst="rect">
            <a:avLst/>
          </a:prstGeom>
          <a:noFill/>
          <a:ln>
            <a:noFill/>
          </a:ln>
        </p:spPr>
      </p:pic>
      <p:pic>
        <p:nvPicPr>
          <p:cNvPr descr=" " id="257" name="Google Shape;257;p11"/>
          <p:cNvPicPr preferRelativeResize="0"/>
          <p:nvPr/>
        </p:nvPicPr>
        <p:blipFill rotWithShape="1">
          <a:blip r:embed="rId6">
            <a:alphaModFix/>
          </a:blip>
          <a:srcRect b="0" l="0" r="0" t="0"/>
          <a:stretch/>
        </p:blipFill>
        <p:spPr>
          <a:xfrm>
            <a:off x="6769946" y="2032000"/>
            <a:ext cx="5639505" cy="5638800"/>
          </a:xfrm>
          <a:prstGeom prst="rect">
            <a:avLst/>
          </a:prstGeom>
          <a:noFill/>
          <a:ln>
            <a:noFill/>
          </a:ln>
        </p:spPr>
      </p:pic>
      <p:pic>
        <p:nvPicPr>
          <p:cNvPr descr=" " id="258" name="Google Shape;258;p11"/>
          <p:cNvPicPr preferRelativeResize="0"/>
          <p:nvPr/>
        </p:nvPicPr>
        <p:blipFill rotWithShape="1">
          <a:blip r:embed="rId8">
            <a:alphaModFix/>
          </a:blip>
          <a:srcRect b="0" l="0" r="0" t="0"/>
          <a:stretch/>
        </p:blipFill>
        <p:spPr>
          <a:xfrm>
            <a:off x="8776797" y="4038600"/>
            <a:ext cx="1625803" cy="1625600"/>
          </a:xfrm>
          <a:prstGeom prst="rect">
            <a:avLst/>
          </a:prstGeom>
          <a:noFill/>
          <a:ln>
            <a:noFill/>
          </a:ln>
        </p:spPr>
      </p:pic>
      <p:pic>
        <p:nvPicPr>
          <p:cNvPr descr=" " id="259" name="Google Shape;259;p11"/>
          <p:cNvPicPr preferRelativeResize="0"/>
          <p:nvPr/>
        </p:nvPicPr>
        <p:blipFill rotWithShape="1">
          <a:blip r:embed="rId9">
            <a:alphaModFix/>
          </a:blip>
          <a:srcRect b="0" l="0" r="0" t="0"/>
          <a:stretch/>
        </p:blipFill>
        <p:spPr>
          <a:xfrm>
            <a:off x="8980022" y="4241800"/>
            <a:ext cx="1192256" cy="1190414"/>
          </a:xfrm>
          <a:prstGeom prst="rect">
            <a:avLst/>
          </a:prstGeom>
          <a:noFill/>
          <a:ln>
            <a:noFill/>
          </a:ln>
        </p:spPr>
      </p:pic>
      <p:pic>
        <p:nvPicPr>
          <p:cNvPr descr=" " id="260" name="Google Shape;260;p11"/>
          <p:cNvPicPr preferRelativeResize="0"/>
          <p:nvPr/>
        </p:nvPicPr>
        <p:blipFill rotWithShape="1">
          <a:blip r:embed="rId6">
            <a:alphaModFix/>
          </a:blip>
          <a:srcRect b="0" l="0" r="0" t="0"/>
          <a:stretch/>
        </p:blipFill>
        <p:spPr>
          <a:xfrm>
            <a:off x="12269734" y="2032000"/>
            <a:ext cx="5639505" cy="5638800"/>
          </a:xfrm>
          <a:prstGeom prst="rect">
            <a:avLst/>
          </a:prstGeom>
          <a:noFill/>
          <a:ln>
            <a:noFill/>
          </a:ln>
        </p:spPr>
      </p:pic>
      <p:pic>
        <p:nvPicPr>
          <p:cNvPr descr=" " id="261" name="Google Shape;261;p11"/>
          <p:cNvPicPr preferRelativeResize="0"/>
          <p:nvPr/>
        </p:nvPicPr>
        <p:blipFill rotWithShape="1">
          <a:blip r:embed="rId8">
            <a:alphaModFix/>
          </a:blip>
          <a:srcRect b="0" l="0" r="0" t="0"/>
          <a:stretch/>
        </p:blipFill>
        <p:spPr>
          <a:xfrm>
            <a:off x="14276584" y="4038600"/>
            <a:ext cx="1625803" cy="1625600"/>
          </a:xfrm>
          <a:prstGeom prst="rect">
            <a:avLst/>
          </a:prstGeom>
          <a:noFill/>
          <a:ln>
            <a:noFill/>
          </a:ln>
        </p:spPr>
      </p:pic>
      <p:pic>
        <p:nvPicPr>
          <p:cNvPr descr=" " id="262" name="Google Shape;262;p11"/>
          <p:cNvPicPr preferRelativeResize="0"/>
          <p:nvPr/>
        </p:nvPicPr>
        <p:blipFill rotWithShape="1">
          <a:blip r:embed="rId10">
            <a:alphaModFix/>
          </a:blip>
          <a:srcRect b="0" l="0" r="0" t="0"/>
          <a:stretch/>
        </p:blipFill>
        <p:spPr>
          <a:xfrm>
            <a:off x="14378172" y="4043363"/>
            <a:ext cx="1519452" cy="1519262"/>
          </a:xfrm>
          <a:prstGeom prst="rect">
            <a:avLst/>
          </a:prstGeom>
          <a:noFill/>
          <a:ln>
            <a:noFill/>
          </a:ln>
        </p:spPr>
      </p:pic>
      <p:pic>
        <p:nvPicPr>
          <p:cNvPr descr=" " id="263" name="Google Shape;263;p11"/>
          <p:cNvPicPr preferRelativeResize="0"/>
          <p:nvPr/>
        </p:nvPicPr>
        <p:blipFill rotWithShape="1">
          <a:blip r:embed="rId6">
            <a:alphaModFix/>
          </a:blip>
          <a:srcRect b="0" l="0" r="0" t="0"/>
          <a:stretch/>
        </p:blipFill>
        <p:spPr>
          <a:xfrm>
            <a:off x="17769521" y="2032000"/>
            <a:ext cx="5639505" cy="5638800"/>
          </a:xfrm>
          <a:prstGeom prst="rect">
            <a:avLst/>
          </a:prstGeom>
          <a:noFill/>
          <a:ln>
            <a:noFill/>
          </a:ln>
        </p:spPr>
      </p:pic>
      <p:pic>
        <p:nvPicPr>
          <p:cNvPr descr=" " id="264" name="Google Shape;264;p11"/>
          <p:cNvPicPr preferRelativeResize="0"/>
          <p:nvPr/>
        </p:nvPicPr>
        <p:blipFill rotWithShape="1">
          <a:blip r:embed="rId8">
            <a:alphaModFix/>
          </a:blip>
          <a:srcRect b="0" l="0" r="0" t="0"/>
          <a:stretch/>
        </p:blipFill>
        <p:spPr>
          <a:xfrm>
            <a:off x="19776372" y="4038600"/>
            <a:ext cx="1625803" cy="1625600"/>
          </a:xfrm>
          <a:prstGeom prst="rect">
            <a:avLst/>
          </a:prstGeom>
          <a:noFill/>
          <a:ln>
            <a:noFill/>
          </a:ln>
        </p:spPr>
      </p:pic>
      <p:pic>
        <p:nvPicPr>
          <p:cNvPr descr=" " id="265" name="Google Shape;265;p11"/>
          <p:cNvPicPr preferRelativeResize="0"/>
          <p:nvPr/>
        </p:nvPicPr>
        <p:blipFill rotWithShape="1">
          <a:blip r:embed="rId11">
            <a:alphaModFix/>
          </a:blip>
          <a:srcRect b="0" l="0" r="0" t="0"/>
          <a:stretch/>
        </p:blipFill>
        <p:spPr>
          <a:xfrm>
            <a:off x="19844116" y="4038600"/>
            <a:ext cx="1490319" cy="1625600"/>
          </a:xfrm>
          <a:prstGeom prst="rect">
            <a:avLst/>
          </a:prstGeom>
          <a:noFill/>
          <a:ln>
            <a:noFill/>
          </a:ln>
        </p:spPr>
      </p:pic>
      <p:sp>
        <p:nvSpPr>
          <p:cNvPr id="266" name="Google Shape;266;p11"/>
          <p:cNvSpPr/>
          <p:nvPr/>
        </p:nvSpPr>
        <p:spPr>
          <a:xfrm>
            <a:off x="990724" y="4292600"/>
            <a:ext cx="17426578" cy="11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1"/>
          <p:cNvSpPr/>
          <p:nvPr/>
        </p:nvSpPr>
        <p:spPr>
          <a:xfrm>
            <a:off x="990724" y="4292600"/>
            <a:ext cx="1117740" cy="1117600"/>
          </a:xfrm>
          <a:prstGeom prst="roundRect">
            <a:avLst>
              <a:gd fmla="val 378818" name="adj"/>
            </a:avLst>
          </a:prstGeom>
          <a:solidFill>
            <a:srgbClr val="FF95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1"/>
          <p:cNvSpPr/>
          <p:nvPr/>
        </p:nvSpPr>
        <p:spPr>
          <a:xfrm>
            <a:off x="1359070" y="4241800"/>
            <a:ext cx="719757"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ebas Neue"/>
              <a:buNone/>
            </a:pPr>
            <a:r>
              <a:rPr b="0" i="0" lang="en-US" sz="8000" u="none" cap="none" strike="noStrike">
                <a:solidFill>
                  <a:srgbClr val="FFFFFF"/>
                </a:solidFill>
                <a:latin typeface="Bebas Neue"/>
                <a:ea typeface="Bebas Neue"/>
                <a:cs typeface="Bebas Neue"/>
                <a:sym typeface="Bebas Neue"/>
              </a:rPr>
              <a:t>S</a:t>
            </a:r>
            <a:endParaRPr b="0" i="0" sz="8000" u="none" cap="none" strike="noStrike">
              <a:solidFill>
                <a:schemeClr val="dk1"/>
              </a:solidFill>
              <a:latin typeface="Calibri"/>
              <a:ea typeface="Calibri"/>
              <a:cs typeface="Calibri"/>
              <a:sym typeface="Calibri"/>
            </a:endParaRPr>
          </a:p>
        </p:txBody>
      </p:sp>
      <p:sp>
        <p:nvSpPr>
          <p:cNvPr id="269" name="Google Shape;269;p11"/>
          <p:cNvSpPr/>
          <p:nvPr/>
        </p:nvSpPr>
        <p:spPr>
          <a:xfrm>
            <a:off x="6427003" y="4292600"/>
            <a:ext cx="1117740" cy="1117600"/>
          </a:xfrm>
          <a:prstGeom prst="roundRect">
            <a:avLst>
              <a:gd fmla="val 378818" name="adj"/>
            </a:avLst>
          </a:prstGeom>
          <a:solidFill>
            <a:srgbClr val="FF95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1"/>
          <p:cNvSpPr/>
          <p:nvPr/>
        </p:nvSpPr>
        <p:spPr>
          <a:xfrm>
            <a:off x="6700087" y="4241800"/>
            <a:ext cx="910280"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ebas Neue"/>
              <a:buNone/>
            </a:pPr>
            <a:r>
              <a:rPr b="0" i="0" lang="en-US" sz="8000" u="none" cap="none" strike="noStrike">
                <a:solidFill>
                  <a:srgbClr val="FFFFFF"/>
                </a:solidFill>
                <a:latin typeface="Bebas Neue"/>
                <a:ea typeface="Bebas Neue"/>
                <a:cs typeface="Bebas Neue"/>
                <a:sym typeface="Bebas Neue"/>
              </a:rPr>
              <a:t>W</a:t>
            </a:r>
            <a:endParaRPr b="0" i="0" sz="8000" u="none" cap="none" strike="noStrike">
              <a:solidFill>
                <a:schemeClr val="dk1"/>
              </a:solidFill>
              <a:latin typeface="Calibri"/>
              <a:ea typeface="Calibri"/>
              <a:cs typeface="Calibri"/>
              <a:sym typeface="Calibri"/>
            </a:endParaRPr>
          </a:p>
        </p:txBody>
      </p:sp>
      <p:sp>
        <p:nvSpPr>
          <p:cNvPr id="271" name="Google Shape;271;p11"/>
          <p:cNvSpPr/>
          <p:nvPr/>
        </p:nvSpPr>
        <p:spPr>
          <a:xfrm>
            <a:off x="11863283" y="4292600"/>
            <a:ext cx="1117740" cy="1117600"/>
          </a:xfrm>
          <a:prstGeom prst="roundRect">
            <a:avLst>
              <a:gd fmla="val 378818" name="adj"/>
            </a:avLst>
          </a:prstGeom>
          <a:solidFill>
            <a:srgbClr val="FF95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1"/>
          <p:cNvSpPr/>
          <p:nvPr/>
        </p:nvSpPr>
        <p:spPr>
          <a:xfrm>
            <a:off x="12212576" y="4241800"/>
            <a:ext cx="757861"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ebas Neue"/>
              <a:buNone/>
            </a:pPr>
            <a:r>
              <a:rPr b="0" i="0" lang="en-US" sz="8000" u="none" cap="none" strike="noStrike">
                <a:solidFill>
                  <a:srgbClr val="FFFFFF"/>
                </a:solidFill>
                <a:latin typeface="Bebas Neue"/>
                <a:ea typeface="Bebas Neue"/>
                <a:cs typeface="Bebas Neue"/>
                <a:sym typeface="Bebas Neue"/>
              </a:rPr>
              <a:t>O</a:t>
            </a:r>
            <a:endParaRPr b="0" i="0" sz="8000" u="none" cap="none" strike="noStrike">
              <a:solidFill>
                <a:schemeClr val="dk1"/>
              </a:solidFill>
              <a:latin typeface="Calibri"/>
              <a:ea typeface="Calibri"/>
              <a:cs typeface="Calibri"/>
              <a:sym typeface="Calibri"/>
            </a:endParaRPr>
          </a:p>
        </p:txBody>
      </p:sp>
      <p:sp>
        <p:nvSpPr>
          <p:cNvPr id="273" name="Google Shape;273;p11"/>
          <p:cNvSpPr/>
          <p:nvPr/>
        </p:nvSpPr>
        <p:spPr>
          <a:xfrm>
            <a:off x="17299562" y="4292600"/>
            <a:ext cx="1117740" cy="1117600"/>
          </a:xfrm>
          <a:prstGeom prst="roundRect">
            <a:avLst>
              <a:gd fmla="val 378818" name="adj"/>
            </a:avLst>
          </a:prstGeom>
          <a:solidFill>
            <a:srgbClr val="FF95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1"/>
          <p:cNvSpPr/>
          <p:nvPr/>
        </p:nvSpPr>
        <p:spPr>
          <a:xfrm>
            <a:off x="17667908" y="4241800"/>
            <a:ext cx="719757"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ebas Neue"/>
              <a:buNone/>
            </a:pPr>
            <a:r>
              <a:rPr b="0" i="0" lang="en-US" sz="8000" u="none" cap="none" strike="noStrike">
                <a:solidFill>
                  <a:srgbClr val="FFFFFF"/>
                </a:solidFill>
                <a:latin typeface="Bebas Neue"/>
                <a:ea typeface="Bebas Neue"/>
                <a:cs typeface="Bebas Neue"/>
                <a:sym typeface="Bebas Neue"/>
              </a:rPr>
              <a:t>T</a:t>
            </a:r>
            <a:endParaRPr b="0" i="0" sz="8000" u="none" cap="none" strike="noStrike">
              <a:solidFill>
                <a:schemeClr val="dk1"/>
              </a:solidFill>
              <a:latin typeface="Calibri"/>
              <a:ea typeface="Calibri"/>
              <a:cs typeface="Calibri"/>
              <a:sym typeface="Calibri"/>
            </a:endParaRPr>
          </a:p>
        </p:txBody>
      </p:sp>
      <p:sp>
        <p:nvSpPr>
          <p:cNvPr id="275" name="Google Shape;275;p11"/>
          <p:cNvSpPr/>
          <p:nvPr/>
        </p:nvSpPr>
        <p:spPr>
          <a:xfrm>
            <a:off x="1270159" y="8280400"/>
            <a:ext cx="4737692" cy="403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1"/>
          <p:cNvSpPr/>
          <p:nvPr/>
        </p:nvSpPr>
        <p:spPr>
          <a:xfrm>
            <a:off x="1270159" y="82804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1"/>
          <p:cNvSpPr/>
          <p:nvPr/>
        </p:nvSpPr>
        <p:spPr>
          <a:xfrm>
            <a:off x="1270159" y="82804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1"/>
          <p:cNvSpPr/>
          <p:nvPr/>
        </p:nvSpPr>
        <p:spPr>
          <a:xfrm>
            <a:off x="1270159" y="8280400"/>
            <a:ext cx="4890111"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ebas Neue"/>
              <a:buNone/>
            </a:pPr>
            <a:r>
              <a:rPr b="0" i="0" lang="en-US" sz="3600" u="none" cap="none" strike="noStrike">
                <a:solidFill>
                  <a:srgbClr val="FFFFFF"/>
                </a:solidFill>
                <a:latin typeface="Bebas Neue"/>
                <a:ea typeface="Bebas Neue"/>
                <a:cs typeface="Bebas Neue"/>
                <a:sym typeface="Bebas Neue"/>
              </a:rPr>
              <a:t>Eclipse</a:t>
            </a:r>
            <a:endParaRPr b="0" i="0" sz="3600" u="none" cap="none" strike="noStrike">
              <a:solidFill>
                <a:schemeClr val="dk1"/>
              </a:solidFill>
              <a:latin typeface="Calibri"/>
              <a:ea typeface="Calibri"/>
              <a:cs typeface="Calibri"/>
              <a:sym typeface="Calibri"/>
            </a:endParaRPr>
          </a:p>
        </p:txBody>
      </p:sp>
      <p:sp>
        <p:nvSpPr>
          <p:cNvPr id="279" name="Google Shape;279;p11"/>
          <p:cNvSpPr/>
          <p:nvPr/>
        </p:nvSpPr>
        <p:spPr>
          <a:xfrm>
            <a:off x="1270159" y="9029700"/>
            <a:ext cx="4873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80" name="Google Shape;280;p11"/>
          <p:cNvSpPr/>
          <p:nvPr/>
        </p:nvSpPr>
        <p:spPr>
          <a:xfrm>
            <a:off x="1270159" y="105029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1"/>
          <p:cNvSpPr/>
          <p:nvPr/>
        </p:nvSpPr>
        <p:spPr>
          <a:xfrm>
            <a:off x="1270159" y="105029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1"/>
          <p:cNvSpPr/>
          <p:nvPr/>
        </p:nvSpPr>
        <p:spPr>
          <a:xfrm>
            <a:off x="1270159" y="10502900"/>
            <a:ext cx="4890111"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ebas Neue"/>
              <a:buNone/>
            </a:pPr>
            <a:r>
              <a:rPr b="0" i="0" lang="en-US" sz="3600" u="none" cap="none" strike="noStrike">
                <a:solidFill>
                  <a:srgbClr val="FFFFFF"/>
                </a:solidFill>
                <a:latin typeface="Bebas Neue"/>
                <a:ea typeface="Bebas Neue"/>
                <a:cs typeface="Bebas Neue"/>
                <a:sym typeface="Bebas Neue"/>
              </a:rPr>
              <a:t>Quest</a:t>
            </a:r>
            <a:endParaRPr b="0" i="0" sz="3600" u="none" cap="none" strike="noStrike">
              <a:solidFill>
                <a:schemeClr val="dk1"/>
              </a:solidFill>
              <a:latin typeface="Calibri"/>
              <a:ea typeface="Calibri"/>
              <a:cs typeface="Calibri"/>
              <a:sym typeface="Calibri"/>
            </a:endParaRPr>
          </a:p>
        </p:txBody>
      </p:sp>
      <p:sp>
        <p:nvSpPr>
          <p:cNvPr id="283" name="Google Shape;283;p11"/>
          <p:cNvSpPr/>
          <p:nvPr/>
        </p:nvSpPr>
        <p:spPr>
          <a:xfrm>
            <a:off x="1270159" y="11252200"/>
            <a:ext cx="4873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84" name="Google Shape;284;p11"/>
          <p:cNvSpPr/>
          <p:nvPr/>
        </p:nvSpPr>
        <p:spPr>
          <a:xfrm>
            <a:off x="6769946" y="8280400"/>
            <a:ext cx="4737692" cy="403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1"/>
          <p:cNvSpPr/>
          <p:nvPr/>
        </p:nvSpPr>
        <p:spPr>
          <a:xfrm>
            <a:off x="6769946" y="82804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1"/>
          <p:cNvSpPr/>
          <p:nvPr/>
        </p:nvSpPr>
        <p:spPr>
          <a:xfrm>
            <a:off x="6769946" y="82804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1"/>
          <p:cNvSpPr/>
          <p:nvPr/>
        </p:nvSpPr>
        <p:spPr>
          <a:xfrm>
            <a:off x="6769946" y="8280400"/>
            <a:ext cx="4890111"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ebas Neue"/>
              <a:buNone/>
            </a:pPr>
            <a:r>
              <a:rPr b="0" i="0" lang="en-US" sz="3600" u="none" cap="none" strike="noStrike">
                <a:solidFill>
                  <a:srgbClr val="FFFFFF"/>
                </a:solidFill>
                <a:latin typeface="Bebas Neue"/>
                <a:ea typeface="Bebas Neue"/>
                <a:cs typeface="Bebas Neue"/>
                <a:sym typeface="Bebas Neue"/>
              </a:rPr>
              <a:t>Eclipse</a:t>
            </a:r>
            <a:endParaRPr b="0" i="0" sz="3600" u="none" cap="none" strike="noStrike">
              <a:solidFill>
                <a:schemeClr val="dk1"/>
              </a:solidFill>
              <a:latin typeface="Calibri"/>
              <a:ea typeface="Calibri"/>
              <a:cs typeface="Calibri"/>
              <a:sym typeface="Calibri"/>
            </a:endParaRPr>
          </a:p>
        </p:txBody>
      </p:sp>
      <p:sp>
        <p:nvSpPr>
          <p:cNvPr id="288" name="Google Shape;288;p11"/>
          <p:cNvSpPr/>
          <p:nvPr/>
        </p:nvSpPr>
        <p:spPr>
          <a:xfrm>
            <a:off x="6769946" y="9029700"/>
            <a:ext cx="4873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89" name="Google Shape;289;p11"/>
          <p:cNvSpPr/>
          <p:nvPr/>
        </p:nvSpPr>
        <p:spPr>
          <a:xfrm>
            <a:off x="6769946" y="105029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1"/>
          <p:cNvSpPr/>
          <p:nvPr/>
        </p:nvSpPr>
        <p:spPr>
          <a:xfrm>
            <a:off x="6769946" y="105029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1"/>
          <p:cNvSpPr/>
          <p:nvPr/>
        </p:nvSpPr>
        <p:spPr>
          <a:xfrm>
            <a:off x="6769946" y="10502900"/>
            <a:ext cx="4890111"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ebas Neue"/>
              <a:buNone/>
            </a:pPr>
            <a:r>
              <a:rPr b="0" i="0" lang="en-US" sz="3600" u="none" cap="none" strike="noStrike">
                <a:solidFill>
                  <a:srgbClr val="FFFFFF"/>
                </a:solidFill>
                <a:latin typeface="Bebas Neue"/>
                <a:ea typeface="Bebas Neue"/>
                <a:cs typeface="Bebas Neue"/>
                <a:sym typeface="Bebas Neue"/>
              </a:rPr>
              <a:t>Quest</a:t>
            </a:r>
            <a:endParaRPr b="0" i="0" sz="3600" u="none" cap="none" strike="noStrike">
              <a:solidFill>
                <a:schemeClr val="dk1"/>
              </a:solidFill>
              <a:latin typeface="Calibri"/>
              <a:ea typeface="Calibri"/>
              <a:cs typeface="Calibri"/>
              <a:sym typeface="Calibri"/>
            </a:endParaRPr>
          </a:p>
        </p:txBody>
      </p:sp>
      <p:sp>
        <p:nvSpPr>
          <p:cNvPr id="292" name="Google Shape;292;p11"/>
          <p:cNvSpPr/>
          <p:nvPr/>
        </p:nvSpPr>
        <p:spPr>
          <a:xfrm>
            <a:off x="6769946" y="11252200"/>
            <a:ext cx="4873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93" name="Google Shape;293;p11"/>
          <p:cNvSpPr/>
          <p:nvPr/>
        </p:nvSpPr>
        <p:spPr>
          <a:xfrm>
            <a:off x="12269734" y="8280400"/>
            <a:ext cx="4737692" cy="403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1"/>
          <p:cNvSpPr/>
          <p:nvPr/>
        </p:nvSpPr>
        <p:spPr>
          <a:xfrm>
            <a:off x="12269734" y="82804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1"/>
          <p:cNvSpPr/>
          <p:nvPr/>
        </p:nvSpPr>
        <p:spPr>
          <a:xfrm>
            <a:off x="12269734" y="82804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1"/>
          <p:cNvSpPr/>
          <p:nvPr/>
        </p:nvSpPr>
        <p:spPr>
          <a:xfrm>
            <a:off x="12269734" y="8280400"/>
            <a:ext cx="4890111"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ebas Neue"/>
              <a:buNone/>
            </a:pPr>
            <a:r>
              <a:rPr b="0" i="0" lang="en-US" sz="3600" u="none" cap="none" strike="noStrike">
                <a:solidFill>
                  <a:srgbClr val="FFFFFF"/>
                </a:solidFill>
                <a:latin typeface="Bebas Neue"/>
                <a:ea typeface="Bebas Neue"/>
                <a:cs typeface="Bebas Neue"/>
                <a:sym typeface="Bebas Neue"/>
              </a:rPr>
              <a:t>Eclipse</a:t>
            </a:r>
            <a:endParaRPr b="0" i="0" sz="3600" u="none" cap="none" strike="noStrike">
              <a:solidFill>
                <a:schemeClr val="dk1"/>
              </a:solidFill>
              <a:latin typeface="Calibri"/>
              <a:ea typeface="Calibri"/>
              <a:cs typeface="Calibri"/>
              <a:sym typeface="Calibri"/>
            </a:endParaRPr>
          </a:p>
        </p:txBody>
      </p:sp>
      <p:sp>
        <p:nvSpPr>
          <p:cNvPr id="297" name="Google Shape;297;p11"/>
          <p:cNvSpPr/>
          <p:nvPr/>
        </p:nvSpPr>
        <p:spPr>
          <a:xfrm>
            <a:off x="12269734" y="9029700"/>
            <a:ext cx="4873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98" name="Google Shape;298;p11"/>
          <p:cNvSpPr/>
          <p:nvPr/>
        </p:nvSpPr>
        <p:spPr>
          <a:xfrm>
            <a:off x="12269734" y="105029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1"/>
          <p:cNvSpPr/>
          <p:nvPr/>
        </p:nvSpPr>
        <p:spPr>
          <a:xfrm>
            <a:off x="12269734" y="105029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1"/>
          <p:cNvSpPr/>
          <p:nvPr/>
        </p:nvSpPr>
        <p:spPr>
          <a:xfrm>
            <a:off x="12269734" y="10502900"/>
            <a:ext cx="4890111"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ebas Neue"/>
              <a:buNone/>
            </a:pPr>
            <a:r>
              <a:rPr b="0" i="0" lang="en-US" sz="3600" u="none" cap="none" strike="noStrike">
                <a:solidFill>
                  <a:srgbClr val="FFFFFF"/>
                </a:solidFill>
                <a:latin typeface="Bebas Neue"/>
                <a:ea typeface="Bebas Neue"/>
                <a:cs typeface="Bebas Neue"/>
                <a:sym typeface="Bebas Neue"/>
              </a:rPr>
              <a:t>Quest</a:t>
            </a:r>
            <a:endParaRPr b="0" i="0" sz="3600" u="none" cap="none" strike="noStrike">
              <a:solidFill>
                <a:schemeClr val="dk1"/>
              </a:solidFill>
              <a:latin typeface="Calibri"/>
              <a:ea typeface="Calibri"/>
              <a:cs typeface="Calibri"/>
              <a:sym typeface="Calibri"/>
            </a:endParaRPr>
          </a:p>
        </p:txBody>
      </p:sp>
      <p:sp>
        <p:nvSpPr>
          <p:cNvPr id="301" name="Google Shape;301;p11"/>
          <p:cNvSpPr/>
          <p:nvPr/>
        </p:nvSpPr>
        <p:spPr>
          <a:xfrm>
            <a:off x="12269734" y="11252200"/>
            <a:ext cx="4873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302" name="Google Shape;302;p11"/>
          <p:cNvSpPr/>
          <p:nvPr/>
        </p:nvSpPr>
        <p:spPr>
          <a:xfrm>
            <a:off x="17769521" y="8280400"/>
            <a:ext cx="4737692" cy="403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1"/>
          <p:cNvSpPr/>
          <p:nvPr/>
        </p:nvSpPr>
        <p:spPr>
          <a:xfrm>
            <a:off x="17769521" y="82804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1"/>
          <p:cNvSpPr/>
          <p:nvPr/>
        </p:nvSpPr>
        <p:spPr>
          <a:xfrm>
            <a:off x="17769521" y="82804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1"/>
          <p:cNvSpPr/>
          <p:nvPr/>
        </p:nvSpPr>
        <p:spPr>
          <a:xfrm>
            <a:off x="17769521" y="8280400"/>
            <a:ext cx="4890111"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ebas Neue"/>
              <a:buNone/>
            </a:pPr>
            <a:r>
              <a:rPr b="0" i="0" lang="en-US" sz="3600" u="none" cap="none" strike="noStrike">
                <a:solidFill>
                  <a:srgbClr val="FFFFFF"/>
                </a:solidFill>
                <a:latin typeface="Bebas Neue"/>
                <a:ea typeface="Bebas Neue"/>
                <a:cs typeface="Bebas Neue"/>
                <a:sym typeface="Bebas Neue"/>
              </a:rPr>
              <a:t>Eclipse</a:t>
            </a:r>
            <a:endParaRPr b="0" i="0" sz="3600" u="none" cap="none" strike="noStrike">
              <a:solidFill>
                <a:schemeClr val="dk1"/>
              </a:solidFill>
              <a:latin typeface="Calibri"/>
              <a:ea typeface="Calibri"/>
              <a:cs typeface="Calibri"/>
              <a:sym typeface="Calibri"/>
            </a:endParaRPr>
          </a:p>
        </p:txBody>
      </p:sp>
      <p:sp>
        <p:nvSpPr>
          <p:cNvPr id="306" name="Google Shape;306;p11"/>
          <p:cNvSpPr/>
          <p:nvPr/>
        </p:nvSpPr>
        <p:spPr>
          <a:xfrm>
            <a:off x="17769521" y="9029700"/>
            <a:ext cx="4873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07" name="Google Shape;307;p11"/>
          <p:cNvSpPr/>
          <p:nvPr/>
        </p:nvSpPr>
        <p:spPr>
          <a:xfrm>
            <a:off x="17769521" y="105029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1"/>
          <p:cNvSpPr/>
          <p:nvPr/>
        </p:nvSpPr>
        <p:spPr>
          <a:xfrm>
            <a:off x="17769521" y="105029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1"/>
          <p:cNvSpPr/>
          <p:nvPr/>
        </p:nvSpPr>
        <p:spPr>
          <a:xfrm>
            <a:off x="17769521" y="10502900"/>
            <a:ext cx="4890111"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ebas Neue"/>
              <a:buNone/>
            </a:pPr>
            <a:r>
              <a:rPr b="0" i="0" lang="en-US" sz="3600" u="none" cap="none" strike="noStrike">
                <a:solidFill>
                  <a:srgbClr val="FFFFFF"/>
                </a:solidFill>
                <a:latin typeface="Bebas Neue"/>
                <a:ea typeface="Bebas Neue"/>
                <a:cs typeface="Bebas Neue"/>
                <a:sym typeface="Bebas Neue"/>
              </a:rPr>
              <a:t>Quest</a:t>
            </a:r>
            <a:endParaRPr b="0" i="0" sz="3600" u="none" cap="none" strike="noStrike">
              <a:solidFill>
                <a:schemeClr val="dk1"/>
              </a:solidFill>
              <a:latin typeface="Calibri"/>
              <a:ea typeface="Calibri"/>
              <a:cs typeface="Calibri"/>
              <a:sym typeface="Calibri"/>
            </a:endParaRPr>
          </a:p>
        </p:txBody>
      </p:sp>
      <p:sp>
        <p:nvSpPr>
          <p:cNvPr id="310" name="Google Shape;310;p11"/>
          <p:cNvSpPr/>
          <p:nvPr/>
        </p:nvSpPr>
        <p:spPr>
          <a:xfrm>
            <a:off x="17769521" y="11252200"/>
            <a:ext cx="4873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626"/>
        </a:solidFill>
      </p:bgPr>
    </p:bg>
    <p:spTree>
      <p:nvGrpSpPr>
        <p:cNvPr id="315" name="Shape 315"/>
        <p:cNvGrpSpPr/>
        <p:nvPr/>
      </p:nvGrpSpPr>
      <p:grpSpPr>
        <a:xfrm>
          <a:off x="0" y="0"/>
          <a:ext cx="0" cy="0"/>
          <a:chOff x="0" y="0"/>
          <a:chExt cx="0" cy="0"/>
        </a:xfrm>
      </p:grpSpPr>
      <p:pic>
        <p:nvPicPr>
          <p:cNvPr descr=" " id="316" name="Google Shape;316;p1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17" name="Google Shape;317;p12"/>
          <p:cNvPicPr preferRelativeResize="0"/>
          <p:nvPr/>
        </p:nvPicPr>
        <p:blipFill rotWithShape="1">
          <a:blip r:embed="rId4">
            <a:alphaModFix/>
          </a:blip>
          <a:srcRect b="0" l="0" r="0" t="0"/>
          <a:stretch/>
        </p:blipFill>
        <p:spPr>
          <a:xfrm>
            <a:off x="9672259" y="11461750"/>
            <a:ext cx="609676" cy="546100"/>
          </a:xfrm>
          <a:prstGeom prst="rect">
            <a:avLst/>
          </a:prstGeom>
          <a:noFill/>
          <a:ln>
            <a:noFill/>
          </a:ln>
        </p:spPr>
      </p:pic>
      <p:pic>
        <p:nvPicPr>
          <p:cNvPr descr=" " id="318" name="Google Shape;318;p12"/>
          <p:cNvPicPr preferRelativeResize="0"/>
          <p:nvPr/>
        </p:nvPicPr>
        <p:blipFill rotWithShape="1">
          <a:blip r:embed="rId5">
            <a:alphaModFix/>
          </a:blip>
          <a:srcRect b="0" l="0" r="0" t="0"/>
          <a:stretch/>
        </p:blipFill>
        <p:spPr>
          <a:xfrm>
            <a:off x="14308338" y="11957050"/>
            <a:ext cx="609676" cy="533400"/>
          </a:xfrm>
          <a:prstGeom prst="rect">
            <a:avLst/>
          </a:prstGeom>
          <a:noFill/>
          <a:ln>
            <a:noFill/>
          </a:ln>
        </p:spPr>
      </p:pic>
      <p:pic>
        <p:nvPicPr>
          <p:cNvPr descr=" " id="319" name="Google Shape;319;p12"/>
          <p:cNvPicPr preferRelativeResize="0"/>
          <p:nvPr/>
        </p:nvPicPr>
        <p:blipFill rotWithShape="1">
          <a:blip r:embed="rId6">
            <a:alphaModFix/>
          </a:blip>
          <a:srcRect b="0" l="0" r="0" t="0"/>
          <a:stretch/>
        </p:blipFill>
        <p:spPr>
          <a:xfrm>
            <a:off x="10789999" y="1619250"/>
            <a:ext cx="609676" cy="533400"/>
          </a:xfrm>
          <a:prstGeom prst="rect">
            <a:avLst/>
          </a:prstGeom>
          <a:noFill/>
          <a:ln>
            <a:noFill/>
          </a:ln>
        </p:spPr>
      </p:pic>
      <p:pic>
        <p:nvPicPr>
          <p:cNvPr descr=" " id="320" name="Google Shape;320;p12"/>
          <p:cNvPicPr preferRelativeResize="0"/>
          <p:nvPr/>
        </p:nvPicPr>
        <p:blipFill rotWithShape="1">
          <a:blip r:embed="rId7">
            <a:alphaModFix/>
          </a:blip>
          <a:srcRect b="0" l="0" r="0" t="0"/>
          <a:stretch/>
        </p:blipFill>
        <p:spPr>
          <a:xfrm>
            <a:off x="762095" y="10998200"/>
            <a:ext cx="1028829" cy="1993900"/>
          </a:xfrm>
          <a:prstGeom prst="rect">
            <a:avLst/>
          </a:prstGeom>
          <a:noFill/>
          <a:ln>
            <a:noFill/>
          </a:ln>
        </p:spPr>
      </p:pic>
      <p:pic>
        <p:nvPicPr>
          <p:cNvPr descr=" " id="321" name="Google Shape;321;p12"/>
          <p:cNvPicPr preferRelativeResize="0"/>
          <p:nvPr/>
        </p:nvPicPr>
        <p:blipFill rotWithShape="1">
          <a:blip r:embed="rId8">
            <a:alphaModFix/>
          </a:blip>
          <a:srcRect b="0" l="0" r="0" t="0"/>
          <a:stretch/>
        </p:blipFill>
        <p:spPr>
          <a:xfrm>
            <a:off x="18950769" y="12141200"/>
            <a:ext cx="635079" cy="635000"/>
          </a:xfrm>
          <a:prstGeom prst="rect">
            <a:avLst/>
          </a:prstGeom>
          <a:noFill/>
          <a:ln>
            <a:noFill/>
          </a:ln>
        </p:spPr>
      </p:pic>
      <p:pic>
        <p:nvPicPr>
          <p:cNvPr descr=" " id="322" name="Google Shape;322;p12"/>
          <p:cNvPicPr preferRelativeResize="0"/>
          <p:nvPr/>
        </p:nvPicPr>
        <p:blipFill rotWithShape="1">
          <a:blip r:embed="rId9">
            <a:alphaModFix/>
          </a:blip>
          <a:srcRect b="0" l="0" r="0" t="0"/>
          <a:stretch/>
        </p:blipFill>
        <p:spPr>
          <a:xfrm>
            <a:off x="21465683" y="12788900"/>
            <a:ext cx="317540" cy="330200"/>
          </a:xfrm>
          <a:prstGeom prst="rect">
            <a:avLst/>
          </a:prstGeom>
          <a:noFill/>
          <a:ln>
            <a:noFill/>
          </a:ln>
        </p:spPr>
      </p:pic>
      <p:pic>
        <p:nvPicPr>
          <p:cNvPr descr=" " id="323" name="Google Shape;323;p12"/>
          <p:cNvPicPr preferRelativeResize="0"/>
          <p:nvPr/>
        </p:nvPicPr>
        <p:blipFill rotWithShape="1">
          <a:blip r:embed="rId10">
            <a:alphaModFix/>
          </a:blip>
          <a:srcRect b="0" l="0" r="0" t="0"/>
          <a:stretch/>
        </p:blipFill>
        <p:spPr>
          <a:xfrm>
            <a:off x="8713289" y="4140200"/>
            <a:ext cx="317540" cy="317500"/>
          </a:xfrm>
          <a:prstGeom prst="rect">
            <a:avLst/>
          </a:prstGeom>
          <a:noFill/>
          <a:ln>
            <a:noFill/>
          </a:ln>
        </p:spPr>
      </p:pic>
      <p:sp>
        <p:nvSpPr>
          <p:cNvPr id="324" name="Google Shape;324;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5" name="Google Shape;325;p12"/>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pic>
        <p:nvPicPr>
          <p:cNvPr descr=" " id="326" name="Google Shape;326;p12"/>
          <p:cNvPicPr preferRelativeResize="0"/>
          <p:nvPr/>
        </p:nvPicPr>
        <p:blipFill rotWithShape="1">
          <a:blip r:embed="rId12">
            <a:alphaModFix/>
          </a:blip>
          <a:srcRect b="0" l="0" r="0" t="0"/>
          <a:stretch/>
        </p:blipFill>
        <p:spPr>
          <a:xfrm>
            <a:off x="7481235" y="673100"/>
            <a:ext cx="6084060" cy="12369800"/>
          </a:xfrm>
          <a:prstGeom prst="rect">
            <a:avLst/>
          </a:prstGeom>
          <a:noFill/>
          <a:ln>
            <a:noFill/>
          </a:ln>
        </p:spPr>
      </p:pic>
      <p:pic>
        <p:nvPicPr>
          <p:cNvPr descr=" " id="327" name="Google Shape;327;p12"/>
          <p:cNvPicPr preferRelativeResize="0"/>
          <p:nvPr/>
        </p:nvPicPr>
        <p:blipFill rotWithShape="1">
          <a:blip r:embed="rId13">
            <a:alphaModFix/>
          </a:blip>
          <a:srcRect b="0" l="0" r="0" t="0"/>
          <a:stretch/>
        </p:blipFill>
        <p:spPr>
          <a:xfrm>
            <a:off x="990724" y="673100"/>
            <a:ext cx="6084060" cy="4737100"/>
          </a:xfrm>
          <a:prstGeom prst="rect">
            <a:avLst/>
          </a:prstGeom>
          <a:noFill/>
          <a:ln>
            <a:noFill/>
          </a:ln>
        </p:spPr>
      </p:pic>
      <p:pic>
        <p:nvPicPr>
          <p:cNvPr descr=" " id="328" name="Google Shape;328;p12"/>
          <p:cNvPicPr preferRelativeResize="0"/>
          <p:nvPr/>
        </p:nvPicPr>
        <p:blipFill rotWithShape="1">
          <a:blip r:embed="rId14">
            <a:alphaModFix/>
          </a:blip>
          <a:srcRect b="0" l="0" r="0" t="0"/>
          <a:stretch/>
        </p:blipFill>
        <p:spPr>
          <a:xfrm>
            <a:off x="990724" y="5880100"/>
            <a:ext cx="6084060" cy="7162800"/>
          </a:xfrm>
          <a:prstGeom prst="rect">
            <a:avLst/>
          </a:prstGeom>
          <a:noFill/>
          <a:ln>
            <a:noFill/>
          </a:ln>
        </p:spPr>
      </p:pic>
      <p:sp>
        <p:nvSpPr>
          <p:cNvPr id="329" name="Google Shape;329;p12"/>
          <p:cNvSpPr/>
          <p:nvPr/>
        </p:nvSpPr>
        <p:spPr>
          <a:xfrm>
            <a:off x="14543318" y="406400"/>
            <a:ext cx="7565912"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9519"/>
              </a:buClr>
              <a:buSzPts val="8000"/>
              <a:buFont typeface="Bebas Neue"/>
              <a:buNone/>
            </a:pPr>
            <a:r>
              <a:rPr b="0" i="0" lang="en-US" sz="8000" u="none" cap="none" strike="noStrike">
                <a:solidFill>
                  <a:srgbClr val="FF9519"/>
                </a:solidFill>
                <a:latin typeface="Bebas Neue"/>
                <a:ea typeface="Bebas Neue"/>
                <a:cs typeface="Bebas Neue"/>
                <a:sym typeface="Bebas Neue"/>
              </a:rPr>
              <a:t>Some Data</a:t>
            </a:r>
            <a:endParaRPr b="0" i="0" sz="8000" u="none" cap="none" strike="noStrike">
              <a:solidFill>
                <a:schemeClr val="dk1"/>
              </a:solidFill>
              <a:latin typeface="Calibri"/>
              <a:ea typeface="Calibri"/>
              <a:cs typeface="Calibri"/>
              <a:sym typeface="Calibri"/>
            </a:endParaRPr>
          </a:p>
        </p:txBody>
      </p:sp>
      <p:sp>
        <p:nvSpPr>
          <p:cNvPr id="330" name="Google Shape;330;p12"/>
          <p:cNvSpPr/>
          <p:nvPr/>
        </p:nvSpPr>
        <p:spPr>
          <a:xfrm>
            <a:off x="14543318" y="3327400"/>
            <a:ext cx="7874984" cy="62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2"/>
          <p:cNvSpPr/>
          <p:nvPr/>
        </p:nvSpPr>
        <p:spPr>
          <a:xfrm>
            <a:off x="14543318" y="3327400"/>
            <a:ext cx="7874984" cy="28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2"/>
          <p:cNvSpPr/>
          <p:nvPr/>
        </p:nvSpPr>
        <p:spPr>
          <a:xfrm>
            <a:off x="14543318" y="3327400"/>
            <a:ext cx="2260883" cy="19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2"/>
          <p:cNvSpPr/>
          <p:nvPr/>
        </p:nvSpPr>
        <p:spPr>
          <a:xfrm>
            <a:off x="14543318" y="3327400"/>
            <a:ext cx="2802817" cy="2497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8400"/>
              </a:buClr>
              <a:buSzPts val="12800"/>
              <a:buFont typeface="Bebas Neue"/>
              <a:buNone/>
            </a:pPr>
            <a:r>
              <a:rPr b="0" i="0" lang="en-US" sz="12800" u="none" cap="none" strike="noStrike">
                <a:solidFill>
                  <a:srgbClr val="FF8400"/>
                </a:solidFill>
                <a:latin typeface="Bebas Neue"/>
                <a:ea typeface="Bebas Neue"/>
                <a:cs typeface="Bebas Neue"/>
                <a:sym typeface="Bebas Neue"/>
              </a:rPr>
              <a:t>75%</a:t>
            </a:r>
            <a:endParaRPr b="0" i="0" sz="12800" u="none" cap="none" strike="noStrike">
              <a:solidFill>
                <a:schemeClr val="dk1"/>
              </a:solidFill>
              <a:latin typeface="Calibri"/>
              <a:ea typeface="Calibri"/>
              <a:cs typeface="Calibri"/>
              <a:sym typeface="Calibri"/>
            </a:endParaRPr>
          </a:p>
        </p:txBody>
      </p:sp>
      <p:sp>
        <p:nvSpPr>
          <p:cNvPr id="334" name="Google Shape;334;p12"/>
          <p:cNvSpPr/>
          <p:nvPr/>
        </p:nvSpPr>
        <p:spPr>
          <a:xfrm>
            <a:off x="14543318" y="5588000"/>
            <a:ext cx="7874984" cy="5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2"/>
          <p:cNvSpPr/>
          <p:nvPr/>
        </p:nvSpPr>
        <p:spPr>
          <a:xfrm>
            <a:off x="14543318" y="5588000"/>
            <a:ext cx="8027403"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ebas Neue"/>
              <a:buNone/>
            </a:pPr>
            <a:r>
              <a:rPr b="0" i="0" lang="en-US" sz="3600" u="none" cap="none" strike="noStrike">
                <a:solidFill>
                  <a:srgbClr val="FFFFFF"/>
                </a:solidFill>
                <a:latin typeface="Bebas Neue"/>
                <a:ea typeface="Bebas Neue"/>
                <a:cs typeface="Bebas Neue"/>
                <a:sym typeface="Bebas Neue"/>
              </a:rPr>
              <a:t>Enchanted Creatures</a:t>
            </a:r>
            <a:endParaRPr b="0" i="0" sz="3600" u="none" cap="none" strike="noStrike">
              <a:solidFill>
                <a:schemeClr val="dk1"/>
              </a:solidFill>
              <a:latin typeface="Calibri"/>
              <a:ea typeface="Calibri"/>
              <a:cs typeface="Calibri"/>
              <a:sym typeface="Calibri"/>
            </a:endParaRPr>
          </a:p>
        </p:txBody>
      </p:sp>
      <p:sp>
        <p:nvSpPr>
          <p:cNvPr id="336" name="Google Shape;336;p12"/>
          <p:cNvSpPr/>
          <p:nvPr/>
        </p:nvSpPr>
        <p:spPr>
          <a:xfrm>
            <a:off x="14543318" y="6743700"/>
            <a:ext cx="7874984" cy="28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2"/>
          <p:cNvSpPr/>
          <p:nvPr/>
        </p:nvSpPr>
        <p:spPr>
          <a:xfrm>
            <a:off x="14543318" y="6743700"/>
            <a:ext cx="2260883" cy="19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2"/>
          <p:cNvSpPr/>
          <p:nvPr/>
        </p:nvSpPr>
        <p:spPr>
          <a:xfrm>
            <a:off x="14543318" y="6743700"/>
            <a:ext cx="2802817" cy="2497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8400"/>
              </a:buClr>
              <a:buSzPts val="12800"/>
              <a:buFont typeface="Bebas Neue"/>
              <a:buNone/>
            </a:pPr>
            <a:r>
              <a:rPr b="0" i="0" lang="en-US" sz="12800" u="none" cap="none" strike="noStrike">
                <a:solidFill>
                  <a:srgbClr val="FF8400"/>
                </a:solidFill>
                <a:latin typeface="Bebas Neue"/>
                <a:ea typeface="Bebas Neue"/>
                <a:cs typeface="Bebas Neue"/>
                <a:sym typeface="Bebas Neue"/>
              </a:rPr>
              <a:t>60%</a:t>
            </a:r>
            <a:endParaRPr b="0" i="0" sz="12800" u="none" cap="none" strike="noStrike">
              <a:solidFill>
                <a:schemeClr val="dk1"/>
              </a:solidFill>
              <a:latin typeface="Calibri"/>
              <a:ea typeface="Calibri"/>
              <a:cs typeface="Calibri"/>
              <a:sym typeface="Calibri"/>
            </a:endParaRPr>
          </a:p>
        </p:txBody>
      </p:sp>
      <p:sp>
        <p:nvSpPr>
          <p:cNvPr id="339" name="Google Shape;339;p12"/>
          <p:cNvSpPr/>
          <p:nvPr/>
        </p:nvSpPr>
        <p:spPr>
          <a:xfrm>
            <a:off x="14543318" y="9004300"/>
            <a:ext cx="7874984" cy="5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2"/>
          <p:cNvSpPr/>
          <p:nvPr/>
        </p:nvSpPr>
        <p:spPr>
          <a:xfrm>
            <a:off x="14543318" y="9004300"/>
            <a:ext cx="8027403"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ebas Neue"/>
              <a:buNone/>
            </a:pPr>
            <a:r>
              <a:rPr b="0" i="0" lang="en-US" sz="3600" u="none" cap="none" strike="noStrike">
                <a:solidFill>
                  <a:srgbClr val="FFFFFF"/>
                </a:solidFill>
                <a:latin typeface="Bebas Neue"/>
                <a:ea typeface="Bebas Neue"/>
                <a:cs typeface="Bebas Neue"/>
                <a:sym typeface="Bebas Neue"/>
              </a:rPr>
              <a:t>Magic-Wielding Individuals</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626"/>
        </a:solidFill>
      </p:bgPr>
    </p:bg>
    <p:spTree>
      <p:nvGrpSpPr>
        <p:cNvPr id="345" name="Shape 345"/>
        <p:cNvGrpSpPr/>
        <p:nvPr/>
      </p:nvGrpSpPr>
      <p:grpSpPr>
        <a:xfrm>
          <a:off x="0" y="0"/>
          <a:ext cx="0" cy="0"/>
          <a:chOff x="0" y="0"/>
          <a:chExt cx="0" cy="0"/>
        </a:xfrm>
      </p:grpSpPr>
      <p:pic>
        <p:nvPicPr>
          <p:cNvPr descr=" " id="346" name="Google Shape;346;p1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47" name="Google Shape;347;p13"/>
          <p:cNvPicPr preferRelativeResize="0"/>
          <p:nvPr/>
        </p:nvPicPr>
        <p:blipFill rotWithShape="1">
          <a:blip r:embed="rId4">
            <a:alphaModFix/>
          </a:blip>
          <a:srcRect b="0" l="0" r="0" t="0"/>
          <a:stretch/>
        </p:blipFill>
        <p:spPr>
          <a:xfrm>
            <a:off x="17426578" y="901700"/>
            <a:ext cx="1982229" cy="2154870"/>
          </a:xfrm>
          <a:prstGeom prst="rect">
            <a:avLst/>
          </a:prstGeom>
          <a:noFill/>
          <a:ln>
            <a:noFill/>
          </a:ln>
        </p:spPr>
      </p:pic>
      <p:pic>
        <p:nvPicPr>
          <p:cNvPr descr=" " id="348" name="Google Shape;348;p13"/>
          <p:cNvPicPr preferRelativeResize="0"/>
          <p:nvPr/>
        </p:nvPicPr>
        <p:blipFill rotWithShape="1">
          <a:blip r:embed="rId5">
            <a:alphaModFix/>
          </a:blip>
          <a:srcRect b="0" l="0" r="0" t="0"/>
          <a:stretch/>
        </p:blipFill>
        <p:spPr>
          <a:xfrm>
            <a:off x="20614677" y="8902700"/>
            <a:ext cx="3507378" cy="4276452"/>
          </a:xfrm>
          <a:prstGeom prst="rect">
            <a:avLst/>
          </a:prstGeom>
          <a:noFill/>
          <a:ln>
            <a:noFill/>
          </a:ln>
        </p:spPr>
      </p:pic>
      <p:pic>
        <p:nvPicPr>
          <p:cNvPr descr=" " id="349" name="Google Shape;349;p13"/>
          <p:cNvPicPr preferRelativeResize="0"/>
          <p:nvPr/>
        </p:nvPicPr>
        <p:blipFill rotWithShape="1">
          <a:blip r:embed="rId6">
            <a:alphaModFix/>
          </a:blip>
          <a:srcRect b="0" l="0" r="0" t="0"/>
          <a:stretch/>
        </p:blipFill>
        <p:spPr>
          <a:xfrm>
            <a:off x="21986448" y="2628900"/>
            <a:ext cx="767872" cy="1480790"/>
          </a:xfrm>
          <a:prstGeom prst="rect">
            <a:avLst/>
          </a:prstGeom>
          <a:noFill/>
          <a:ln>
            <a:noFill/>
          </a:ln>
        </p:spPr>
      </p:pic>
      <p:pic>
        <p:nvPicPr>
          <p:cNvPr descr=" " id="350" name="Google Shape;350;p13"/>
          <p:cNvPicPr preferRelativeResize="0"/>
          <p:nvPr/>
        </p:nvPicPr>
        <p:blipFill rotWithShape="1">
          <a:blip r:embed="rId7">
            <a:alphaModFix/>
          </a:blip>
          <a:srcRect b="0" l="0" r="0" t="0"/>
          <a:stretch/>
        </p:blipFill>
        <p:spPr>
          <a:xfrm>
            <a:off x="2635204" y="9276271"/>
            <a:ext cx="384406" cy="740395"/>
          </a:xfrm>
          <a:prstGeom prst="rect">
            <a:avLst/>
          </a:prstGeom>
          <a:noFill/>
          <a:ln>
            <a:noFill/>
          </a:ln>
        </p:spPr>
      </p:pic>
      <p:sp>
        <p:nvSpPr>
          <p:cNvPr id="351" name="Google Shape;351;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2" name="Google Shape;352;p13"/>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353" name="Google Shape;353;p13"/>
          <p:cNvSpPr/>
          <p:nvPr/>
        </p:nvSpPr>
        <p:spPr>
          <a:xfrm>
            <a:off x="4305838" y="3403600"/>
            <a:ext cx="15762670" cy="638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3"/>
          <p:cNvSpPr/>
          <p:nvPr/>
        </p:nvSpPr>
        <p:spPr>
          <a:xfrm>
            <a:off x="4305838" y="3403600"/>
            <a:ext cx="15762670" cy="491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3"/>
          <p:cNvSpPr/>
          <p:nvPr/>
        </p:nvSpPr>
        <p:spPr>
          <a:xfrm>
            <a:off x="7728916" y="3403600"/>
            <a:ext cx="8916514" cy="4673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62626"/>
              </a:buClr>
              <a:buSzPts val="24000"/>
              <a:buFont typeface="Bebas Neue"/>
              <a:buNone/>
            </a:pPr>
            <a:r>
              <a:rPr b="0" i="0" lang="en-US" sz="24000" u="none" cap="none" strike="noStrike">
                <a:solidFill>
                  <a:srgbClr val="262626"/>
                </a:solidFill>
                <a:latin typeface="Bebas Neue"/>
                <a:ea typeface="Bebas Neue"/>
                <a:cs typeface="Bebas Neue"/>
                <a:sym typeface="Bebas Neue"/>
              </a:rPr>
              <a:t>234,567</a:t>
            </a:r>
            <a:endParaRPr b="0" i="0" sz="24000" u="none" cap="none" strike="noStrike">
              <a:solidFill>
                <a:schemeClr val="dk1"/>
              </a:solidFill>
              <a:latin typeface="Calibri"/>
              <a:ea typeface="Calibri"/>
              <a:cs typeface="Calibri"/>
              <a:sym typeface="Calibri"/>
            </a:endParaRPr>
          </a:p>
        </p:txBody>
      </p:sp>
      <p:sp>
        <p:nvSpPr>
          <p:cNvPr id="356" name="Google Shape;356;p13"/>
          <p:cNvSpPr/>
          <p:nvPr/>
        </p:nvSpPr>
        <p:spPr>
          <a:xfrm>
            <a:off x="4170355" y="7264400"/>
            <a:ext cx="16033637" cy="13250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6400"/>
              <a:buFont typeface="DM Sans"/>
              <a:buNone/>
            </a:pPr>
            <a:r>
              <a:rPr b="1" i="0" lang="en-US" sz="6400" u="none" cap="none" strike="noStrike">
                <a:solidFill>
                  <a:srgbClr val="FFFFFF"/>
                </a:solidFill>
                <a:latin typeface="DM Sans"/>
                <a:ea typeface="DM Sans"/>
                <a:cs typeface="DM Sans"/>
                <a:sym typeface="DM Sans"/>
              </a:rPr>
              <a:t>UNICORN SIGHTINGS</a:t>
            </a:r>
            <a:endParaRPr b="0" i="0" sz="6400" u="none" cap="none" strike="noStrike">
              <a:solidFill>
                <a:schemeClr val="dk1"/>
              </a:solidFill>
              <a:latin typeface="Calibri"/>
              <a:ea typeface="Calibri"/>
              <a:cs typeface="Calibri"/>
              <a:sym typeface="Calibri"/>
            </a:endParaRPr>
          </a:p>
        </p:txBody>
      </p:sp>
      <p:sp>
        <p:nvSpPr>
          <p:cNvPr id="357" name="Google Shape;357;p13"/>
          <p:cNvSpPr/>
          <p:nvPr/>
        </p:nvSpPr>
        <p:spPr>
          <a:xfrm>
            <a:off x="7483352" y="8724900"/>
            <a:ext cx="9407642" cy="1202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626"/>
        </a:solidFill>
      </p:bgPr>
    </p:bg>
    <p:spTree>
      <p:nvGrpSpPr>
        <p:cNvPr id="362" name="Shape 362"/>
        <p:cNvGrpSpPr/>
        <p:nvPr/>
      </p:nvGrpSpPr>
      <p:grpSpPr>
        <a:xfrm>
          <a:off x="0" y="0"/>
          <a:ext cx="0" cy="0"/>
          <a:chOff x="0" y="0"/>
          <a:chExt cx="0" cy="0"/>
        </a:xfrm>
      </p:grpSpPr>
      <p:pic>
        <p:nvPicPr>
          <p:cNvPr descr=" " id="363" name="Google Shape;363;p1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64" name="Google Shape;364;p14"/>
          <p:cNvPicPr preferRelativeResize="0"/>
          <p:nvPr/>
        </p:nvPicPr>
        <p:blipFill rotWithShape="1">
          <a:blip r:embed="rId4">
            <a:alphaModFix/>
          </a:blip>
          <a:srcRect b="0" l="0" r="0" t="0"/>
          <a:stretch/>
        </p:blipFill>
        <p:spPr>
          <a:xfrm>
            <a:off x="9672259" y="11461750"/>
            <a:ext cx="609676" cy="546100"/>
          </a:xfrm>
          <a:prstGeom prst="rect">
            <a:avLst/>
          </a:prstGeom>
          <a:noFill/>
          <a:ln>
            <a:noFill/>
          </a:ln>
        </p:spPr>
      </p:pic>
      <p:pic>
        <p:nvPicPr>
          <p:cNvPr descr=" " id="365" name="Google Shape;365;p14"/>
          <p:cNvPicPr preferRelativeResize="0"/>
          <p:nvPr/>
        </p:nvPicPr>
        <p:blipFill rotWithShape="1">
          <a:blip r:embed="rId5">
            <a:alphaModFix/>
          </a:blip>
          <a:srcRect b="0" l="0" r="0" t="0"/>
          <a:stretch/>
        </p:blipFill>
        <p:spPr>
          <a:xfrm>
            <a:off x="14308338" y="11957050"/>
            <a:ext cx="609676" cy="533400"/>
          </a:xfrm>
          <a:prstGeom prst="rect">
            <a:avLst/>
          </a:prstGeom>
          <a:noFill/>
          <a:ln>
            <a:noFill/>
          </a:ln>
        </p:spPr>
      </p:pic>
      <p:pic>
        <p:nvPicPr>
          <p:cNvPr descr=" " id="366" name="Google Shape;366;p14"/>
          <p:cNvPicPr preferRelativeResize="0"/>
          <p:nvPr/>
        </p:nvPicPr>
        <p:blipFill rotWithShape="1">
          <a:blip r:embed="rId6">
            <a:alphaModFix/>
          </a:blip>
          <a:srcRect b="0" l="0" r="0" t="0"/>
          <a:stretch/>
        </p:blipFill>
        <p:spPr>
          <a:xfrm>
            <a:off x="10789999" y="1619250"/>
            <a:ext cx="609676" cy="533400"/>
          </a:xfrm>
          <a:prstGeom prst="rect">
            <a:avLst/>
          </a:prstGeom>
          <a:noFill/>
          <a:ln>
            <a:noFill/>
          </a:ln>
        </p:spPr>
      </p:pic>
      <p:pic>
        <p:nvPicPr>
          <p:cNvPr descr=" " id="367" name="Google Shape;367;p14"/>
          <p:cNvPicPr preferRelativeResize="0"/>
          <p:nvPr/>
        </p:nvPicPr>
        <p:blipFill rotWithShape="1">
          <a:blip r:embed="rId7">
            <a:alphaModFix/>
          </a:blip>
          <a:srcRect b="0" l="0" r="0" t="0"/>
          <a:stretch/>
        </p:blipFill>
        <p:spPr>
          <a:xfrm>
            <a:off x="762095" y="10998200"/>
            <a:ext cx="1028829" cy="1993900"/>
          </a:xfrm>
          <a:prstGeom prst="rect">
            <a:avLst/>
          </a:prstGeom>
          <a:noFill/>
          <a:ln>
            <a:noFill/>
          </a:ln>
        </p:spPr>
      </p:pic>
      <p:pic>
        <p:nvPicPr>
          <p:cNvPr descr=" " id="368" name="Google Shape;368;p14"/>
          <p:cNvPicPr preferRelativeResize="0"/>
          <p:nvPr/>
        </p:nvPicPr>
        <p:blipFill rotWithShape="1">
          <a:blip r:embed="rId8">
            <a:alphaModFix/>
          </a:blip>
          <a:srcRect b="0" l="0" r="0" t="0"/>
          <a:stretch/>
        </p:blipFill>
        <p:spPr>
          <a:xfrm>
            <a:off x="18950769" y="12141200"/>
            <a:ext cx="635079" cy="635000"/>
          </a:xfrm>
          <a:prstGeom prst="rect">
            <a:avLst/>
          </a:prstGeom>
          <a:noFill/>
          <a:ln>
            <a:noFill/>
          </a:ln>
        </p:spPr>
      </p:pic>
      <p:pic>
        <p:nvPicPr>
          <p:cNvPr descr=" " id="369" name="Google Shape;369;p14"/>
          <p:cNvPicPr preferRelativeResize="0"/>
          <p:nvPr/>
        </p:nvPicPr>
        <p:blipFill rotWithShape="1">
          <a:blip r:embed="rId9">
            <a:alphaModFix/>
          </a:blip>
          <a:srcRect b="0" l="0" r="0" t="0"/>
          <a:stretch/>
        </p:blipFill>
        <p:spPr>
          <a:xfrm>
            <a:off x="21465683" y="12788900"/>
            <a:ext cx="317540" cy="330200"/>
          </a:xfrm>
          <a:prstGeom prst="rect">
            <a:avLst/>
          </a:prstGeom>
          <a:noFill/>
          <a:ln>
            <a:noFill/>
          </a:ln>
        </p:spPr>
      </p:pic>
      <p:pic>
        <p:nvPicPr>
          <p:cNvPr descr=" " id="370" name="Google Shape;370;p14"/>
          <p:cNvPicPr preferRelativeResize="0"/>
          <p:nvPr/>
        </p:nvPicPr>
        <p:blipFill rotWithShape="1">
          <a:blip r:embed="rId10">
            <a:alphaModFix/>
          </a:blip>
          <a:srcRect b="0" l="0" r="0" t="0"/>
          <a:stretch/>
        </p:blipFill>
        <p:spPr>
          <a:xfrm>
            <a:off x="8713289" y="4140200"/>
            <a:ext cx="317540" cy="317500"/>
          </a:xfrm>
          <a:prstGeom prst="rect">
            <a:avLst/>
          </a:prstGeom>
          <a:noFill/>
          <a:ln>
            <a:noFill/>
          </a:ln>
        </p:spPr>
      </p:pic>
      <p:sp>
        <p:nvSpPr>
          <p:cNvPr id="371" name="Google Shape;371;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2" name="Google Shape;372;p14"/>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373" name="Google Shape;373;p14"/>
          <p:cNvSpPr/>
          <p:nvPr/>
        </p:nvSpPr>
        <p:spPr>
          <a:xfrm>
            <a:off x="13450981" y="6870700"/>
            <a:ext cx="8738692"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4"/>
          <p:cNvSpPr/>
          <p:nvPr/>
        </p:nvSpPr>
        <p:spPr>
          <a:xfrm>
            <a:off x="13450981" y="6870700"/>
            <a:ext cx="8738692"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4"/>
          <p:cNvSpPr/>
          <p:nvPr/>
        </p:nvSpPr>
        <p:spPr>
          <a:xfrm>
            <a:off x="13450981" y="6870700"/>
            <a:ext cx="8941918"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A web application</a:t>
            </a:r>
            <a:endParaRPr b="0" i="0" sz="4800" u="none" cap="none" strike="noStrike">
              <a:solidFill>
                <a:schemeClr val="dk1"/>
              </a:solidFill>
              <a:latin typeface="Calibri"/>
              <a:ea typeface="Calibri"/>
              <a:cs typeface="Calibri"/>
              <a:sym typeface="Calibri"/>
            </a:endParaRPr>
          </a:p>
        </p:txBody>
      </p:sp>
      <p:sp>
        <p:nvSpPr>
          <p:cNvPr id="376" name="Google Shape;376;p14"/>
          <p:cNvSpPr/>
          <p:nvPr/>
        </p:nvSpPr>
        <p:spPr>
          <a:xfrm>
            <a:off x="13450981" y="7810500"/>
            <a:ext cx="8874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377" name="Google Shape;377;p14"/>
          <p:cNvPicPr preferRelativeResize="0"/>
          <p:nvPr/>
        </p:nvPicPr>
        <p:blipFill rotWithShape="1">
          <a:blip r:embed="rId12">
            <a:alphaModFix/>
          </a:blip>
          <a:srcRect b="0" l="0" r="0" t="0"/>
          <a:stretch/>
        </p:blipFill>
        <p:spPr>
          <a:xfrm>
            <a:off x="254032" y="3251200"/>
            <a:ext cx="13768521" cy="8166100"/>
          </a:xfrm>
          <a:prstGeom prst="rect">
            <a:avLst/>
          </a:prstGeom>
          <a:noFill/>
          <a:ln>
            <a:noFill/>
          </a:ln>
        </p:spPr>
      </p:pic>
      <p:pic>
        <p:nvPicPr>
          <p:cNvPr descr=" " id="378" name="Google Shape;378;p14"/>
          <p:cNvPicPr preferRelativeResize="0"/>
          <p:nvPr/>
        </p:nvPicPr>
        <p:blipFill rotWithShape="1">
          <a:blip r:embed="rId13">
            <a:alphaModFix/>
          </a:blip>
          <a:srcRect b="0" l="0" r="0" t="0"/>
          <a:stretch/>
        </p:blipFill>
        <p:spPr>
          <a:xfrm>
            <a:off x="2184673" y="3594100"/>
            <a:ext cx="9894537" cy="6489700"/>
          </a:xfrm>
          <a:prstGeom prst="rect">
            <a:avLst/>
          </a:prstGeom>
          <a:noFill/>
          <a:ln>
            <a:noFill/>
          </a:ln>
        </p:spPr>
      </p:pic>
      <p:sp>
        <p:nvSpPr>
          <p:cNvPr id="379" name="Google Shape;379;p14"/>
          <p:cNvSpPr/>
          <p:nvPr/>
        </p:nvSpPr>
        <p:spPr>
          <a:xfrm>
            <a:off x="13374772" y="4737100"/>
            <a:ext cx="10690503"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8400"/>
              </a:buClr>
              <a:buSzPts val="8000"/>
              <a:buFont typeface="Bebas Neue"/>
              <a:buNone/>
            </a:pPr>
            <a:r>
              <a:rPr b="0" i="0" lang="en-US" sz="8000" u="none" cap="none" strike="noStrike">
                <a:solidFill>
                  <a:srgbClr val="FF8400"/>
                </a:solidFill>
                <a:latin typeface="Bebas Neue"/>
                <a:ea typeface="Bebas Neue"/>
                <a:cs typeface="Bebas Neue"/>
                <a:sym typeface="Bebas Neue"/>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626"/>
        </a:solidFill>
      </p:bgPr>
    </p:bg>
    <p:spTree>
      <p:nvGrpSpPr>
        <p:cNvPr id="384" name="Shape 384"/>
        <p:cNvGrpSpPr/>
        <p:nvPr/>
      </p:nvGrpSpPr>
      <p:grpSpPr>
        <a:xfrm>
          <a:off x="0" y="0"/>
          <a:ext cx="0" cy="0"/>
          <a:chOff x="0" y="0"/>
          <a:chExt cx="0" cy="0"/>
        </a:xfrm>
      </p:grpSpPr>
      <p:pic>
        <p:nvPicPr>
          <p:cNvPr descr=" " id="385" name="Google Shape;385;p1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86" name="Google Shape;386;p15"/>
          <p:cNvPicPr preferRelativeResize="0"/>
          <p:nvPr/>
        </p:nvPicPr>
        <p:blipFill rotWithShape="1">
          <a:blip r:embed="rId4">
            <a:alphaModFix/>
          </a:blip>
          <a:srcRect b="0" l="0" r="0" t="0"/>
          <a:stretch/>
        </p:blipFill>
        <p:spPr>
          <a:xfrm>
            <a:off x="203225" y="11709400"/>
            <a:ext cx="876799" cy="1691184"/>
          </a:xfrm>
          <a:prstGeom prst="rect">
            <a:avLst/>
          </a:prstGeom>
          <a:noFill/>
          <a:ln>
            <a:noFill/>
          </a:ln>
        </p:spPr>
      </p:pic>
      <p:pic>
        <p:nvPicPr>
          <p:cNvPr descr=" " id="387" name="Google Shape;387;p15"/>
          <p:cNvPicPr preferRelativeResize="0"/>
          <p:nvPr/>
        </p:nvPicPr>
        <p:blipFill rotWithShape="1">
          <a:blip r:embed="rId5">
            <a:alphaModFix/>
          </a:blip>
          <a:srcRect b="0" l="0" r="0" t="0"/>
          <a:stretch/>
        </p:blipFill>
        <p:spPr>
          <a:xfrm>
            <a:off x="22367496" y="1968500"/>
            <a:ext cx="1292839" cy="1292671"/>
          </a:xfrm>
          <a:prstGeom prst="rect">
            <a:avLst/>
          </a:prstGeom>
          <a:noFill/>
          <a:ln>
            <a:noFill/>
          </a:ln>
        </p:spPr>
      </p:pic>
      <p:pic>
        <p:nvPicPr>
          <p:cNvPr descr=" " id="388" name="Google Shape;388;p15"/>
          <p:cNvPicPr preferRelativeResize="0"/>
          <p:nvPr/>
        </p:nvPicPr>
        <p:blipFill rotWithShape="1">
          <a:blip r:embed="rId6">
            <a:alphaModFix/>
          </a:blip>
          <a:srcRect b="0" l="0" r="0" t="0"/>
          <a:stretch/>
        </p:blipFill>
        <p:spPr>
          <a:xfrm>
            <a:off x="5804625" y="1104900"/>
            <a:ext cx="673184" cy="673100"/>
          </a:xfrm>
          <a:prstGeom prst="rect">
            <a:avLst/>
          </a:prstGeom>
          <a:noFill/>
          <a:ln>
            <a:noFill/>
          </a:ln>
        </p:spPr>
      </p:pic>
      <p:pic>
        <p:nvPicPr>
          <p:cNvPr descr=" " id="389" name="Google Shape;389;p15"/>
          <p:cNvPicPr preferRelativeResize="0"/>
          <p:nvPr/>
        </p:nvPicPr>
        <p:blipFill rotWithShape="1">
          <a:blip r:embed="rId7">
            <a:alphaModFix/>
          </a:blip>
          <a:srcRect b="0" l="0" r="0" t="0"/>
          <a:stretch/>
        </p:blipFill>
        <p:spPr>
          <a:xfrm>
            <a:off x="10224778" y="1346200"/>
            <a:ext cx="317540" cy="330200"/>
          </a:xfrm>
          <a:prstGeom prst="rect">
            <a:avLst/>
          </a:prstGeom>
          <a:noFill/>
          <a:ln>
            <a:noFill/>
          </a:ln>
        </p:spPr>
      </p:pic>
      <p:pic>
        <p:nvPicPr>
          <p:cNvPr descr=" " id="390" name="Google Shape;390;p15"/>
          <p:cNvPicPr preferRelativeResize="0"/>
          <p:nvPr/>
        </p:nvPicPr>
        <p:blipFill rotWithShape="1">
          <a:blip r:embed="rId8">
            <a:alphaModFix/>
          </a:blip>
          <a:srcRect b="0" l="0" r="0" t="0"/>
          <a:stretch/>
        </p:blipFill>
        <p:spPr>
          <a:xfrm>
            <a:off x="1905238" y="7353300"/>
            <a:ext cx="330241" cy="330200"/>
          </a:xfrm>
          <a:prstGeom prst="rect">
            <a:avLst/>
          </a:prstGeom>
          <a:noFill/>
          <a:ln>
            <a:noFill/>
          </a:ln>
        </p:spPr>
      </p:pic>
      <p:sp>
        <p:nvSpPr>
          <p:cNvPr id="391" name="Google Shape;391;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2" name="Google Shape;392;p15"/>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393" name="Google Shape;393;p15"/>
          <p:cNvSpPr/>
          <p:nvPr/>
        </p:nvSpPr>
        <p:spPr>
          <a:xfrm>
            <a:off x="6465108" y="4622800"/>
            <a:ext cx="8738692"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5"/>
          <p:cNvSpPr/>
          <p:nvPr/>
        </p:nvSpPr>
        <p:spPr>
          <a:xfrm>
            <a:off x="6465108" y="4622800"/>
            <a:ext cx="8738692"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5"/>
          <p:cNvSpPr/>
          <p:nvPr/>
        </p:nvSpPr>
        <p:spPr>
          <a:xfrm>
            <a:off x="6465108" y="4622800"/>
            <a:ext cx="8941918"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An mobile app</a:t>
            </a:r>
            <a:endParaRPr b="0" i="0" sz="4800" u="none" cap="none" strike="noStrike">
              <a:solidFill>
                <a:schemeClr val="dk1"/>
              </a:solidFill>
              <a:latin typeface="Calibri"/>
              <a:ea typeface="Calibri"/>
              <a:cs typeface="Calibri"/>
              <a:sym typeface="Calibri"/>
            </a:endParaRPr>
          </a:p>
        </p:txBody>
      </p:sp>
      <p:sp>
        <p:nvSpPr>
          <p:cNvPr id="396" name="Google Shape;396;p15"/>
          <p:cNvSpPr/>
          <p:nvPr/>
        </p:nvSpPr>
        <p:spPr>
          <a:xfrm>
            <a:off x="6465108" y="5562600"/>
            <a:ext cx="8874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397" name="Google Shape;397;p15"/>
          <p:cNvSpPr/>
          <p:nvPr/>
        </p:nvSpPr>
        <p:spPr>
          <a:xfrm>
            <a:off x="6465108" y="8128000"/>
            <a:ext cx="9090103" cy="3615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Live your fantasy dreams</a:t>
            </a:r>
            <a:endParaRPr b="0" i="0" sz="3200" u="none" cap="none" strike="noStrike">
              <a:solidFill>
                <a:schemeClr val="dk1"/>
              </a:solidFill>
              <a:latin typeface="Calibri"/>
              <a:ea typeface="Calibri"/>
              <a:cs typeface="Calibri"/>
              <a:sym typeface="Calibri"/>
            </a:endParaRPr>
          </a:p>
        </p:txBody>
      </p:sp>
      <p:sp>
        <p:nvSpPr>
          <p:cNvPr id="398" name="Google Shape;398;p15"/>
          <p:cNvSpPr/>
          <p:nvPr/>
        </p:nvSpPr>
        <p:spPr>
          <a:xfrm>
            <a:off x="6414302" y="2324100"/>
            <a:ext cx="12900579"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8400"/>
              </a:buClr>
              <a:buSzPts val="8000"/>
              <a:buFont typeface="Bebas Neue"/>
              <a:buNone/>
            </a:pPr>
            <a:r>
              <a:rPr b="0" i="0" lang="en-US" sz="8000" u="none" cap="none" strike="noStrike">
                <a:solidFill>
                  <a:srgbClr val="FF8400"/>
                </a:solidFill>
                <a:latin typeface="Bebas Neue"/>
                <a:ea typeface="Bebas Neue"/>
                <a:cs typeface="Bebas Neue"/>
                <a:sym typeface="Bebas Neue"/>
              </a:rPr>
              <a:t>The Future of Fantasy</a:t>
            </a:r>
            <a:endParaRPr b="0" i="0" sz="8000" u="none" cap="none" strike="noStrike">
              <a:solidFill>
                <a:schemeClr val="dk1"/>
              </a:solidFill>
              <a:latin typeface="Calibri"/>
              <a:ea typeface="Calibri"/>
              <a:cs typeface="Calibri"/>
              <a:sym typeface="Calibri"/>
            </a:endParaRPr>
          </a:p>
        </p:txBody>
      </p:sp>
      <p:pic>
        <p:nvPicPr>
          <p:cNvPr descr=" " id="399" name="Google Shape;399;p15"/>
          <p:cNvPicPr preferRelativeResize="0"/>
          <p:nvPr/>
        </p:nvPicPr>
        <p:blipFill rotWithShape="1">
          <a:blip r:embed="rId10">
            <a:alphaModFix/>
          </a:blip>
          <a:srcRect b="0" l="0" r="0" t="0"/>
          <a:stretch/>
        </p:blipFill>
        <p:spPr>
          <a:xfrm>
            <a:off x="15457832" y="1028700"/>
            <a:ext cx="5474384" cy="11849100"/>
          </a:xfrm>
          <a:prstGeom prst="rect">
            <a:avLst/>
          </a:prstGeom>
          <a:noFill/>
          <a:ln>
            <a:noFill/>
          </a:ln>
        </p:spPr>
      </p:pic>
      <p:pic>
        <p:nvPicPr>
          <p:cNvPr descr=" " id="400" name="Google Shape;400;p15"/>
          <p:cNvPicPr preferRelativeResize="0"/>
          <p:nvPr/>
        </p:nvPicPr>
        <p:blipFill rotWithShape="1">
          <a:blip r:embed="rId11">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626"/>
        </a:solidFill>
      </p:bgPr>
    </p:bg>
    <p:spTree>
      <p:nvGrpSpPr>
        <p:cNvPr id="405" name="Shape 405"/>
        <p:cNvGrpSpPr/>
        <p:nvPr/>
      </p:nvGrpSpPr>
      <p:grpSpPr>
        <a:xfrm>
          <a:off x="0" y="0"/>
          <a:ext cx="0" cy="0"/>
          <a:chOff x="0" y="0"/>
          <a:chExt cx="0" cy="0"/>
        </a:xfrm>
      </p:grpSpPr>
      <p:pic>
        <p:nvPicPr>
          <p:cNvPr descr=" " id="406" name="Google Shape;406;p1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07" name="Google Shape;407;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8" name="Google Shape;408;p1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09" name="Google Shape;409;p16"/>
          <p:cNvSpPr/>
          <p:nvPr/>
        </p:nvSpPr>
        <p:spPr>
          <a:xfrm>
            <a:off x="15690694" y="698500"/>
            <a:ext cx="7464300" cy="15578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8400"/>
              </a:buClr>
              <a:buSzPts val="8000"/>
              <a:buFont typeface="Bebas Neue"/>
              <a:buNone/>
            </a:pPr>
            <a:r>
              <a:rPr b="0" i="0" lang="en-US" sz="8000" u="none" cap="none" strike="noStrike">
                <a:solidFill>
                  <a:srgbClr val="FF8400"/>
                </a:solidFill>
                <a:latin typeface="Bebas Neue"/>
                <a:ea typeface="Bebas Neue"/>
                <a:cs typeface="Bebas Neue"/>
                <a:sym typeface="Bebas Neue"/>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626"/>
        </a:solidFill>
      </p:bgPr>
    </p:bg>
    <p:spTree>
      <p:nvGrpSpPr>
        <p:cNvPr id="414" name="Shape 414"/>
        <p:cNvGrpSpPr/>
        <p:nvPr/>
      </p:nvGrpSpPr>
      <p:grpSpPr>
        <a:xfrm>
          <a:off x="0" y="0"/>
          <a:ext cx="0" cy="0"/>
          <a:chOff x="0" y="0"/>
          <a:chExt cx="0" cy="0"/>
        </a:xfrm>
      </p:grpSpPr>
      <p:pic>
        <p:nvPicPr>
          <p:cNvPr descr=" " id="415" name="Google Shape;415;p17"/>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16" name="Google Shape;416;p17"/>
          <p:cNvPicPr preferRelativeResize="0"/>
          <p:nvPr/>
        </p:nvPicPr>
        <p:blipFill rotWithShape="1">
          <a:blip r:embed="rId4">
            <a:alphaModFix/>
          </a:blip>
          <a:srcRect b="0" l="0" r="0" t="0"/>
          <a:stretch/>
        </p:blipFill>
        <p:spPr>
          <a:xfrm>
            <a:off x="203225" y="11709400"/>
            <a:ext cx="876799" cy="1691184"/>
          </a:xfrm>
          <a:prstGeom prst="rect">
            <a:avLst/>
          </a:prstGeom>
          <a:noFill/>
          <a:ln>
            <a:noFill/>
          </a:ln>
        </p:spPr>
      </p:pic>
      <p:pic>
        <p:nvPicPr>
          <p:cNvPr descr=" " id="417" name="Google Shape;417;p17"/>
          <p:cNvPicPr preferRelativeResize="0"/>
          <p:nvPr/>
        </p:nvPicPr>
        <p:blipFill rotWithShape="1">
          <a:blip r:embed="rId5">
            <a:alphaModFix/>
          </a:blip>
          <a:srcRect b="0" l="0" r="0" t="0"/>
          <a:stretch/>
        </p:blipFill>
        <p:spPr>
          <a:xfrm>
            <a:off x="22367496" y="1968500"/>
            <a:ext cx="1292839" cy="1292671"/>
          </a:xfrm>
          <a:prstGeom prst="rect">
            <a:avLst/>
          </a:prstGeom>
          <a:noFill/>
          <a:ln>
            <a:noFill/>
          </a:ln>
        </p:spPr>
      </p:pic>
      <p:pic>
        <p:nvPicPr>
          <p:cNvPr descr=" " id="418" name="Google Shape;418;p17"/>
          <p:cNvPicPr preferRelativeResize="0"/>
          <p:nvPr/>
        </p:nvPicPr>
        <p:blipFill rotWithShape="1">
          <a:blip r:embed="rId6">
            <a:alphaModFix/>
          </a:blip>
          <a:srcRect b="0" l="0" r="0" t="0"/>
          <a:stretch/>
        </p:blipFill>
        <p:spPr>
          <a:xfrm>
            <a:off x="5804625" y="1104900"/>
            <a:ext cx="673184" cy="673100"/>
          </a:xfrm>
          <a:prstGeom prst="rect">
            <a:avLst/>
          </a:prstGeom>
          <a:noFill/>
          <a:ln>
            <a:noFill/>
          </a:ln>
        </p:spPr>
      </p:pic>
      <p:pic>
        <p:nvPicPr>
          <p:cNvPr descr=" " id="419" name="Google Shape;419;p17"/>
          <p:cNvPicPr preferRelativeResize="0"/>
          <p:nvPr/>
        </p:nvPicPr>
        <p:blipFill rotWithShape="1">
          <a:blip r:embed="rId7">
            <a:alphaModFix/>
          </a:blip>
          <a:srcRect b="0" l="0" r="0" t="0"/>
          <a:stretch/>
        </p:blipFill>
        <p:spPr>
          <a:xfrm>
            <a:off x="1905238" y="7353300"/>
            <a:ext cx="330241" cy="330200"/>
          </a:xfrm>
          <a:prstGeom prst="rect">
            <a:avLst/>
          </a:prstGeom>
          <a:noFill/>
          <a:ln>
            <a:noFill/>
          </a:ln>
        </p:spPr>
      </p:pic>
      <p:sp>
        <p:nvSpPr>
          <p:cNvPr id="420" name="Google Shape;420;p1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1" name="Google Shape;421;p17"/>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422" name="Google Shape;422;p17"/>
          <p:cNvPicPr preferRelativeResize="0"/>
          <p:nvPr/>
        </p:nvPicPr>
        <p:blipFill rotWithShape="1">
          <a:blip r:embed="rId9">
            <a:alphaModFix/>
          </a:blip>
          <a:srcRect b="0" l="0" r="0" t="0"/>
          <a:stretch/>
        </p:blipFill>
        <p:spPr>
          <a:xfrm>
            <a:off x="5601400" y="3213100"/>
            <a:ext cx="17680610" cy="9601200"/>
          </a:xfrm>
          <a:prstGeom prst="rect">
            <a:avLst/>
          </a:prstGeom>
          <a:noFill/>
          <a:ln>
            <a:noFill/>
          </a:ln>
        </p:spPr>
      </p:pic>
      <p:sp>
        <p:nvSpPr>
          <p:cNvPr id="423" name="Google Shape;423;p17"/>
          <p:cNvSpPr/>
          <p:nvPr/>
        </p:nvSpPr>
        <p:spPr>
          <a:xfrm rot="-5400000">
            <a:off x="-3537392" y="7755161"/>
            <a:ext cx="14348560"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ebas Neue"/>
              <a:buNone/>
            </a:pPr>
            <a:r>
              <a:rPr b="0" i="0" lang="en-US" sz="8000" u="none" cap="none" strike="noStrike">
                <a:solidFill>
                  <a:srgbClr val="FFFFFF"/>
                </a:solidFill>
                <a:latin typeface="Bebas Neue"/>
                <a:ea typeface="Bebas Neue"/>
                <a:cs typeface="Bebas Neue"/>
                <a:sym typeface="Bebas Neue"/>
              </a:rPr>
              <a:t>Fantasy Realm at a Glance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626"/>
        </a:solidFill>
      </p:bgPr>
    </p:bg>
    <p:spTree>
      <p:nvGrpSpPr>
        <p:cNvPr id="428" name="Shape 428"/>
        <p:cNvGrpSpPr/>
        <p:nvPr/>
      </p:nvGrpSpPr>
      <p:grpSpPr>
        <a:xfrm>
          <a:off x="0" y="0"/>
          <a:ext cx="0" cy="0"/>
          <a:chOff x="0" y="0"/>
          <a:chExt cx="0" cy="0"/>
        </a:xfrm>
      </p:grpSpPr>
      <p:pic>
        <p:nvPicPr>
          <p:cNvPr descr=" " id="429" name="Google Shape;429;p1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30" name="Google Shape;430;p1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1" name="Google Shape;431;p1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32" name="Google Shape;432;p18"/>
          <p:cNvSpPr/>
          <p:nvPr/>
        </p:nvSpPr>
        <p:spPr>
          <a:xfrm>
            <a:off x="6054423" y="1104900"/>
            <a:ext cx="12278201" cy="1557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8400"/>
              </a:buClr>
              <a:buSzPts val="8000"/>
              <a:buFont typeface="Bebas Neue"/>
              <a:buNone/>
            </a:pPr>
            <a:r>
              <a:rPr b="0" i="0" lang="en-US" sz="8000" u="none" cap="none" strike="noStrike">
                <a:solidFill>
                  <a:srgbClr val="FF8400"/>
                </a:solidFill>
                <a:latin typeface="Bebas Neue"/>
                <a:ea typeface="Bebas Neue"/>
                <a:cs typeface="Bebas Neue"/>
                <a:sym typeface="Bebas Neue"/>
              </a:rPr>
              <a:t>The Timeline</a:t>
            </a:r>
            <a:endParaRPr b="0" i="0" sz="8000" u="none" cap="none" strike="noStrike">
              <a:solidFill>
                <a:schemeClr val="dk1"/>
              </a:solidFill>
              <a:latin typeface="Calibri"/>
              <a:ea typeface="Calibri"/>
              <a:cs typeface="Calibri"/>
              <a:sym typeface="Calibri"/>
            </a:endParaRPr>
          </a:p>
        </p:txBody>
      </p:sp>
      <p:sp>
        <p:nvSpPr>
          <p:cNvPr id="433" name="Google Shape;433;p18"/>
          <p:cNvSpPr/>
          <p:nvPr/>
        </p:nvSpPr>
        <p:spPr>
          <a:xfrm>
            <a:off x="0" y="3175000"/>
            <a:ext cx="24387048" cy="97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18"/>
          <p:cNvSpPr/>
          <p:nvPr/>
        </p:nvSpPr>
        <p:spPr>
          <a:xfrm>
            <a:off x="0" y="7810500"/>
            <a:ext cx="24387048"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5" name="Google Shape;435;p18"/>
          <p:cNvPicPr preferRelativeResize="0"/>
          <p:nvPr/>
        </p:nvPicPr>
        <p:blipFill rotWithShape="1">
          <a:blip r:embed="rId5">
            <a:alphaModFix/>
          </a:blip>
          <a:srcRect b="0" l="0" r="0" t="0"/>
          <a:stretch/>
        </p:blipFill>
        <p:spPr>
          <a:xfrm>
            <a:off x="0" y="7797800"/>
            <a:ext cx="24387048" cy="12700"/>
          </a:xfrm>
          <a:prstGeom prst="rect">
            <a:avLst/>
          </a:prstGeom>
          <a:noFill/>
          <a:ln>
            <a:noFill/>
          </a:ln>
        </p:spPr>
      </p:pic>
      <p:pic>
        <p:nvPicPr>
          <p:cNvPr descr=" " id="436" name="Google Shape;436;p18"/>
          <p:cNvPicPr preferRelativeResize="0"/>
          <p:nvPr/>
        </p:nvPicPr>
        <p:blipFill rotWithShape="1">
          <a:blip r:embed="rId6">
            <a:alphaModFix/>
          </a:blip>
          <a:srcRect b="0" l="0" r="0" t="0"/>
          <a:stretch/>
        </p:blipFill>
        <p:spPr>
          <a:xfrm>
            <a:off x="1244756" y="4902200"/>
            <a:ext cx="190524" cy="2908300"/>
          </a:xfrm>
          <a:prstGeom prst="rect">
            <a:avLst/>
          </a:prstGeom>
          <a:noFill/>
          <a:ln>
            <a:noFill/>
          </a:ln>
        </p:spPr>
      </p:pic>
      <p:pic>
        <p:nvPicPr>
          <p:cNvPr descr=" " id="437" name="Google Shape;437;p18"/>
          <p:cNvPicPr preferRelativeResize="0"/>
          <p:nvPr/>
        </p:nvPicPr>
        <p:blipFill rotWithShape="1">
          <a:blip r:embed="rId7">
            <a:alphaModFix/>
          </a:blip>
          <a:srcRect b="0" l="0" r="0" t="0"/>
          <a:stretch/>
        </p:blipFill>
        <p:spPr>
          <a:xfrm>
            <a:off x="12561870" y="3390900"/>
            <a:ext cx="190524" cy="4419600"/>
          </a:xfrm>
          <a:prstGeom prst="rect">
            <a:avLst/>
          </a:prstGeom>
          <a:noFill/>
          <a:ln>
            <a:noFill/>
          </a:ln>
        </p:spPr>
      </p:pic>
      <p:pic>
        <p:nvPicPr>
          <p:cNvPr descr=" " id="438" name="Google Shape;438;p18"/>
          <p:cNvPicPr preferRelativeResize="0"/>
          <p:nvPr/>
        </p:nvPicPr>
        <p:blipFill rotWithShape="1">
          <a:blip r:embed="rId8">
            <a:alphaModFix/>
          </a:blip>
          <a:srcRect b="0" l="0" r="0" t="0"/>
          <a:stretch/>
        </p:blipFill>
        <p:spPr>
          <a:xfrm>
            <a:off x="6884260" y="7810500"/>
            <a:ext cx="190524" cy="5029200"/>
          </a:xfrm>
          <a:prstGeom prst="rect">
            <a:avLst/>
          </a:prstGeom>
          <a:noFill/>
          <a:ln>
            <a:noFill/>
          </a:ln>
        </p:spPr>
      </p:pic>
      <p:pic>
        <p:nvPicPr>
          <p:cNvPr descr=" " id="439" name="Google Shape;439;p18"/>
          <p:cNvPicPr preferRelativeResize="0"/>
          <p:nvPr/>
        </p:nvPicPr>
        <p:blipFill rotWithShape="1">
          <a:blip r:embed="rId9">
            <a:alphaModFix/>
          </a:blip>
          <a:srcRect b="0" l="0" r="0" t="0"/>
          <a:stretch/>
        </p:blipFill>
        <p:spPr>
          <a:xfrm>
            <a:off x="18214076" y="7810500"/>
            <a:ext cx="190524" cy="3048000"/>
          </a:xfrm>
          <a:prstGeom prst="rect">
            <a:avLst/>
          </a:prstGeom>
          <a:noFill/>
          <a:ln>
            <a:noFill/>
          </a:ln>
        </p:spPr>
      </p:pic>
      <p:sp>
        <p:nvSpPr>
          <p:cNvPr id="440" name="Google Shape;440;p18"/>
          <p:cNvSpPr/>
          <p:nvPr/>
        </p:nvSpPr>
        <p:spPr>
          <a:xfrm>
            <a:off x="1740117" y="4660900"/>
            <a:ext cx="4572572" cy="27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18"/>
          <p:cNvSpPr/>
          <p:nvPr/>
        </p:nvSpPr>
        <p:spPr>
          <a:xfrm>
            <a:off x="1740117" y="4660900"/>
            <a:ext cx="4572572" cy="27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8"/>
          <p:cNvSpPr/>
          <p:nvPr/>
        </p:nvSpPr>
        <p:spPr>
          <a:xfrm>
            <a:off x="1740117" y="4660900"/>
            <a:ext cx="4724991"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ebas Neue"/>
              <a:buNone/>
            </a:pPr>
            <a:r>
              <a:rPr b="0" i="0" lang="en-US" sz="3600" u="none" cap="none" strike="noStrike">
                <a:solidFill>
                  <a:srgbClr val="FFFFFF"/>
                </a:solidFill>
                <a:latin typeface="Bebas Neue"/>
                <a:ea typeface="Bebas Neue"/>
                <a:cs typeface="Bebas Neue"/>
                <a:sym typeface="Bebas Neue"/>
              </a:rPr>
              <a:t>War</a:t>
            </a:r>
            <a:endParaRPr b="0" i="0" sz="3600" u="none" cap="none" strike="noStrike">
              <a:solidFill>
                <a:schemeClr val="dk1"/>
              </a:solidFill>
              <a:latin typeface="Calibri"/>
              <a:ea typeface="Calibri"/>
              <a:cs typeface="Calibri"/>
              <a:sym typeface="Calibri"/>
            </a:endParaRPr>
          </a:p>
        </p:txBody>
      </p:sp>
      <p:sp>
        <p:nvSpPr>
          <p:cNvPr id="443" name="Google Shape;443;p18"/>
          <p:cNvSpPr/>
          <p:nvPr/>
        </p:nvSpPr>
        <p:spPr>
          <a:xfrm>
            <a:off x="1740117" y="5410200"/>
            <a:ext cx="4708055" cy="2142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Eclipse</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Quest for artifact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Volcano disaster</a:t>
            </a:r>
            <a:endParaRPr b="0" i="0" sz="3200" u="none" cap="none" strike="noStrike">
              <a:solidFill>
                <a:schemeClr val="dk1"/>
              </a:solidFill>
              <a:latin typeface="Calibri"/>
              <a:ea typeface="Calibri"/>
              <a:cs typeface="Calibri"/>
              <a:sym typeface="Calibri"/>
            </a:endParaRPr>
          </a:p>
        </p:txBody>
      </p:sp>
      <p:sp>
        <p:nvSpPr>
          <p:cNvPr id="444" name="Google Shape;444;p18"/>
          <p:cNvSpPr/>
          <p:nvPr/>
        </p:nvSpPr>
        <p:spPr>
          <a:xfrm>
            <a:off x="13069934" y="3175000"/>
            <a:ext cx="4572572" cy="435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18"/>
          <p:cNvSpPr/>
          <p:nvPr/>
        </p:nvSpPr>
        <p:spPr>
          <a:xfrm>
            <a:off x="13069934" y="3175000"/>
            <a:ext cx="4572572" cy="435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18"/>
          <p:cNvSpPr/>
          <p:nvPr/>
        </p:nvSpPr>
        <p:spPr>
          <a:xfrm>
            <a:off x="13069934" y="3175000"/>
            <a:ext cx="4724991"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ebas Neue"/>
              <a:buNone/>
            </a:pPr>
            <a:r>
              <a:rPr b="0" i="0" lang="en-US" sz="3600" u="none" cap="none" strike="noStrike">
                <a:solidFill>
                  <a:srgbClr val="FFFFFF"/>
                </a:solidFill>
                <a:latin typeface="Bebas Neue"/>
                <a:ea typeface="Bebas Neue"/>
                <a:cs typeface="Bebas Neue"/>
                <a:sym typeface="Bebas Neue"/>
              </a:rPr>
              <a:t>Transformation</a:t>
            </a:r>
            <a:endParaRPr b="0" i="0" sz="3600" u="none" cap="none" strike="noStrike">
              <a:solidFill>
                <a:schemeClr val="dk1"/>
              </a:solidFill>
              <a:latin typeface="Calibri"/>
              <a:ea typeface="Calibri"/>
              <a:cs typeface="Calibri"/>
              <a:sym typeface="Calibri"/>
            </a:endParaRPr>
          </a:p>
        </p:txBody>
      </p:sp>
      <p:sp>
        <p:nvSpPr>
          <p:cNvPr id="447" name="Google Shape;447;p18"/>
          <p:cNvSpPr/>
          <p:nvPr/>
        </p:nvSpPr>
        <p:spPr>
          <a:xfrm>
            <a:off x="13069934" y="3924300"/>
            <a:ext cx="4708055" cy="3742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Kingdoms clash in conflict.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Peasant discovers magical powers.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Plot to assassinate leader uncovered.</a:t>
            </a:r>
            <a:endParaRPr b="0" i="0" sz="3200" u="none" cap="none" strike="noStrike">
              <a:solidFill>
                <a:schemeClr val="dk1"/>
              </a:solidFill>
              <a:latin typeface="Calibri"/>
              <a:ea typeface="Calibri"/>
              <a:cs typeface="Calibri"/>
              <a:sym typeface="Calibri"/>
            </a:endParaRPr>
          </a:p>
        </p:txBody>
      </p:sp>
      <p:sp>
        <p:nvSpPr>
          <p:cNvPr id="448" name="Google Shape;448;p18"/>
          <p:cNvSpPr/>
          <p:nvPr/>
        </p:nvSpPr>
        <p:spPr>
          <a:xfrm>
            <a:off x="7417727" y="8318500"/>
            <a:ext cx="4572572" cy="435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18"/>
          <p:cNvSpPr/>
          <p:nvPr/>
        </p:nvSpPr>
        <p:spPr>
          <a:xfrm>
            <a:off x="7417727" y="8318500"/>
            <a:ext cx="4572572" cy="435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8"/>
          <p:cNvSpPr/>
          <p:nvPr/>
        </p:nvSpPr>
        <p:spPr>
          <a:xfrm>
            <a:off x="7417727" y="8318500"/>
            <a:ext cx="4724991"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ebas Neue"/>
              <a:buNone/>
            </a:pPr>
            <a:r>
              <a:rPr b="0" i="0" lang="en-US" sz="3600" u="none" cap="none" strike="noStrike">
                <a:solidFill>
                  <a:srgbClr val="FFFFFF"/>
                </a:solidFill>
                <a:latin typeface="Bebas Neue"/>
                <a:ea typeface="Bebas Neue"/>
                <a:cs typeface="Bebas Neue"/>
                <a:sym typeface="Bebas Neue"/>
              </a:rPr>
              <a:t>Rise</a:t>
            </a:r>
            <a:endParaRPr b="0" i="0" sz="3600" u="none" cap="none" strike="noStrike">
              <a:solidFill>
                <a:schemeClr val="dk1"/>
              </a:solidFill>
              <a:latin typeface="Calibri"/>
              <a:ea typeface="Calibri"/>
              <a:cs typeface="Calibri"/>
              <a:sym typeface="Calibri"/>
            </a:endParaRPr>
          </a:p>
        </p:txBody>
      </p:sp>
      <p:sp>
        <p:nvSpPr>
          <p:cNvPr id="451" name="Google Shape;451;p18"/>
          <p:cNvSpPr/>
          <p:nvPr/>
        </p:nvSpPr>
        <p:spPr>
          <a:xfrm>
            <a:off x="7417727" y="9067800"/>
            <a:ext cx="4708055" cy="3742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Humans acquire Crystal </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Shimmering City established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City expands, conquers neighbors.</a:t>
            </a:r>
            <a:endParaRPr b="0" i="0" sz="3200" u="none" cap="none" strike="noStrike">
              <a:solidFill>
                <a:schemeClr val="dk1"/>
              </a:solidFill>
              <a:latin typeface="Calibri"/>
              <a:ea typeface="Calibri"/>
              <a:cs typeface="Calibri"/>
              <a:sym typeface="Calibri"/>
            </a:endParaRPr>
          </a:p>
        </p:txBody>
      </p:sp>
      <p:sp>
        <p:nvSpPr>
          <p:cNvPr id="452" name="Google Shape;452;p18"/>
          <p:cNvSpPr/>
          <p:nvPr/>
        </p:nvSpPr>
        <p:spPr>
          <a:xfrm>
            <a:off x="18747543" y="8318500"/>
            <a:ext cx="4572572" cy="27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18"/>
          <p:cNvSpPr/>
          <p:nvPr/>
        </p:nvSpPr>
        <p:spPr>
          <a:xfrm>
            <a:off x="18747543" y="8318500"/>
            <a:ext cx="4572572" cy="27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18"/>
          <p:cNvSpPr/>
          <p:nvPr/>
        </p:nvSpPr>
        <p:spPr>
          <a:xfrm>
            <a:off x="18747543" y="8318500"/>
            <a:ext cx="4724991"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ebas Neue"/>
              <a:buNone/>
            </a:pPr>
            <a:r>
              <a:rPr b="0" i="0" lang="en-US" sz="3600" u="none" cap="none" strike="noStrike">
                <a:solidFill>
                  <a:srgbClr val="FFFFFF"/>
                </a:solidFill>
                <a:latin typeface="Bebas Neue"/>
                <a:ea typeface="Bebas Neue"/>
                <a:cs typeface="Bebas Neue"/>
                <a:sym typeface="Bebas Neue"/>
              </a:rPr>
              <a:t>Invasion</a:t>
            </a:r>
            <a:endParaRPr b="0" i="0" sz="3600" u="none" cap="none" strike="noStrike">
              <a:solidFill>
                <a:schemeClr val="dk1"/>
              </a:solidFill>
              <a:latin typeface="Calibri"/>
              <a:ea typeface="Calibri"/>
              <a:cs typeface="Calibri"/>
              <a:sym typeface="Calibri"/>
            </a:endParaRPr>
          </a:p>
        </p:txBody>
      </p:sp>
      <p:sp>
        <p:nvSpPr>
          <p:cNvPr id="455" name="Google Shape;455;p18"/>
          <p:cNvSpPr/>
          <p:nvPr/>
        </p:nvSpPr>
        <p:spPr>
          <a:xfrm>
            <a:off x="18747543" y="9067800"/>
            <a:ext cx="4708055" cy="2142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Kingdom invaded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Betrayal</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Hero's festival</a:t>
            </a:r>
            <a:endParaRPr b="0" i="0" sz="3200" u="none" cap="none" strike="noStrike">
              <a:solidFill>
                <a:schemeClr val="dk1"/>
              </a:solidFill>
              <a:latin typeface="Calibri"/>
              <a:ea typeface="Calibri"/>
              <a:cs typeface="Calibri"/>
              <a:sym typeface="Calibri"/>
            </a:endParaRPr>
          </a:p>
        </p:txBody>
      </p:sp>
      <p:sp>
        <p:nvSpPr>
          <p:cNvPr id="456" name="Google Shape;456;p18"/>
          <p:cNvSpPr/>
          <p:nvPr/>
        </p:nvSpPr>
        <p:spPr>
          <a:xfrm rot="-5400000">
            <a:off x="957700" y="8592443"/>
            <a:ext cx="889111"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ebas Neue"/>
              <a:buNone/>
            </a:pPr>
            <a:r>
              <a:rPr b="0" i="0" lang="en-US" sz="3600" u="none" cap="none" strike="noStrike">
                <a:solidFill>
                  <a:srgbClr val="FFFFFF"/>
                </a:solidFill>
                <a:latin typeface="Bebas Neue"/>
                <a:ea typeface="Bebas Neue"/>
                <a:cs typeface="Bebas Neue"/>
                <a:sym typeface="Bebas Neue"/>
              </a:rPr>
              <a:t>2020</a:t>
            </a:r>
            <a:endParaRPr b="0" i="0" sz="3600" u="none" cap="none" strike="noStrike">
              <a:solidFill>
                <a:schemeClr val="dk1"/>
              </a:solidFill>
              <a:latin typeface="Calibri"/>
              <a:ea typeface="Calibri"/>
              <a:cs typeface="Calibri"/>
              <a:sym typeface="Calibri"/>
            </a:endParaRPr>
          </a:p>
        </p:txBody>
      </p:sp>
      <p:sp>
        <p:nvSpPr>
          <p:cNvPr id="457" name="Google Shape;457;p18"/>
          <p:cNvSpPr/>
          <p:nvPr/>
        </p:nvSpPr>
        <p:spPr>
          <a:xfrm rot="-5400000">
            <a:off x="12274814" y="8592443"/>
            <a:ext cx="889111"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ebas Neue"/>
              <a:buNone/>
            </a:pPr>
            <a:r>
              <a:rPr b="0" i="0" lang="en-US" sz="3600" u="none" cap="none" strike="noStrike">
                <a:solidFill>
                  <a:srgbClr val="FFFFFF"/>
                </a:solidFill>
                <a:latin typeface="Bebas Neue"/>
                <a:ea typeface="Bebas Neue"/>
                <a:cs typeface="Bebas Neue"/>
                <a:sym typeface="Bebas Neue"/>
              </a:rPr>
              <a:t>2022</a:t>
            </a:r>
            <a:endParaRPr b="0" i="0" sz="3600" u="none" cap="none" strike="noStrike">
              <a:solidFill>
                <a:schemeClr val="dk1"/>
              </a:solidFill>
              <a:latin typeface="Calibri"/>
              <a:ea typeface="Calibri"/>
              <a:cs typeface="Calibri"/>
              <a:sym typeface="Calibri"/>
            </a:endParaRPr>
          </a:p>
        </p:txBody>
      </p:sp>
      <p:sp>
        <p:nvSpPr>
          <p:cNvPr id="458" name="Google Shape;458;p18"/>
          <p:cNvSpPr/>
          <p:nvPr/>
        </p:nvSpPr>
        <p:spPr>
          <a:xfrm rot="-5400000">
            <a:off x="6597205" y="6676219"/>
            <a:ext cx="889111"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ebas Neue"/>
              <a:buNone/>
            </a:pPr>
            <a:r>
              <a:rPr b="0" i="0" lang="en-US" sz="3600" u="none" cap="none" strike="noStrike">
                <a:solidFill>
                  <a:srgbClr val="FFFFFF"/>
                </a:solidFill>
                <a:latin typeface="Bebas Neue"/>
                <a:ea typeface="Bebas Neue"/>
                <a:cs typeface="Bebas Neue"/>
                <a:sym typeface="Bebas Neue"/>
              </a:rPr>
              <a:t>2021</a:t>
            </a:r>
            <a:endParaRPr b="0" i="0" sz="3600" u="none" cap="none" strike="noStrike">
              <a:solidFill>
                <a:schemeClr val="dk1"/>
              </a:solidFill>
              <a:latin typeface="Calibri"/>
              <a:ea typeface="Calibri"/>
              <a:cs typeface="Calibri"/>
              <a:sym typeface="Calibri"/>
            </a:endParaRPr>
          </a:p>
        </p:txBody>
      </p:sp>
      <p:sp>
        <p:nvSpPr>
          <p:cNvPr id="459" name="Google Shape;459;p18"/>
          <p:cNvSpPr/>
          <p:nvPr/>
        </p:nvSpPr>
        <p:spPr>
          <a:xfrm rot="-5400000">
            <a:off x="17927021" y="6662043"/>
            <a:ext cx="889111"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ebas Neue"/>
              <a:buNone/>
            </a:pPr>
            <a:r>
              <a:rPr b="0" i="0" lang="en-US" sz="3600" u="none" cap="none" strike="noStrike">
                <a:solidFill>
                  <a:srgbClr val="FFFFFF"/>
                </a:solidFill>
                <a:latin typeface="Bebas Neue"/>
                <a:ea typeface="Bebas Neue"/>
                <a:cs typeface="Bebas Neue"/>
                <a:sym typeface="Bebas Neue"/>
              </a:rPr>
              <a:t>2022</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626"/>
        </a:solidFill>
      </p:bgPr>
    </p:bg>
    <p:spTree>
      <p:nvGrpSpPr>
        <p:cNvPr id="464" name="Shape 464"/>
        <p:cNvGrpSpPr/>
        <p:nvPr/>
      </p:nvGrpSpPr>
      <p:grpSpPr>
        <a:xfrm>
          <a:off x="0" y="0"/>
          <a:ext cx="0" cy="0"/>
          <a:chOff x="0" y="0"/>
          <a:chExt cx="0" cy="0"/>
        </a:xfrm>
      </p:grpSpPr>
      <p:pic>
        <p:nvPicPr>
          <p:cNvPr descr=" " id="465" name="Google Shape;465;p19"/>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66" name="Google Shape;466;p19"/>
          <p:cNvPicPr preferRelativeResize="0"/>
          <p:nvPr/>
        </p:nvPicPr>
        <p:blipFill rotWithShape="1">
          <a:blip r:embed="rId4">
            <a:alphaModFix/>
          </a:blip>
          <a:srcRect b="0" l="0" r="0" t="0"/>
          <a:stretch/>
        </p:blipFill>
        <p:spPr>
          <a:xfrm>
            <a:off x="9672259" y="11461750"/>
            <a:ext cx="609676" cy="546100"/>
          </a:xfrm>
          <a:prstGeom prst="rect">
            <a:avLst/>
          </a:prstGeom>
          <a:noFill/>
          <a:ln>
            <a:noFill/>
          </a:ln>
        </p:spPr>
      </p:pic>
      <p:pic>
        <p:nvPicPr>
          <p:cNvPr descr=" " id="467" name="Google Shape;467;p19"/>
          <p:cNvPicPr preferRelativeResize="0"/>
          <p:nvPr/>
        </p:nvPicPr>
        <p:blipFill rotWithShape="1">
          <a:blip r:embed="rId5">
            <a:alphaModFix/>
          </a:blip>
          <a:srcRect b="0" l="0" r="0" t="0"/>
          <a:stretch/>
        </p:blipFill>
        <p:spPr>
          <a:xfrm>
            <a:off x="14308338" y="11957050"/>
            <a:ext cx="609676" cy="533400"/>
          </a:xfrm>
          <a:prstGeom prst="rect">
            <a:avLst/>
          </a:prstGeom>
          <a:noFill/>
          <a:ln>
            <a:noFill/>
          </a:ln>
        </p:spPr>
      </p:pic>
      <p:pic>
        <p:nvPicPr>
          <p:cNvPr descr=" " id="468" name="Google Shape;468;p19"/>
          <p:cNvPicPr preferRelativeResize="0"/>
          <p:nvPr/>
        </p:nvPicPr>
        <p:blipFill rotWithShape="1">
          <a:blip r:embed="rId6">
            <a:alphaModFix/>
          </a:blip>
          <a:srcRect b="0" l="0" r="0" t="0"/>
          <a:stretch/>
        </p:blipFill>
        <p:spPr>
          <a:xfrm>
            <a:off x="10789999" y="1619250"/>
            <a:ext cx="609676" cy="533400"/>
          </a:xfrm>
          <a:prstGeom prst="rect">
            <a:avLst/>
          </a:prstGeom>
          <a:noFill/>
          <a:ln>
            <a:noFill/>
          </a:ln>
        </p:spPr>
      </p:pic>
      <p:pic>
        <p:nvPicPr>
          <p:cNvPr descr=" " id="469" name="Google Shape;469;p19"/>
          <p:cNvPicPr preferRelativeResize="0"/>
          <p:nvPr/>
        </p:nvPicPr>
        <p:blipFill rotWithShape="1">
          <a:blip r:embed="rId7">
            <a:alphaModFix/>
          </a:blip>
          <a:srcRect b="0" l="0" r="0" t="0"/>
          <a:stretch/>
        </p:blipFill>
        <p:spPr>
          <a:xfrm>
            <a:off x="762095" y="10998200"/>
            <a:ext cx="1028829" cy="1993900"/>
          </a:xfrm>
          <a:prstGeom prst="rect">
            <a:avLst/>
          </a:prstGeom>
          <a:noFill/>
          <a:ln>
            <a:noFill/>
          </a:ln>
        </p:spPr>
      </p:pic>
      <p:pic>
        <p:nvPicPr>
          <p:cNvPr descr=" " id="470" name="Google Shape;470;p19"/>
          <p:cNvPicPr preferRelativeResize="0"/>
          <p:nvPr/>
        </p:nvPicPr>
        <p:blipFill rotWithShape="1">
          <a:blip r:embed="rId8">
            <a:alphaModFix/>
          </a:blip>
          <a:srcRect b="0" l="0" r="0" t="0"/>
          <a:stretch/>
        </p:blipFill>
        <p:spPr>
          <a:xfrm>
            <a:off x="18950769" y="12141200"/>
            <a:ext cx="635079" cy="635000"/>
          </a:xfrm>
          <a:prstGeom prst="rect">
            <a:avLst/>
          </a:prstGeom>
          <a:noFill/>
          <a:ln>
            <a:noFill/>
          </a:ln>
        </p:spPr>
      </p:pic>
      <p:pic>
        <p:nvPicPr>
          <p:cNvPr descr=" " id="471" name="Google Shape;471;p19"/>
          <p:cNvPicPr preferRelativeResize="0"/>
          <p:nvPr/>
        </p:nvPicPr>
        <p:blipFill rotWithShape="1">
          <a:blip r:embed="rId9">
            <a:alphaModFix/>
          </a:blip>
          <a:srcRect b="0" l="0" r="0" t="0"/>
          <a:stretch/>
        </p:blipFill>
        <p:spPr>
          <a:xfrm>
            <a:off x="21465683" y="12788900"/>
            <a:ext cx="317540" cy="330200"/>
          </a:xfrm>
          <a:prstGeom prst="rect">
            <a:avLst/>
          </a:prstGeom>
          <a:noFill/>
          <a:ln>
            <a:noFill/>
          </a:ln>
        </p:spPr>
      </p:pic>
      <p:pic>
        <p:nvPicPr>
          <p:cNvPr descr=" " id="472" name="Google Shape;472;p19"/>
          <p:cNvPicPr preferRelativeResize="0"/>
          <p:nvPr/>
        </p:nvPicPr>
        <p:blipFill rotWithShape="1">
          <a:blip r:embed="rId10">
            <a:alphaModFix/>
          </a:blip>
          <a:srcRect b="0" l="0" r="0" t="0"/>
          <a:stretch/>
        </p:blipFill>
        <p:spPr>
          <a:xfrm>
            <a:off x="8713289" y="4140200"/>
            <a:ext cx="317540" cy="317500"/>
          </a:xfrm>
          <a:prstGeom prst="rect">
            <a:avLst/>
          </a:prstGeom>
          <a:noFill/>
          <a:ln>
            <a:noFill/>
          </a:ln>
        </p:spPr>
      </p:pic>
      <p:sp>
        <p:nvSpPr>
          <p:cNvPr id="473" name="Google Shape;473;p1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4" name="Google Shape;474;p19"/>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475" name="Google Shape;475;p19"/>
          <p:cNvSpPr/>
          <p:nvPr/>
        </p:nvSpPr>
        <p:spPr>
          <a:xfrm>
            <a:off x="9267925" y="711200"/>
            <a:ext cx="5851198" cy="1557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8400"/>
              </a:buClr>
              <a:buSzPts val="8000"/>
              <a:buFont typeface="Bebas Neue"/>
              <a:buNone/>
            </a:pPr>
            <a:r>
              <a:rPr b="0" i="0" lang="en-US" sz="8000" u="none" cap="none" strike="noStrike">
                <a:solidFill>
                  <a:srgbClr val="FF8400"/>
                </a:solidFill>
                <a:latin typeface="Bebas Neue"/>
                <a:ea typeface="Bebas Neue"/>
                <a:cs typeface="Bebas Neue"/>
                <a:sym typeface="Bebas Neue"/>
              </a:rPr>
              <a:t>Our Team</a:t>
            </a:r>
            <a:endParaRPr b="0" i="0" sz="8000" u="none" cap="none" strike="noStrike">
              <a:solidFill>
                <a:schemeClr val="dk1"/>
              </a:solidFill>
              <a:latin typeface="Calibri"/>
              <a:ea typeface="Calibri"/>
              <a:cs typeface="Calibri"/>
              <a:sym typeface="Calibri"/>
            </a:endParaRPr>
          </a:p>
        </p:txBody>
      </p:sp>
      <p:sp>
        <p:nvSpPr>
          <p:cNvPr id="476" name="Google Shape;476;p19"/>
          <p:cNvSpPr/>
          <p:nvPr/>
        </p:nvSpPr>
        <p:spPr>
          <a:xfrm>
            <a:off x="2553019" y="4241800"/>
            <a:ext cx="6096762" cy="772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7" name="Google Shape;477;p19"/>
          <p:cNvPicPr preferRelativeResize="0"/>
          <p:nvPr/>
        </p:nvPicPr>
        <p:blipFill rotWithShape="1">
          <a:blip r:embed="rId12">
            <a:alphaModFix/>
          </a:blip>
          <a:srcRect b="0" l="0" r="0" t="0"/>
          <a:stretch/>
        </p:blipFill>
        <p:spPr>
          <a:xfrm>
            <a:off x="2553019" y="4241800"/>
            <a:ext cx="6096762" cy="6096000"/>
          </a:xfrm>
          <a:prstGeom prst="rect">
            <a:avLst/>
          </a:prstGeom>
          <a:noFill/>
          <a:ln>
            <a:noFill/>
          </a:ln>
        </p:spPr>
      </p:pic>
      <p:sp>
        <p:nvSpPr>
          <p:cNvPr id="478" name="Google Shape;478;p19"/>
          <p:cNvSpPr/>
          <p:nvPr/>
        </p:nvSpPr>
        <p:spPr>
          <a:xfrm>
            <a:off x="2553019" y="10541000"/>
            <a:ext cx="6096762" cy="14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19"/>
          <p:cNvSpPr/>
          <p:nvPr/>
        </p:nvSpPr>
        <p:spPr>
          <a:xfrm>
            <a:off x="2553019" y="10541000"/>
            <a:ext cx="6096762" cy="14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19"/>
          <p:cNvSpPr/>
          <p:nvPr/>
        </p:nvSpPr>
        <p:spPr>
          <a:xfrm>
            <a:off x="2451406" y="10541000"/>
            <a:ext cx="6299987" cy="93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Eldruin</a:t>
            </a:r>
            <a:endParaRPr b="0" i="0" sz="4800" u="none" cap="none" strike="noStrike">
              <a:solidFill>
                <a:schemeClr val="dk1"/>
              </a:solidFill>
              <a:latin typeface="Calibri"/>
              <a:ea typeface="Calibri"/>
              <a:cs typeface="Calibri"/>
              <a:sym typeface="Calibri"/>
            </a:endParaRPr>
          </a:p>
        </p:txBody>
      </p:sp>
      <p:sp>
        <p:nvSpPr>
          <p:cNvPr id="481" name="Google Shape;481;p19"/>
          <p:cNvSpPr/>
          <p:nvPr/>
        </p:nvSpPr>
        <p:spPr>
          <a:xfrm>
            <a:off x="2485277" y="11430000"/>
            <a:ext cx="6232246"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Fire Mage</a:t>
            </a:r>
            <a:endParaRPr b="0" i="0" sz="3200" u="none" cap="none" strike="noStrike">
              <a:solidFill>
                <a:schemeClr val="dk1"/>
              </a:solidFill>
              <a:latin typeface="Calibri"/>
              <a:ea typeface="Calibri"/>
              <a:cs typeface="Calibri"/>
              <a:sym typeface="Calibri"/>
            </a:endParaRPr>
          </a:p>
        </p:txBody>
      </p:sp>
      <p:sp>
        <p:nvSpPr>
          <p:cNvPr id="482" name="Google Shape;482;p19"/>
          <p:cNvSpPr/>
          <p:nvPr/>
        </p:nvSpPr>
        <p:spPr>
          <a:xfrm>
            <a:off x="9513489" y="2997200"/>
            <a:ext cx="6096762" cy="772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3" name="Google Shape;483;p19"/>
          <p:cNvPicPr preferRelativeResize="0"/>
          <p:nvPr/>
        </p:nvPicPr>
        <p:blipFill rotWithShape="1">
          <a:blip r:embed="rId13">
            <a:alphaModFix/>
          </a:blip>
          <a:srcRect b="0" l="0" r="0" t="0"/>
          <a:stretch/>
        </p:blipFill>
        <p:spPr>
          <a:xfrm>
            <a:off x="9513489" y="2997200"/>
            <a:ext cx="6096762" cy="6096000"/>
          </a:xfrm>
          <a:prstGeom prst="rect">
            <a:avLst/>
          </a:prstGeom>
          <a:noFill/>
          <a:ln>
            <a:noFill/>
          </a:ln>
        </p:spPr>
      </p:pic>
      <p:sp>
        <p:nvSpPr>
          <p:cNvPr id="484" name="Google Shape;484;p19"/>
          <p:cNvSpPr/>
          <p:nvPr/>
        </p:nvSpPr>
        <p:spPr>
          <a:xfrm>
            <a:off x="9513489" y="9296400"/>
            <a:ext cx="6096762" cy="14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19"/>
          <p:cNvSpPr/>
          <p:nvPr/>
        </p:nvSpPr>
        <p:spPr>
          <a:xfrm>
            <a:off x="9513489" y="9296400"/>
            <a:ext cx="6096762" cy="14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19"/>
          <p:cNvSpPr/>
          <p:nvPr/>
        </p:nvSpPr>
        <p:spPr>
          <a:xfrm>
            <a:off x="9411876" y="9296400"/>
            <a:ext cx="6299987" cy="93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Elementalen</a:t>
            </a:r>
            <a:endParaRPr b="0" i="0" sz="4800" u="none" cap="none" strike="noStrike">
              <a:solidFill>
                <a:schemeClr val="dk1"/>
              </a:solidFill>
              <a:latin typeface="Calibri"/>
              <a:ea typeface="Calibri"/>
              <a:cs typeface="Calibri"/>
              <a:sym typeface="Calibri"/>
            </a:endParaRPr>
          </a:p>
        </p:txBody>
      </p:sp>
      <p:sp>
        <p:nvSpPr>
          <p:cNvPr id="487" name="Google Shape;487;p19"/>
          <p:cNvSpPr/>
          <p:nvPr/>
        </p:nvSpPr>
        <p:spPr>
          <a:xfrm>
            <a:off x="9445747" y="10185400"/>
            <a:ext cx="6232246"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Guardian</a:t>
            </a:r>
            <a:endParaRPr b="0" i="0" sz="3200" u="none" cap="none" strike="noStrike">
              <a:solidFill>
                <a:schemeClr val="dk1"/>
              </a:solidFill>
              <a:latin typeface="Calibri"/>
              <a:ea typeface="Calibri"/>
              <a:cs typeface="Calibri"/>
              <a:sym typeface="Calibri"/>
            </a:endParaRPr>
          </a:p>
        </p:txBody>
      </p:sp>
      <p:sp>
        <p:nvSpPr>
          <p:cNvPr id="488" name="Google Shape;488;p19"/>
          <p:cNvSpPr/>
          <p:nvPr/>
        </p:nvSpPr>
        <p:spPr>
          <a:xfrm>
            <a:off x="16473959" y="1625600"/>
            <a:ext cx="6096762" cy="772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9" name="Google Shape;489;p19"/>
          <p:cNvPicPr preferRelativeResize="0"/>
          <p:nvPr/>
        </p:nvPicPr>
        <p:blipFill rotWithShape="1">
          <a:blip r:embed="rId14">
            <a:alphaModFix/>
          </a:blip>
          <a:srcRect b="0" l="0" r="0" t="0"/>
          <a:stretch/>
        </p:blipFill>
        <p:spPr>
          <a:xfrm>
            <a:off x="16473959" y="1625600"/>
            <a:ext cx="6096762" cy="6096000"/>
          </a:xfrm>
          <a:prstGeom prst="rect">
            <a:avLst/>
          </a:prstGeom>
          <a:noFill/>
          <a:ln>
            <a:noFill/>
          </a:ln>
        </p:spPr>
      </p:pic>
      <p:sp>
        <p:nvSpPr>
          <p:cNvPr id="490" name="Google Shape;490;p19"/>
          <p:cNvSpPr/>
          <p:nvPr/>
        </p:nvSpPr>
        <p:spPr>
          <a:xfrm>
            <a:off x="16473959" y="7924800"/>
            <a:ext cx="6096762" cy="14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19"/>
          <p:cNvSpPr/>
          <p:nvPr/>
        </p:nvSpPr>
        <p:spPr>
          <a:xfrm>
            <a:off x="16473959" y="7924800"/>
            <a:ext cx="6096762" cy="14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19"/>
          <p:cNvSpPr/>
          <p:nvPr/>
        </p:nvSpPr>
        <p:spPr>
          <a:xfrm>
            <a:off x="16372346" y="7924800"/>
            <a:ext cx="6299987" cy="93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Lunaria</a:t>
            </a:r>
            <a:endParaRPr b="0" i="0" sz="4800" u="none" cap="none" strike="noStrike">
              <a:solidFill>
                <a:schemeClr val="dk1"/>
              </a:solidFill>
              <a:latin typeface="Calibri"/>
              <a:ea typeface="Calibri"/>
              <a:cs typeface="Calibri"/>
              <a:sym typeface="Calibri"/>
            </a:endParaRPr>
          </a:p>
        </p:txBody>
      </p:sp>
      <p:sp>
        <p:nvSpPr>
          <p:cNvPr id="493" name="Google Shape;493;p19"/>
          <p:cNvSpPr/>
          <p:nvPr/>
        </p:nvSpPr>
        <p:spPr>
          <a:xfrm>
            <a:off x="16406217" y="8813800"/>
            <a:ext cx="6232246"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626"/>
        </a:solidFill>
      </p:bgPr>
    </p:bg>
    <p:spTree>
      <p:nvGrpSpPr>
        <p:cNvPr id="26" name="Shape 26"/>
        <p:cNvGrpSpPr/>
        <p:nvPr/>
      </p:nvGrpSpPr>
      <p:grpSpPr>
        <a:xfrm>
          <a:off x="0" y="0"/>
          <a:ext cx="0" cy="0"/>
          <a:chOff x="0" y="0"/>
          <a:chExt cx="0" cy="0"/>
        </a:xfrm>
      </p:grpSpPr>
      <p:pic>
        <p:nvPicPr>
          <p:cNvPr descr=" " id="27" name="Google Shape;27;p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8" name="Google Shape;28;p2"/>
          <p:cNvPicPr preferRelativeResize="0"/>
          <p:nvPr/>
        </p:nvPicPr>
        <p:blipFill rotWithShape="1">
          <a:blip r:embed="rId4">
            <a:alphaModFix/>
          </a:blip>
          <a:srcRect b="0" l="0" r="0" t="0"/>
          <a:stretch/>
        </p:blipFill>
        <p:spPr>
          <a:xfrm>
            <a:off x="17426578" y="901700"/>
            <a:ext cx="1982229" cy="2154875"/>
          </a:xfrm>
          <a:prstGeom prst="rect">
            <a:avLst/>
          </a:prstGeom>
          <a:noFill/>
          <a:ln>
            <a:noFill/>
          </a:ln>
        </p:spPr>
      </p:pic>
      <p:pic>
        <p:nvPicPr>
          <p:cNvPr descr=" " id="29" name="Google Shape;29;p2"/>
          <p:cNvPicPr preferRelativeResize="0"/>
          <p:nvPr/>
        </p:nvPicPr>
        <p:blipFill rotWithShape="1">
          <a:blip r:embed="rId5">
            <a:alphaModFix/>
          </a:blip>
          <a:srcRect b="0" l="0" r="0" t="0"/>
          <a:stretch/>
        </p:blipFill>
        <p:spPr>
          <a:xfrm>
            <a:off x="20614677" y="8902700"/>
            <a:ext cx="3507378" cy="4276452"/>
          </a:xfrm>
          <a:prstGeom prst="rect">
            <a:avLst/>
          </a:prstGeom>
          <a:noFill/>
          <a:ln>
            <a:noFill/>
          </a:ln>
        </p:spPr>
      </p:pic>
      <p:pic>
        <p:nvPicPr>
          <p:cNvPr descr=" " id="30" name="Google Shape;30;p2"/>
          <p:cNvPicPr preferRelativeResize="0"/>
          <p:nvPr/>
        </p:nvPicPr>
        <p:blipFill rotWithShape="1">
          <a:blip r:embed="rId6">
            <a:alphaModFix/>
          </a:blip>
          <a:srcRect b="0" l="0" r="0" t="0"/>
          <a:stretch/>
        </p:blipFill>
        <p:spPr>
          <a:xfrm>
            <a:off x="21986448" y="2628900"/>
            <a:ext cx="767872" cy="1480792"/>
          </a:xfrm>
          <a:prstGeom prst="rect">
            <a:avLst/>
          </a:prstGeom>
          <a:noFill/>
          <a:ln>
            <a:noFill/>
          </a:ln>
        </p:spPr>
      </p:pic>
      <p:pic>
        <p:nvPicPr>
          <p:cNvPr descr=" " id="31" name="Google Shape;31;p2"/>
          <p:cNvPicPr preferRelativeResize="0"/>
          <p:nvPr/>
        </p:nvPicPr>
        <p:blipFill rotWithShape="1">
          <a:blip r:embed="rId7">
            <a:alphaModFix/>
          </a:blip>
          <a:srcRect b="0" l="0" r="0" t="0"/>
          <a:stretch/>
        </p:blipFill>
        <p:spPr>
          <a:xfrm>
            <a:off x="2635204" y="9276274"/>
            <a:ext cx="384406" cy="740389"/>
          </a:xfrm>
          <a:prstGeom prst="rect">
            <a:avLst/>
          </a:prstGeom>
          <a:noFill/>
          <a:ln>
            <a:noFill/>
          </a:ln>
        </p:spPr>
      </p:pic>
      <p:sp>
        <p:nvSpPr>
          <p:cNvPr id="32" name="Google Shape;32;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 name="Google Shape;33;p2"/>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34" name="Google Shape;34;p2"/>
          <p:cNvSpPr/>
          <p:nvPr/>
        </p:nvSpPr>
        <p:spPr>
          <a:xfrm>
            <a:off x="9521957" y="4394200"/>
            <a:ext cx="5343134" cy="2497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12800"/>
              <a:buFont typeface="Bebas Neue"/>
              <a:buNone/>
            </a:pPr>
            <a:r>
              <a:rPr b="0" i="0" lang="en-US" sz="12800" u="none" cap="none" strike="noStrike">
                <a:solidFill>
                  <a:srgbClr val="FFFFFF"/>
                </a:solidFill>
                <a:latin typeface="Bebas Neue"/>
                <a:ea typeface="Bebas Neue"/>
                <a:cs typeface="Bebas Neue"/>
                <a:sym typeface="Bebas Neue"/>
              </a:rPr>
              <a:t>Welcome</a:t>
            </a:r>
            <a:endParaRPr b="0" i="0" sz="12800" u="none" cap="none" strike="noStrike">
              <a:solidFill>
                <a:schemeClr val="dk1"/>
              </a:solidFill>
              <a:latin typeface="Calibri"/>
              <a:ea typeface="Calibri"/>
              <a:cs typeface="Calibri"/>
              <a:sym typeface="Calibri"/>
            </a:endParaRPr>
          </a:p>
        </p:txBody>
      </p:sp>
      <p:sp>
        <p:nvSpPr>
          <p:cNvPr id="35" name="Google Shape;35;p2"/>
          <p:cNvSpPr/>
          <p:nvPr/>
        </p:nvSpPr>
        <p:spPr>
          <a:xfrm>
            <a:off x="6397366" y="6921500"/>
            <a:ext cx="11605017" cy="28024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626"/>
        </a:solidFill>
      </p:bgPr>
    </p:bg>
    <p:spTree>
      <p:nvGrpSpPr>
        <p:cNvPr id="498" name="Shape 498"/>
        <p:cNvGrpSpPr/>
        <p:nvPr/>
      </p:nvGrpSpPr>
      <p:grpSpPr>
        <a:xfrm>
          <a:off x="0" y="0"/>
          <a:ext cx="0" cy="0"/>
          <a:chOff x="0" y="0"/>
          <a:chExt cx="0" cy="0"/>
        </a:xfrm>
      </p:grpSpPr>
      <p:pic>
        <p:nvPicPr>
          <p:cNvPr descr=" " id="499" name="Google Shape;499;p2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00" name="Google Shape;500;p2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1" name="Google Shape;501;p2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02" name="Google Shape;502;p20"/>
          <p:cNvSpPr/>
          <p:nvPr/>
        </p:nvSpPr>
        <p:spPr>
          <a:xfrm>
            <a:off x="7794541" y="1955800"/>
            <a:ext cx="8810668" cy="1557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8400"/>
              </a:buClr>
              <a:buSzPts val="8000"/>
              <a:buFont typeface="Bebas Neue"/>
              <a:buNone/>
            </a:pPr>
            <a:r>
              <a:rPr b="0" i="0" lang="en-US" sz="8000" u="none" cap="none" strike="noStrike">
                <a:solidFill>
                  <a:srgbClr val="FF8400"/>
                </a:solidFill>
                <a:latin typeface="Bebas Neue"/>
                <a:ea typeface="Bebas Neue"/>
                <a:cs typeface="Bebas Neue"/>
                <a:sym typeface="Bebas Neue"/>
              </a:rPr>
              <a:t>The List</a:t>
            </a:r>
            <a:endParaRPr b="0" i="0" sz="8000" u="none" cap="none" strike="noStrike">
              <a:solidFill>
                <a:schemeClr val="dk1"/>
              </a:solidFill>
              <a:latin typeface="Calibri"/>
              <a:ea typeface="Calibri"/>
              <a:cs typeface="Calibri"/>
              <a:sym typeface="Calibri"/>
            </a:endParaRPr>
          </a:p>
        </p:txBody>
      </p:sp>
      <p:sp>
        <p:nvSpPr>
          <p:cNvPr id="503" name="Google Shape;503;p20"/>
          <p:cNvSpPr/>
          <p:nvPr/>
        </p:nvSpPr>
        <p:spPr>
          <a:xfrm>
            <a:off x="3670759" y="4635500"/>
            <a:ext cx="17032829" cy="684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20"/>
          <p:cNvSpPr/>
          <p:nvPr/>
        </p:nvSpPr>
        <p:spPr>
          <a:xfrm>
            <a:off x="3670759" y="4635500"/>
            <a:ext cx="17032829" cy="106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20"/>
          <p:cNvSpPr/>
          <p:nvPr/>
        </p:nvSpPr>
        <p:spPr>
          <a:xfrm>
            <a:off x="3670759" y="4895850"/>
            <a:ext cx="6249181"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9519"/>
              </a:buClr>
              <a:buSzPts val="3600"/>
              <a:buFont typeface="Bebas Neue"/>
              <a:buNone/>
            </a:pPr>
            <a:r>
              <a:rPr b="0" i="0" lang="en-US" sz="3600" u="none" cap="none" strike="noStrike">
                <a:solidFill>
                  <a:srgbClr val="FF9519"/>
                </a:solidFill>
                <a:latin typeface="Bebas Neue"/>
                <a:ea typeface="Bebas Neue"/>
                <a:cs typeface="Bebas Neue"/>
                <a:sym typeface="Bebas Neue"/>
              </a:rPr>
              <a:t>Dragons</a:t>
            </a:r>
            <a:endParaRPr b="0" i="0" sz="3600" u="none" cap="none" strike="noStrike">
              <a:solidFill>
                <a:schemeClr val="dk1"/>
              </a:solidFill>
              <a:latin typeface="Calibri"/>
              <a:ea typeface="Calibri"/>
              <a:cs typeface="Calibri"/>
              <a:sym typeface="Calibri"/>
            </a:endParaRPr>
          </a:p>
        </p:txBody>
      </p:sp>
      <p:sp>
        <p:nvSpPr>
          <p:cNvPr id="506" name="Google Shape;506;p20"/>
          <p:cNvSpPr/>
          <p:nvPr/>
        </p:nvSpPr>
        <p:spPr>
          <a:xfrm>
            <a:off x="10072359" y="4635500"/>
            <a:ext cx="10766712"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Fire-breathing creatures that are often powerful and dangerous</a:t>
            </a:r>
            <a:endParaRPr b="0" i="0" sz="3200" u="none" cap="none" strike="noStrike">
              <a:solidFill>
                <a:schemeClr val="dk1"/>
              </a:solidFill>
              <a:latin typeface="Calibri"/>
              <a:ea typeface="Calibri"/>
              <a:cs typeface="Calibri"/>
              <a:sym typeface="Calibri"/>
            </a:endParaRPr>
          </a:p>
        </p:txBody>
      </p:sp>
      <p:sp>
        <p:nvSpPr>
          <p:cNvPr id="507" name="Google Shape;507;p20"/>
          <p:cNvSpPr/>
          <p:nvPr/>
        </p:nvSpPr>
        <p:spPr>
          <a:xfrm>
            <a:off x="3670759" y="6311900"/>
            <a:ext cx="17032829" cy="5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20"/>
          <p:cNvSpPr/>
          <p:nvPr/>
        </p:nvSpPr>
        <p:spPr>
          <a:xfrm>
            <a:off x="3670759" y="6311900"/>
            <a:ext cx="6249181"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9519"/>
              </a:buClr>
              <a:buSzPts val="3600"/>
              <a:buFont typeface="Bebas Neue"/>
              <a:buNone/>
            </a:pPr>
            <a:r>
              <a:rPr b="0" i="0" lang="en-US" sz="3600" u="none" cap="none" strike="noStrike">
                <a:solidFill>
                  <a:srgbClr val="FF9519"/>
                </a:solidFill>
                <a:latin typeface="Bebas Neue"/>
                <a:ea typeface="Bebas Neue"/>
                <a:cs typeface="Bebas Neue"/>
                <a:sym typeface="Bebas Neue"/>
              </a:rPr>
              <a:t>Medieval-like Settings</a:t>
            </a:r>
            <a:endParaRPr b="0" i="0" sz="3600" u="none" cap="none" strike="noStrike">
              <a:solidFill>
                <a:schemeClr val="dk1"/>
              </a:solidFill>
              <a:latin typeface="Calibri"/>
              <a:ea typeface="Calibri"/>
              <a:cs typeface="Calibri"/>
              <a:sym typeface="Calibri"/>
            </a:endParaRPr>
          </a:p>
        </p:txBody>
      </p:sp>
      <p:sp>
        <p:nvSpPr>
          <p:cNvPr id="509" name="Google Shape;509;p20"/>
          <p:cNvSpPr/>
          <p:nvPr/>
        </p:nvSpPr>
        <p:spPr>
          <a:xfrm>
            <a:off x="10072359" y="6318250"/>
            <a:ext cx="10766712"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Worlds with castles, knights, and feudal systems</a:t>
            </a:r>
            <a:endParaRPr b="0" i="0" sz="3200" u="none" cap="none" strike="noStrike">
              <a:solidFill>
                <a:schemeClr val="dk1"/>
              </a:solidFill>
              <a:latin typeface="Calibri"/>
              <a:ea typeface="Calibri"/>
              <a:cs typeface="Calibri"/>
              <a:sym typeface="Calibri"/>
            </a:endParaRPr>
          </a:p>
        </p:txBody>
      </p:sp>
      <p:sp>
        <p:nvSpPr>
          <p:cNvPr id="510" name="Google Shape;510;p20"/>
          <p:cNvSpPr/>
          <p:nvPr/>
        </p:nvSpPr>
        <p:spPr>
          <a:xfrm>
            <a:off x="3670759" y="7467600"/>
            <a:ext cx="17032829" cy="5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20"/>
          <p:cNvSpPr/>
          <p:nvPr/>
        </p:nvSpPr>
        <p:spPr>
          <a:xfrm>
            <a:off x="3670759" y="7467600"/>
            <a:ext cx="6249181"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9519"/>
              </a:buClr>
              <a:buSzPts val="3600"/>
              <a:buFont typeface="Bebas Neue"/>
              <a:buNone/>
            </a:pPr>
            <a:r>
              <a:rPr b="0" i="0" lang="en-US" sz="3600" u="none" cap="none" strike="noStrike">
                <a:solidFill>
                  <a:srgbClr val="FF9519"/>
                </a:solidFill>
                <a:latin typeface="Bebas Neue"/>
                <a:ea typeface="Bebas Neue"/>
                <a:cs typeface="Bebas Neue"/>
                <a:sym typeface="Bebas Neue"/>
              </a:rPr>
              <a:t>Chosen One Trope</a:t>
            </a:r>
            <a:endParaRPr b="0" i="0" sz="3600" u="none" cap="none" strike="noStrike">
              <a:solidFill>
                <a:schemeClr val="dk1"/>
              </a:solidFill>
              <a:latin typeface="Calibri"/>
              <a:ea typeface="Calibri"/>
              <a:cs typeface="Calibri"/>
              <a:sym typeface="Calibri"/>
            </a:endParaRPr>
          </a:p>
        </p:txBody>
      </p:sp>
      <p:sp>
        <p:nvSpPr>
          <p:cNvPr id="512" name="Google Shape;512;p20"/>
          <p:cNvSpPr/>
          <p:nvPr/>
        </p:nvSpPr>
        <p:spPr>
          <a:xfrm>
            <a:off x="10072359" y="7473950"/>
            <a:ext cx="10766712"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hero chosen by destiny to save the world</a:t>
            </a:r>
            <a:endParaRPr b="0" i="0" sz="3200" u="none" cap="none" strike="noStrike">
              <a:solidFill>
                <a:schemeClr val="dk1"/>
              </a:solidFill>
              <a:latin typeface="Calibri"/>
              <a:ea typeface="Calibri"/>
              <a:cs typeface="Calibri"/>
              <a:sym typeface="Calibri"/>
            </a:endParaRPr>
          </a:p>
        </p:txBody>
      </p:sp>
      <p:sp>
        <p:nvSpPr>
          <p:cNvPr id="513" name="Google Shape;513;p20"/>
          <p:cNvSpPr/>
          <p:nvPr/>
        </p:nvSpPr>
        <p:spPr>
          <a:xfrm>
            <a:off x="3670759" y="8623300"/>
            <a:ext cx="17032829" cy="5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20"/>
          <p:cNvSpPr/>
          <p:nvPr/>
        </p:nvSpPr>
        <p:spPr>
          <a:xfrm>
            <a:off x="3670759" y="8623300"/>
            <a:ext cx="6249181"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9519"/>
              </a:buClr>
              <a:buSzPts val="3600"/>
              <a:buFont typeface="Bebas Neue"/>
              <a:buNone/>
            </a:pPr>
            <a:r>
              <a:rPr b="0" i="0" lang="en-US" sz="3600" u="none" cap="none" strike="noStrike">
                <a:solidFill>
                  <a:srgbClr val="FF9519"/>
                </a:solidFill>
                <a:latin typeface="Bebas Neue"/>
                <a:ea typeface="Bebas Neue"/>
                <a:cs typeface="Bebas Neue"/>
                <a:sym typeface="Bebas Neue"/>
              </a:rPr>
              <a:t>Magic</a:t>
            </a:r>
            <a:endParaRPr b="0" i="0" sz="3600" u="none" cap="none" strike="noStrike">
              <a:solidFill>
                <a:schemeClr val="dk1"/>
              </a:solidFill>
              <a:latin typeface="Calibri"/>
              <a:ea typeface="Calibri"/>
              <a:cs typeface="Calibri"/>
              <a:sym typeface="Calibri"/>
            </a:endParaRPr>
          </a:p>
        </p:txBody>
      </p:sp>
      <p:sp>
        <p:nvSpPr>
          <p:cNvPr id="515" name="Google Shape;515;p20"/>
          <p:cNvSpPr/>
          <p:nvPr/>
        </p:nvSpPr>
        <p:spPr>
          <a:xfrm>
            <a:off x="10072359" y="8629650"/>
            <a:ext cx="10766712"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An integral part of fantasy stories, can take many forms</a:t>
            </a:r>
            <a:endParaRPr b="0" i="0" sz="3200" u="none" cap="none" strike="noStrike">
              <a:solidFill>
                <a:schemeClr val="dk1"/>
              </a:solidFill>
              <a:latin typeface="Calibri"/>
              <a:ea typeface="Calibri"/>
              <a:cs typeface="Calibri"/>
              <a:sym typeface="Calibri"/>
            </a:endParaRPr>
          </a:p>
        </p:txBody>
      </p:sp>
      <p:sp>
        <p:nvSpPr>
          <p:cNvPr id="516" name="Google Shape;516;p20"/>
          <p:cNvSpPr/>
          <p:nvPr/>
        </p:nvSpPr>
        <p:spPr>
          <a:xfrm>
            <a:off x="3670759" y="9779000"/>
            <a:ext cx="17032829" cy="5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20"/>
          <p:cNvSpPr/>
          <p:nvPr/>
        </p:nvSpPr>
        <p:spPr>
          <a:xfrm>
            <a:off x="3670759" y="9779000"/>
            <a:ext cx="6249181"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9519"/>
              </a:buClr>
              <a:buSzPts val="3600"/>
              <a:buFont typeface="Bebas Neue"/>
              <a:buNone/>
            </a:pPr>
            <a:r>
              <a:rPr b="0" i="0" lang="en-US" sz="3600" u="none" cap="none" strike="noStrike">
                <a:solidFill>
                  <a:srgbClr val="FF9519"/>
                </a:solidFill>
                <a:latin typeface="Bebas Neue"/>
                <a:ea typeface="Bebas Neue"/>
                <a:cs typeface="Bebas Neue"/>
                <a:sym typeface="Bebas Neue"/>
              </a:rPr>
              <a:t>The Best Curse</a:t>
            </a:r>
            <a:endParaRPr b="0" i="0" sz="3600" u="none" cap="none" strike="noStrike">
              <a:solidFill>
                <a:schemeClr val="dk1"/>
              </a:solidFill>
              <a:latin typeface="Calibri"/>
              <a:ea typeface="Calibri"/>
              <a:cs typeface="Calibri"/>
              <a:sym typeface="Calibri"/>
            </a:endParaRPr>
          </a:p>
        </p:txBody>
      </p:sp>
      <p:sp>
        <p:nvSpPr>
          <p:cNvPr id="518" name="Google Shape;518;p20"/>
          <p:cNvSpPr/>
          <p:nvPr/>
        </p:nvSpPr>
        <p:spPr>
          <a:xfrm>
            <a:off x="10072359" y="9785350"/>
            <a:ext cx="10766712"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curse that is unique, creative, and fits within the story</a:t>
            </a:r>
            <a:endParaRPr b="0" i="0" sz="3200" u="none" cap="none" strike="noStrike">
              <a:solidFill>
                <a:schemeClr val="dk1"/>
              </a:solidFill>
              <a:latin typeface="Calibri"/>
              <a:ea typeface="Calibri"/>
              <a:cs typeface="Calibri"/>
              <a:sym typeface="Calibri"/>
            </a:endParaRPr>
          </a:p>
        </p:txBody>
      </p:sp>
      <p:sp>
        <p:nvSpPr>
          <p:cNvPr id="519" name="Google Shape;519;p20"/>
          <p:cNvSpPr/>
          <p:nvPr/>
        </p:nvSpPr>
        <p:spPr>
          <a:xfrm>
            <a:off x="3670759" y="10934700"/>
            <a:ext cx="17032829" cy="5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20"/>
          <p:cNvSpPr/>
          <p:nvPr/>
        </p:nvSpPr>
        <p:spPr>
          <a:xfrm>
            <a:off x="3670759" y="10934700"/>
            <a:ext cx="6249181"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9519"/>
              </a:buClr>
              <a:buSzPts val="3600"/>
              <a:buFont typeface="Bebas Neue"/>
              <a:buNone/>
            </a:pPr>
            <a:r>
              <a:rPr b="0" i="0" lang="en-US" sz="3600" u="none" cap="none" strike="noStrike">
                <a:solidFill>
                  <a:srgbClr val="FF9519"/>
                </a:solidFill>
                <a:latin typeface="Bebas Neue"/>
                <a:ea typeface="Bebas Neue"/>
                <a:cs typeface="Bebas Neue"/>
                <a:sym typeface="Bebas Neue"/>
              </a:rPr>
              <a:t>Unique Creatures</a:t>
            </a:r>
            <a:endParaRPr b="0" i="0" sz="3600" u="none" cap="none" strike="noStrike">
              <a:solidFill>
                <a:schemeClr val="dk1"/>
              </a:solidFill>
              <a:latin typeface="Calibri"/>
              <a:ea typeface="Calibri"/>
              <a:cs typeface="Calibri"/>
              <a:sym typeface="Calibri"/>
            </a:endParaRPr>
          </a:p>
        </p:txBody>
      </p:sp>
      <p:sp>
        <p:nvSpPr>
          <p:cNvPr id="521" name="Google Shape;521;p20"/>
          <p:cNvSpPr/>
          <p:nvPr/>
        </p:nvSpPr>
        <p:spPr>
          <a:xfrm>
            <a:off x="10072359" y="10941050"/>
            <a:ext cx="10766712"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variety of fantastical beings that inhabit the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626"/>
        </a:solidFill>
      </p:bgPr>
    </p:bg>
    <p:spTree>
      <p:nvGrpSpPr>
        <p:cNvPr id="526" name="Shape 526"/>
        <p:cNvGrpSpPr/>
        <p:nvPr/>
      </p:nvGrpSpPr>
      <p:grpSpPr>
        <a:xfrm>
          <a:off x="0" y="0"/>
          <a:ext cx="0" cy="0"/>
          <a:chOff x="0" y="0"/>
          <a:chExt cx="0" cy="0"/>
        </a:xfrm>
      </p:grpSpPr>
      <p:pic>
        <p:nvPicPr>
          <p:cNvPr descr=" " id="527" name="Google Shape;527;p21"/>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28" name="Google Shape;528;p21"/>
          <p:cNvPicPr preferRelativeResize="0"/>
          <p:nvPr/>
        </p:nvPicPr>
        <p:blipFill rotWithShape="1">
          <a:blip r:embed="rId4">
            <a:alphaModFix/>
          </a:blip>
          <a:srcRect b="0" l="0" r="0" t="0"/>
          <a:stretch/>
        </p:blipFill>
        <p:spPr>
          <a:xfrm>
            <a:off x="17426578" y="901700"/>
            <a:ext cx="1982229" cy="2154882"/>
          </a:xfrm>
          <a:prstGeom prst="rect">
            <a:avLst/>
          </a:prstGeom>
          <a:noFill/>
          <a:ln>
            <a:noFill/>
          </a:ln>
        </p:spPr>
      </p:pic>
      <p:pic>
        <p:nvPicPr>
          <p:cNvPr descr=" " id="529" name="Google Shape;529;p21"/>
          <p:cNvPicPr preferRelativeResize="0"/>
          <p:nvPr/>
        </p:nvPicPr>
        <p:blipFill rotWithShape="1">
          <a:blip r:embed="rId5">
            <a:alphaModFix/>
          </a:blip>
          <a:srcRect b="0" l="0" r="0" t="0"/>
          <a:stretch/>
        </p:blipFill>
        <p:spPr>
          <a:xfrm>
            <a:off x="20614677" y="8902700"/>
            <a:ext cx="3507378" cy="4276452"/>
          </a:xfrm>
          <a:prstGeom prst="rect">
            <a:avLst/>
          </a:prstGeom>
          <a:noFill/>
          <a:ln>
            <a:noFill/>
          </a:ln>
        </p:spPr>
      </p:pic>
      <p:pic>
        <p:nvPicPr>
          <p:cNvPr descr=" " id="530" name="Google Shape;530;p21"/>
          <p:cNvPicPr preferRelativeResize="0"/>
          <p:nvPr/>
        </p:nvPicPr>
        <p:blipFill rotWithShape="1">
          <a:blip r:embed="rId6">
            <a:alphaModFix/>
          </a:blip>
          <a:srcRect b="0" l="0" r="0" t="0"/>
          <a:stretch/>
        </p:blipFill>
        <p:spPr>
          <a:xfrm>
            <a:off x="21986448" y="2628900"/>
            <a:ext cx="767872" cy="1480790"/>
          </a:xfrm>
          <a:prstGeom prst="rect">
            <a:avLst/>
          </a:prstGeom>
          <a:noFill/>
          <a:ln>
            <a:noFill/>
          </a:ln>
        </p:spPr>
      </p:pic>
      <p:pic>
        <p:nvPicPr>
          <p:cNvPr descr=" " id="531" name="Google Shape;531;p21"/>
          <p:cNvPicPr preferRelativeResize="0"/>
          <p:nvPr/>
        </p:nvPicPr>
        <p:blipFill rotWithShape="1">
          <a:blip r:embed="rId7">
            <a:alphaModFix/>
          </a:blip>
          <a:srcRect b="0" l="0" r="0" t="0"/>
          <a:stretch/>
        </p:blipFill>
        <p:spPr>
          <a:xfrm>
            <a:off x="2635204" y="9276283"/>
            <a:ext cx="384406" cy="740395"/>
          </a:xfrm>
          <a:prstGeom prst="rect">
            <a:avLst/>
          </a:prstGeom>
          <a:noFill/>
          <a:ln>
            <a:noFill/>
          </a:ln>
        </p:spPr>
      </p:pic>
      <p:sp>
        <p:nvSpPr>
          <p:cNvPr id="532" name="Google Shape;532;p2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3" name="Google Shape;533;p21"/>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534" name="Google Shape;534;p21"/>
          <p:cNvSpPr/>
          <p:nvPr/>
        </p:nvSpPr>
        <p:spPr>
          <a:xfrm>
            <a:off x="12053807" y="2603500"/>
            <a:ext cx="10732841" cy="8915400"/>
          </a:xfrm>
          <a:prstGeom prst="roundRect">
            <a:avLst>
              <a:gd fmla="val 1425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21"/>
          <p:cNvSpPr/>
          <p:nvPr/>
        </p:nvSpPr>
        <p:spPr>
          <a:xfrm>
            <a:off x="12866708" y="3416300"/>
            <a:ext cx="9445747" cy="2777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62626"/>
              </a:buClr>
              <a:buSzPts val="8000"/>
              <a:buFont typeface="Bebas Neue"/>
              <a:buNone/>
            </a:pPr>
            <a:r>
              <a:rPr b="0" i="0" lang="en-US" sz="8000" u="none" cap="none" strike="noStrike">
                <a:solidFill>
                  <a:srgbClr val="262626"/>
                </a:solidFill>
                <a:latin typeface="Bebas Neue"/>
                <a:ea typeface="Bebas Neue"/>
                <a:cs typeface="Bebas Neue"/>
                <a:sym typeface="Bebas Neue"/>
              </a:rPr>
              <a:t>Thank you for choosing EaTemp</a:t>
            </a:r>
            <a:endParaRPr b="0" i="0" sz="8000" u="none" cap="none" strike="noStrike">
              <a:solidFill>
                <a:schemeClr val="dk1"/>
              </a:solidFill>
              <a:latin typeface="Calibri"/>
              <a:ea typeface="Calibri"/>
              <a:cs typeface="Calibri"/>
              <a:sym typeface="Calibri"/>
            </a:endParaRPr>
          </a:p>
        </p:txBody>
      </p:sp>
      <p:sp>
        <p:nvSpPr>
          <p:cNvPr id="536" name="Google Shape;536;p21"/>
          <p:cNvSpPr/>
          <p:nvPr/>
        </p:nvSpPr>
        <p:spPr>
          <a:xfrm>
            <a:off x="12866708" y="6464300"/>
            <a:ext cx="9242522" cy="4377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537" name="Google Shape;537;p21"/>
          <p:cNvSpPr/>
          <p:nvPr/>
        </p:nvSpPr>
        <p:spPr>
          <a:xfrm rot="-5400000">
            <a:off x="22204468" y="8326859"/>
            <a:ext cx="3645356" cy="4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9">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538" name="Google Shape;538;p21"/>
          <p:cNvPicPr preferRelativeResize="0"/>
          <p:nvPr/>
        </p:nvPicPr>
        <p:blipFill rotWithShape="1">
          <a:blip r:embed="rId10">
            <a:alphaModFix/>
          </a:blip>
          <a:srcRect b="0" l="0" r="0" t="0"/>
          <a:stretch/>
        </p:blipFill>
        <p:spPr>
          <a:xfrm>
            <a:off x="3022978" y="2260600"/>
            <a:ext cx="9030829" cy="9588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626"/>
        </a:solidFill>
      </p:bgPr>
    </p:bg>
    <p:spTree>
      <p:nvGrpSpPr>
        <p:cNvPr id="40" name="Shape 40"/>
        <p:cNvGrpSpPr/>
        <p:nvPr/>
      </p:nvGrpSpPr>
      <p:grpSpPr>
        <a:xfrm>
          <a:off x="0" y="0"/>
          <a:ext cx="0" cy="0"/>
          <a:chOff x="0" y="0"/>
          <a:chExt cx="0" cy="0"/>
        </a:xfrm>
      </p:grpSpPr>
      <p:pic>
        <p:nvPicPr>
          <p:cNvPr descr=" " id="41" name="Google Shape;41;p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2" name="Google Shape;42;p3"/>
          <p:cNvPicPr preferRelativeResize="0"/>
          <p:nvPr/>
        </p:nvPicPr>
        <p:blipFill rotWithShape="1">
          <a:blip r:embed="rId4">
            <a:alphaModFix/>
          </a:blip>
          <a:srcRect b="0" l="0" r="0" t="0"/>
          <a:stretch/>
        </p:blipFill>
        <p:spPr>
          <a:xfrm>
            <a:off x="203225" y="11709400"/>
            <a:ext cx="876799" cy="1691174"/>
          </a:xfrm>
          <a:prstGeom prst="rect">
            <a:avLst/>
          </a:prstGeom>
          <a:noFill/>
          <a:ln>
            <a:noFill/>
          </a:ln>
        </p:spPr>
      </p:pic>
      <p:pic>
        <p:nvPicPr>
          <p:cNvPr descr=" " id="43" name="Google Shape;43;p3"/>
          <p:cNvPicPr preferRelativeResize="0"/>
          <p:nvPr/>
        </p:nvPicPr>
        <p:blipFill rotWithShape="1">
          <a:blip r:embed="rId5">
            <a:alphaModFix/>
          </a:blip>
          <a:srcRect b="0" l="0" r="0" t="0"/>
          <a:stretch/>
        </p:blipFill>
        <p:spPr>
          <a:xfrm>
            <a:off x="22367496" y="1968500"/>
            <a:ext cx="1292839" cy="1292678"/>
          </a:xfrm>
          <a:prstGeom prst="rect">
            <a:avLst/>
          </a:prstGeom>
          <a:noFill/>
          <a:ln>
            <a:noFill/>
          </a:ln>
        </p:spPr>
      </p:pic>
      <p:pic>
        <p:nvPicPr>
          <p:cNvPr descr=" " id="44" name="Google Shape;44;p3"/>
          <p:cNvPicPr preferRelativeResize="0"/>
          <p:nvPr/>
        </p:nvPicPr>
        <p:blipFill rotWithShape="1">
          <a:blip r:embed="rId6">
            <a:alphaModFix/>
          </a:blip>
          <a:srcRect b="0" l="0" r="0" t="0"/>
          <a:stretch/>
        </p:blipFill>
        <p:spPr>
          <a:xfrm>
            <a:off x="5804625" y="1104900"/>
            <a:ext cx="673184" cy="673100"/>
          </a:xfrm>
          <a:prstGeom prst="rect">
            <a:avLst/>
          </a:prstGeom>
          <a:noFill/>
          <a:ln>
            <a:noFill/>
          </a:ln>
        </p:spPr>
      </p:pic>
      <p:pic>
        <p:nvPicPr>
          <p:cNvPr descr=" " id="45" name="Google Shape;45;p3"/>
          <p:cNvPicPr preferRelativeResize="0"/>
          <p:nvPr/>
        </p:nvPicPr>
        <p:blipFill rotWithShape="1">
          <a:blip r:embed="rId7">
            <a:alphaModFix/>
          </a:blip>
          <a:srcRect b="0" l="0" r="0" t="0"/>
          <a:stretch/>
        </p:blipFill>
        <p:spPr>
          <a:xfrm>
            <a:off x="10224778" y="1346200"/>
            <a:ext cx="317540" cy="330200"/>
          </a:xfrm>
          <a:prstGeom prst="rect">
            <a:avLst/>
          </a:prstGeom>
          <a:noFill/>
          <a:ln>
            <a:noFill/>
          </a:ln>
        </p:spPr>
      </p:pic>
      <p:pic>
        <p:nvPicPr>
          <p:cNvPr descr=" " id="46" name="Google Shape;46;p3"/>
          <p:cNvPicPr preferRelativeResize="0"/>
          <p:nvPr/>
        </p:nvPicPr>
        <p:blipFill rotWithShape="1">
          <a:blip r:embed="rId8">
            <a:alphaModFix/>
          </a:blip>
          <a:srcRect b="0" l="0" r="0" t="0"/>
          <a:stretch/>
        </p:blipFill>
        <p:spPr>
          <a:xfrm>
            <a:off x="1905238" y="7353300"/>
            <a:ext cx="330241" cy="330200"/>
          </a:xfrm>
          <a:prstGeom prst="rect">
            <a:avLst/>
          </a:prstGeom>
          <a:noFill/>
          <a:ln>
            <a:noFill/>
          </a:ln>
        </p:spPr>
      </p:pic>
      <p:sp>
        <p:nvSpPr>
          <p:cNvPr id="47" name="Google Shape;47;p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 name="Google Shape;48;p3"/>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49" name="Google Shape;49;p3"/>
          <p:cNvSpPr/>
          <p:nvPr/>
        </p:nvSpPr>
        <p:spPr>
          <a:xfrm rot="-5400000">
            <a:off x="-1462377" y="4846886"/>
            <a:ext cx="10296754" cy="2497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62626"/>
              </a:buClr>
              <a:buSzPts val="12800"/>
              <a:buFont typeface="Bebas Neue"/>
              <a:buNone/>
            </a:pPr>
            <a:r>
              <a:rPr b="0" i="0" lang="en-US" sz="12800" u="none" cap="none" strike="noStrike">
                <a:solidFill>
                  <a:srgbClr val="262626"/>
                </a:solidFill>
                <a:latin typeface="Bebas Neue"/>
                <a:ea typeface="Bebas Neue"/>
                <a:cs typeface="Bebas Neue"/>
                <a:sym typeface="Bebas Neue"/>
              </a:rPr>
              <a:t>Table of Contents</a:t>
            </a:r>
            <a:endParaRPr b="0" i="0" sz="12800" u="none" cap="none" strike="noStrike">
              <a:solidFill>
                <a:schemeClr val="dk1"/>
              </a:solidFill>
              <a:latin typeface="Calibri"/>
              <a:ea typeface="Calibri"/>
              <a:cs typeface="Calibri"/>
              <a:sym typeface="Calibri"/>
            </a:endParaRPr>
          </a:p>
        </p:txBody>
      </p:sp>
      <p:sp>
        <p:nvSpPr>
          <p:cNvPr id="50" name="Google Shape;50;p3"/>
          <p:cNvSpPr/>
          <p:nvPr/>
        </p:nvSpPr>
        <p:spPr>
          <a:xfrm>
            <a:off x="5220352" y="32258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3"/>
          <p:cNvSpPr/>
          <p:nvPr/>
        </p:nvSpPr>
        <p:spPr>
          <a:xfrm>
            <a:off x="5220352" y="3352800"/>
            <a:ext cx="5931641"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3"/>
          <p:cNvSpPr/>
          <p:nvPr/>
        </p:nvSpPr>
        <p:spPr>
          <a:xfrm>
            <a:off x="5017127" y="3352800"/>
            <a:ext cx="6134867" cy="939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Introduction</a:t>
            </a:r>
            <a:endParaRPr b="0" i="0" sz="4800" u="none" cap="none" strike="noStrike">
              <a:solidFill>
                <a:schemeClr val="dk1"/>
              </a:solidFill>
              <a:latin typeface="Calibri"/>
              <a:ea typeface="Calibri"/>
              <a:cs typeface="Calibri"/>
              <a:sym typeface="Calibri"/>
            </a:endParaRPr>
          </a:p>
        </p:txBody>
      </p:sp>
      <p:sp>
        <p:nvSpPr>
          <p:cNvPr id="53" name="Google Shape;53;p3"/>
          <p:cNvSpPr/>
          <p:nvPr/>
        </p:nvSpPr>
        <p:spPr>
          <a:xfrm>
            <a:off x="5084869" y="4191000"/>
            <a:ext cx="6067125" cy="6688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Extraordinary Realm</a:t>
            </a:r>
            <a:endParaRPr b="0" i="0" sz="3200" u="none" cap="none" strike="noStrike">
              <a:solidFill>
                <a:schemeClr val="dk1"/>
              </a:solidFill>
              <a:latin typeface="Calibri"/>
              <a:ea typeface="Calibri"/>
              <a:cs typeface="Calibri"/>
              <a:sym typeface="Calibri"/>
            </a:endParaRPr>
          </a:p>
        </p:txBody>
      </p:sp>
      <p:pic>
        <p:nvPicPr>
          <p:cNvPr descr=" " id="54" name="Google Shape;54;p3"/>
          <p:cNvPicPr preferRelativeResize="0"/>
          <p:nvPr/>
        </p:nvPicPr>
        <p:blipFill rotWithShape="1">
          <a:blip r:embed="rId10">
            <a:alphaModFix/>
          </a:blip>
          <a:srcRect b="0" l="0" r="0" t="0"/>
          <a:stretch/>
        </p:blipFill>
        <p:spPr>
          <a:xfrm>
            <a:off x="11355219" y="3225800"/>
            <a:ext cx="1625803" cy="1625600"/>
          </a:xfrm>
          <a:prstGeom prst="rect">
            <a:avLst/>
          </a:prstGeom>
          <a:noFill/>
          <a:ln>
            <a:noFill/>
          </a:ln>
        </p:spPr>
      </p:pic>
      <p:sp>
        <p:nvSpPr>
          <p:cNvPr id="55" name="Google Shape;55;p3"/>
          <p:cNvSpPr/>
          <p:nvPr/>
        </p:nvSpPr>
        <p:spPr>
          <a:xfrm>
            <a:off x="11355219" y="3225800"/>
            <a:ext cx="1625803" cy="1625600"/>
          </a:xfrm>
          <a:prstGeom prst="roundRect">
            <a:avLst>
              <a:gd fmla="val 781313" name="adj"/>
            </a:avLst>
          </a:prstGeom>
          <a:noFill/>
          <a:ln cap="flat" cmpd="sng" w="12700">
            <a:solidFill>
              <a:srgbClr val="FF95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3"/>
          <p:cNvSpPr/>
          <p:nvPr/>
        </p:nvSpPr>
        <p:spPr>
          <a:xfrm>
            <a:off x="11818827" y="3568700"/>
            <a:ext cx="698587" cy="93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9519"/>
              </a:buClr>
              <a:buSzPts val="4800"/>
              <a:buFont typeface="Bebas Neue"/>
              <a:buNone/>
            </a:pPr>
            <a:r>
              <a:rPr b="0" i="0" lang="en-US" sz="4800" u="none" cap="none" strike="noStrike">
                <a:solidFill>
                  <a:srgbClr val="FF9519"/>
                </a:solidFill>
                <a:latin typeface="Bebas Neue"/>
                <a:ea typeface="Bebas Neue"/>
                <a:cs typeface="Bebas Neue"/>
                <a:sym typeface="Bebas Neue"/>
              </a:rPr>
              <a:t>01</a:t>
            </a:r>
            <a:endParaRPr b="0" i="0" sz="4800" u="none" cap="none" strike="noStrike">
              <a:solidFill>
                <a:schemeClr val="dk1"/>
              </a:solidFill>
              <a:latin typeface="Calibri"/>
              <a:ea typeface="Calibri"/>
              <a:cs typeface="Calibri"/>
              <a:sym typeface="Calibri"/>
            </a:endParaRPr>
          </a:p>
        </p:txBody>
      </p:sp>
      <p:sp>
        <p:nvSpPr>
          <p:cNvPr id="57" name="Google Shape;57;p3"/>
          <p:cNvSpPr/>
          <p:nvPr/>
        </p:nvSpPr>
        <p:spPr>
          <a:xfrm>
            <a:off x="13743118" y="32258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 name="Google Shape;58;p3"/>
          <p:cNvPicPr preferRelativeResize="0"/>
          <p:nvPr/>
        </p:nvPicPr>
        <p:blipFill rotWithShape="1">
          <a:blip r:embed="rId10">
            <a:alphaModFix/>
          </a:blip>
          <a:srcRect b="0" l="0" r="0" t="0"/>
          <a:stretch/>
        </p:blipFill>
        <p:spPr>
          <a:xfrm>
            <a:off x="13743118" y="3225800"/>
            <a:ext cx="1625803" cy="1625600"/>
          </a:xfrm>
          <a:prstGeom prst="rect">
            <a:avLst/>
          </a:prstGeom>
          <a:noFill/>
          <a:ln>
            <a:noFill/>
          </a:ln>
        </p:spPr>
      </p:pic>
      <p:sp>
        <p:nvSpPr>
          <p:cNvPr id="59" name="Google Shape;59;p3"/>
          <p:cNvSpPr/>
          <p:nvPr/>
        </p:nvSpPr>
        <p:spPr>
          <a:xfrm>
            <a:off x="13743118" y="3225800"/>
            <a:ext cx="1625803" cy="1625600"/>
          </a:xfrm>
          <a:prstGeom prst="roundRect">
            <a:avLst>
              <a:gd fmla="val 781313" name="adj"/>
            </a:avLst>
          </a:prstGeom>
          <a:noFill/>
          <a:ln cap="flat" cmpd="sng" w="12700">
            <a:solidFill>
              <a:srgbClr val="FF95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3"/>
          <p:cNvSpPr/>
          <p:nvPr/>
        </p:nvSpPr>
        <p:spPr>
          <a:xfrm>
            <a:off x="14206726" y="3568700"/>
            <a:ext cx="698587" cy="93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9519"/>
              </a:buClr>
              <a:buSzPts val="4800"/>
              <a:buFont typeface="Bebas Neue"/>
              <a:buNone/>
            </a:pPr>
            <a:r>
              <a:rPr b="0" i="0" lang="en-US" sz="4800" u="none" cap="none" strike="noStrike">
                <a:solidFill>
                  <a:srgbClr val="FF9519"/>
                </a:solidFill>
                <a:latin typeface="Bebas Neue"/>
                <a:ea typeface="Bebas Neue"/>
                <a:cs typeface="Bebas Neue"/>
                <a:sym typeface="Bebas Neue"/>
              </a:rPr>
              <a:t>02</a:t>
            </a:r>
            <a:endParaRPr b="0" i="0" sz="4800" u="none" cap="none" strike="noStrike">
              <a:solidFill>
                <a:schemeClr val="dk1"/>
              </a:solidFill>
              <a:latin typeface="Calibri"/>
              <a:ea typeface="Calibri"/>
              <a:cs typeface="Calibri"/>
              <a:sym typeface="Calibri"/>
            </a:endParaRPr>
          </a:p>
        </p:txBody>
      </p:sp>
      <p:sp>
        <p:nvSpPr>
          <p:cNvPr id="61" name="Google Shape;61;p3"/>
          <p:cNvSpPr/>
          <p:nvPr/>
        </p:nvSpPr>
        <p:spPr>
          <a:xfrm>
            <a:off x="15572146" y="3352800"/>
            <a:ext cx="5931641"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3"/>
          <p:cNvSpPr/>
          <p:nvPr/>
        </p:nvSpPr>
        <p:spPr>
          <a:xfrm>
            <a:off x="15572146" y="3352800"/>
            <a:ext cx="6134867"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Encounters</a:t>
            </a:r>
            <a:endParaRPr b="0" i="0" sz="4800" u="none" cap="none" strike="noStrike">
              <a:solidFill>
                <a:schemeClr val="dk1"/>
              </a:solidFill>
              <a:latin typeface="Calibri"/>
              <a:ea typeface="Calibri"/>
              <a:cs typeface="Calibri"/>
              <a:sym typeface="Calibri"/>
            </a:endParaRPr>
          </a:p>
        </p:txBody>
      </p:sp>
      <p:sp>
        <p:nvSpPr>
          <p:cNvPr id="63" name="Google Shape;63;p3"/>
          <p:cNvSpPr/>
          <p:nvPr/>
        </p:nvSpPr>
        <p:spPr>
          <a:xfrm>
            <a:off x="15572146" y="4191000"/>
            <a:ext cx="6067125"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Unicorn Sightings</a:t>
            </a:r>
            <a:endParaRPr b="0" i="0" sz="3200" u="none" cap="none" strike="noStrike">
              <a:solidFill>
                <a:schemeClr val="dk1"/>
              </a:solidFill>
              <a:latin typeface="Calibri"/>
              <a:ea typeface="Calibri"/>
              <a:cs typeface="Calibri"/>
              <a:sym typeface="Calibri"/>
            </a:endParaRPr>
          </a:p>
        </p:txBody>
      </p:sp>
      <p:sp>
        <p:nvSpPr>
          <p:cNvPr id="64" name="Google Shape;64;p3"/>
          <p:cNvSpPr/>
          <p:nvPr/>
        </p:nvSpPr>
        <p:spPr>
          <a:xfrm>
            <a:off x="5220352" y="62103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3"/>
          <p:cNvSpPr/>
          <p:nvPr/>
        </p:nvSpPr>
        <p:spPr>
          <a:xfrm>
            <a:off x="5220352" y="6337300"/>
            <a:ext cx="5931641"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3"/>
          <p:cNvSpPr/>
          <p:nvPr/>
        </p:nvSpPr>
        <p:spPr>
          <a:xfrm>
            <a:off x="5017127" y="6337300"/>
            <a:ext cx="6134867" cy="939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Wonders</a:t>
            </a:r>
            <a:endParaRPr b="0" i="0" sz="4800" u="none" cap="none" strike="noStrike">
              <a:solidFill>
                <a:schemeClr val="dk1"/>
              </a:solidFill>
              <a:latin typeface="Calibri"/>
              <a:ea typeface="Calibri"/>
              <a:cs typeface="Calibri"/>
              <a:sym typeface="Calibri"/>
            </a:endParaRPr>
          </a:p>
        </p:txBody>
      </p:sp>
      <p:sp>
        <p:nvSpPr>
          <p:cNvPr id="67" name="Google Shape;67;p3"/>
          <p:cNvSpPr/>
          <p:nvPr/>
        </p:nvSpPr>
        <p:spPr>
          <a:xfrm>
            <a:off x="5084869" y="7175500"/>
            <a:ext cx="6067125" cy="6688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Wishes Granted</a:t>
            </a:r>
            <a:endParaRPr b="0" i="0" sz="3200" u="none" cap="none" strike="noStrike">
              <a:solidFill>
                <a:schemeClr val="dk1"/>
              </a:solidFill>
              <a:latin typeface="Calibri"/>
              <a:ea typeface="Calibri"/>
              <a:cs typeface="Calibri"/>
              <a:sym typeface="Calibri"/>
            </a:endParaRPr>
          </a:p>
        </p:txBody>
      </p:sp>
      <p:pic>
        <p:nvPicPr>
          <p:cNvPr descr=" " id="68" name="Google Shape;68;p3"/>
          <p:cNvPicPr preferRelativeResize="0"/>
          <p:nvPr/>
        </p:nvPicPr>
        <p:blipFill rotWithShape="1">
          <a:blip r:embed="rId10">
            <a:alphaModFix/>
          </a:blip>
          <a:srcRect b="0" l="0" r="0" t="0"/>
          <a:stretch/>
        </p:blipFill>
        <p:spPr>
          <a:xfrm>
            <a:off x="11355219" y="6210300"/>
            <a:ext cx="1625803" cy="1625600"/>
          </a:xfrm>
          <a:prstGeom prst="rect">
            <a:avLst/>
          </a:prstGeom>
          <a:noFill/>
          <a:ln>
            <a:noFill/>
          </a:ln>
        </p:spPr>
      </p:pic>
      <p:sp>
        <p:nvSpPr>
          <p:cNvPr id="69" name="Google Shape;69;p3"/>
          <p:cNvSpPr/>
          <p:nvPr/>
        </p:nvSpPr>
        <p:spPr>
          <a:xfrm>
            <a:off x="11355219" y="6210300"/>
            <a:ext cx="1625803" cy="1625600"/>
          </a:xfrm>
          <a:prstGeom prst="roundRect">
            <a:avLst>
              <a:gd fmla="val 781313" name="adj"/>
            </a:avLst>
          </a:prstGeom>
          <a:noFill/>
          <a:ln cap="flat" cmpd="sng" w="12700">
            <a:solidFill>
              <a:srgbClr val="FF95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3"/>
          <p:cNvSpPr/>
          <p:nvPr/>
        </p:nvSpPr>
        <p:spPr>
          <a:xfrm>
            <a:off x="11818827" y="6553200"/>
            <a:ext cx="698587" cy="93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9519"/>
              </a:buClr>
              <a:buSzPts val="4800"/>
              <a:buFont typeface="Bebas Neue"/>
              <a:buNone/>
            </a:pPr>
            <a:r>
              <a:rPr b="0" i="0" lang="en-US" sz="4800" u="none" cap="none" strike="noStrike">
                <a:solidFill>
                  <a:srgbClr val="FF9519"/>
                </a:solidFill>
                <a:latin typeface="Bebas Neue"/>
                <a:ea typeface="Bebas Neue"/>
                <a:cs typeface="Bebas Neue"/>
                <a:sym typeface="Bebas Neue"/>
              </a:rPr>
              <a:t>03</a:t>
            </a:r>
            <a:endParaRPr b="0" i="0" sz="4800" u="none" cap="none" strike="noStrike">
              <a:solidFill>
                <a:schemeClr val="dk1"/>
              </a:solidFill>
              <a:latin typeface="Calibri"/>
              <a:ea typeface="Calibri"/>
              <a:cs typeface="Calibri"/>
              <a:sym typeface="Calibri"/>
            </a:endParaRPr>
          </a:p>
        </p:txBody>
      </p:sp>
      <p:sp>
        <p:nvSpPr>
          <p:cNvPr id="71" name="Google Shape;71;p3"/>
          <p:cNvSpPr/>
          <p:nvPr/>
        </p:nvSpPr>
        <p:spPr>
          <a:xfrm>
            <a:off x="13743118" y="62103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 name="Google Shape;72;p3"/>
          <p:cNvPicPr preferRelativeResize="0"/>
          <p:nvPr/>
        </p:nvPicPr>
        <p:blipFill rotWithShape="1">
          <a:blip r:embed="rId10">
            <a:alphaModFix/>
          </a:blip>
          <a:srcRect b="0" l="0" r="0" t="0"/>
          <a:stretch/>
        </p:blipFill>
        <p:spPr>
          <a:xfrm>
            <a:off x="13743118" y="6210300"/>
            <a:ext cx="1625803" cy="1625600"/>
          </a:xfrm>
          <a:prstGeom prst="rect">
            <a:avLst/>
          </a:prstGeom>
          <a:noFill/>
          <a:ln>
            <a:noFill/>
          </a:ln>
        </p:spPr>
      </p:pic>
      <p:sp>
        <p:nvSpPr>
          <p:cNvPr id="73" name="Google Shape;73;p3"/>
          <p:cNvSpPr/>
          <p:nvPr/>
        </p:nvSpPr>
        <p:spPr>
          <a:xfrm>
            <a:off x="13743118" y="6210300"/>
            <a:ext cx="1625803" cy="1625600"/>
          </a:xfrm>
          <a:prstGeom prst="roundRect">
            <a:avLst>
              <a:gd fmla="val 781313" name="adj"/>
            </a:avLst>
          </a:prstGeom>
          <a:noFill/>
          <a:ln cap="flat" cmpd="sng" w="12700">
            <a:solidFill>
              <a:srgbClr val="FF95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3"/>
          <p:cNvSpPr/>
          <p:nvPr/>
        </p:nvSpPr>
        <p:spPr>
          <a:xfrm>
            <a:off x="14206726" y="6553200"/>
            <a:ext cx="698587" cy="93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9519"/>
              </a:buClr>
              <a:buSzPts val="4800"/>
              <a:buFont typeface="Bebas Neue"/>
              <a:buNone/>
            </a:pPr>
            <a:r>
              <a:rPr b="0" i="0" lang="en-US" sz="4800" u="none" cap="none" strike="noStrike">
                <a:solidFill>
                  <a:srgbClr val="FF9519"/>
                </a:solidFill>
                <a:latin typeface="Bebas Neue"/>
                <a:ea typeface="Bebas Neue"/>
                <a:cs typeface="Bebas Neue"/>
                <a:sym typeface="Bebas Neue"/>
              </a:rPr>
              <a:t>04</a:t>
            </a:r>
            <a:endParaRPr b="0" i="0" sz="4800" u="none" cap="none" strike="noStrike">
              <a:solidFill>
                <a:schemeClr val="dk1"/>
              </a:solidFill>
              <a:latin typeface="Calibri"/>
              <a:ea typeface="Calibri"/>
              <a:cs typeface="Calibri"/>
              <a:sym typeface="Calibri"/>
            </a:endParaRPr>
          </a:p>
        </p:txBody>
      </p:sp>
      <p:sp>
        <p:nvSpPr>
          <p:cNvPr id="75" name="Google Shape;75;p3"/>
          <p:cNvSpPr/>
          <p:nvPr/>
        </p:nvSpPr>
        <p:spPr>
          <a:xfrm>
            <a:off x="15572146" y="6337300"/>
            <a:ext cx="5931641"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3"/>
          <p:cNvSpPr/>
          <p:nvPr/>
        </p:nvSpPr>
        <p:spPr>
          <a:xfrm>
            <a:off x="15572146" y="6337300"/>
            <a:ext cx="6134867"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Magic</a:t>
            </a:r>
            <a:endParaRPr b="0" i="0" sz="4800" u="none" cap="none" strike="noStrike">
              <a:solidFill>
                <a:schemeClr val="dk1"/>
              </a:solidFill>
              <a:latin typeface="Calibri"/>
              <a:ea typeface="Calibri"/>
              <a:cs typeface="Calibri"/>
              <a:sym typeface="Calibri"/>
            </a:endParaRPr>
          </a:p>
        </p:txBody>
      </p:sp>
      <p:sp>
        <p:nvSpPr>
          <p:cNvPr id="77" name="Google Shape;77;p3"/>
          <p:cNvSpPr/>
          <p:nvPr/>
        </p:nvSpPr>
        <p:spPr>
          <a:xfrm>
            <a:off x="15572146" y="7175500"/>
            <a:ext cx="6067125"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Spellcasting</a:t>
            </a:r>
            <a:endParaRPr b="0" i="0" sz="3200" u="none" cap="none" strike="noStrike">
              <a:solidFill>
                <a:schemeClr val="dk1"/>
              </a:solidFill>
              <a:latin typeface="Calibri"/>
              <a:ea typeface="Calibri"/>
              <a:cs typeface="Calibri"/>
              <a:sym typeface="Calibri"/>
            </a:endParaRPr>
          </a:p>
        </p:txBody>
      </p:sp>
      <p:sp>
        <p:nvSpPr>
          <p:cNvPr id="78" name="Google Shape;78;p3"/>
          <p:cNvSpPr/>
          <p:nvPr/>
        </p:nvSpPr>
        <p:spPr>
          <a:xfrm>
            <a:off x="5220352" y="91948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3"/>
          <p:cNvSpPr/>
          <p:nvPr/>
        </p:nvSpPr>
        <p:spPr>
          <a:xfrm>
            <a:off x="5220352" y="9321800"/>
            <a:ext cx="5931641"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3"/>
          <p:cNvSpPr/>
          <p:nvPr/>
        </p:nvSpPr>
        <p:spPr>
          <a:xfrm>
            <a:off x="5017127" y="9321800"/>
            <a:ext cx="6134867" cy="939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Adventure</a:t>
            </a:r>
            <a:endParaRPr b="0" i="0" sz="4800" u="none" cap="none" strike="noStrike">
              <a:solidFill>
                <a:schemeClr val="dk1"/>
              </a:solidFill>
              <a:latin typeface="Calibri"/>
              <a:ea typeface="Calibri"/>
              <a:cs typeface="Calibri"/>
              <a:sym typeface="Calibri"/>
            </a:endParaRPr>
          </a:p>
        </p:txBody>
      </p:sp>
      <p:sp>
        <p:nvSpPr>
          <p:cNvPr id="81" name="Google Shape;81;p3"/>
          <p:cNvSpPr/>
          <p:nvPr/>
        </p:nvSpPr>
        <p:spPr>
          <a:xfrm>
            <a:off x="5084869" y="10160000"/>
            <a:ext cx="6067125" cy="6688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Happily Ever After</a:t>
            </a:r>
            <a:endParaRPr b="0" i="0" sz="3200" u="none" cap="none" strike="noStrike">
              <a:solidFill>
                <a:schemeClr val="dk1"/>
              </a:solidFill>
              <a:latin typeface="Calibri"/>
              <a:ea typeface="Calibri"/>
              <a:cs typeface="Calibri"/>
              <a:sym typeface="Calibri"/>
            </a:endParaRPr>
          </a:p>
        </p:txBody>
      </p:sp>
      <p:pic>
        <p:nvPicPr>
          <p:cNvPr descr=" " id="82" name="Google Shape;82;p3"/>
          <p:cNvPicPr preferRelativeResize="0"/>
          <p:nvPr/>
        </p:nvPicPr>
        <p:blipFill rotWithShape="1">
          <a:blip r:embed="rId10">
            <a:alphaModFix/>
          </a:blip>
          <a:srcRect b="0" l="0" r="0" t="0"/>
          <a:stretch/>
        </p:blipFill>
        <p:spPr>
          <a:xfrm>
            <a:off x="11355219" y="9194800"/>
            <a:ext cx="1625803" cy="1625600"/>
          </a:xfrm>
          <a:prstGeom prst="rect">
            <a:avLst/>
          </a:prstGeom>
          <a:noFill/>
          <a:ln>
            <a:noFill/>
          </a:ln>
        </p:spPr>
      </p:pic>
      <p:sp>
        <p:nvSpPr>
          <p:cNvPr id="83" name="Google Shape;83;p3"/>
          <p:cNvSpPr/>
          <p:nvPr/>
        </p:nvSpPr>
        <p:spPr>
          <a:xfrm>
            <a:off x="11355219" y="9194800"/>
            <a:ext cx="1625803" cy="1625600"/>
          </a:xfrm>
          <a:prstGeom prst="roundRect">
            <a:avLst>
              <a:gd fmla="val 781313" name="adj"/>
            </a:avLst>
          </a:prstGeom>
          <a:noFill/>
          <a:ln cap="flat" cmpd="sng" w="12700">
            <a:solidFill>
              <a:srgbClr val="FF95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3"/>
          <p:cNvSpPr/>
          <p:nvPr/>
        </p:nvSpPr>
        <p:spPr>
          <a:xfrm>
            <a:off x="11818827" y="9537700"/>
            <a:ext cx="698587" cy="93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9519"/>
              </a:buClr>
              <a:buSzPts val="4800"/>
              <a:buFont typeface="Bebas Neue"/>
              <a:buNone/>
            </a:pPr>
            <a:r>
              <a:rPr b="0" i="0" lang="en-US" sz="4800" u="none" cap="none" strike="noStrike">
                <a:solidFill>
                  <a:srgbClr val="FF9519"/>
                </a:solidFill>
                <a:latin typeface="Bebas Neue"/>
                <a:ea typeface="Bebas Neue"/>
                <a:cs typeface="Bebas Neue"/>
                <a:sym typeface="Bebas Neue"/>
              </a:rPr>
              <a:t>05</a:t>
            </a:r>
            <a:endParaRPr b="0" i="0" sz="4800" u="none" cap="none" strike="noStrike">
              <a:solidFill>
                <a:schemeClr val="dk1"/>
              </a:solidFill>
              <a:latin typeface="Calibri"/>
              <a:ea typeface="Calibri"/>
              <a:cs typeface="Calibri"/>
              <a:sym typeface="Calibri"/>
            </a:endParaRPr>
          </a:p>
        </p:txBody>
      </p:sp>
      <p:sp>
        <p:nvSpPr>
          <p:cNvPr id="85" name="Google Shape;85;p3"/>
          <p:cNvSpPr/>
          <p:nvPr/>
        </p:nvSpPr>
        <p:spPr>
          <a:xfrm>
            <a:off x="13743118" y="91948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6" name="Google Shape;86;p3"/>
          <p:cNvPicPr preferRelativeResize="0"/>
          <p:nvPr/>
        </p:nvPicPr>
        <p:blipFill rotWithShape="1">
          <a:blip r:embed="rId10">
            <a:alphaModFix/>
          </a:blip>
          <a:srcRect b="0" l="0" r="0" t="0"/>
          <a:stretch/>
        </p:blipFill>
        <p:spPr>
          <a:xfrm>
            <a:off x="13743118" y="9194800"/>
            <a:ext cx="1625803" cy="1625600"/>
          </a:xfrm>
          <a:prstGeom prst="rect">
            <a:avLst/>
          </a:prstGeom>
          <a:noFill/>
          <a:ln>
            <a:noFill/>
          </a:ln>
        </p:spPr>
      </p:pic>
      <p:sp>
        <p:nvSpPr>
          <p:cNvPr id="87" name="Google Shape;87;p3"/>
          <p:cNvSpPr/>
          <p:nvPr/>
        </p:nvSpPr>
        <p:spPr>
          <a:xfrm>
            <a:off x="13743118" y="9194800"/>
            <a:ext cx="1625803" cy="1625600"/>
          </a:xfrm>
          <a:prstGeom prst="roundRect">
            <a:avLst>
              <a:gd fmla="val 781313" name="adj"/>
            </a:avLst>
          </a:prstGeom>
          <a:noFill/>
          <a:ln cap="flat" cmpd="sng" w="12700">
            <a:solidFill>
              <a:srgbClr val="FF95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3"/>
          <p:cNvSpPr/>
          <p:nvPr/>
        </p:nvSpPr>
        <p:spPr>
          <a:xfrm>
            <a:off x="14206726" y="9537700"/>
            <a:ext cx="698587" cy="93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9519"/>
              </a:buClr>
              <a:buSzPts val="4800"/>
              <a:buFont typeface="Bebas Neue"/>
              <a:buNone/>
            </a:pPr>
            <a:r>
              <a:rPr b="0" i="0" lang="en-US" sz="4800" u="none" cap="none" strike="noStrike">
                <a:solidFill>
                  <a:srgbClr val="FF9519"/>
                </a:solidFill>
                <a:latin typeface="Bebas Neue"/>
                <a:ea typeface="Bebas Neue"/>
                <a:cs typeface="Bebas Neue"/>
                <a:sym typeface="Bebas Neue"/>
              </a:rPr>
              <a:t>06</a:t>
            </a:r>
            <a:endParaRPr b="0" i="0" sz="4800" u="none" cap="none" strike="noStrike">
              <a:solidFill>
                <a:schemeClr val="dk1"/>
              </a:solidFill>
              <a:latin typeface="Calibri"/>
              <a:ea typeface="Calibri"/>
              <a:cs typeface="Calibri"/>
              <a:sym typeface="Calibri"/>
            </a:endParaRPr>
          </a:p>
        </p:txBody>
      </p:sp>
      <p:sp>
        <p:nvSpPr>
          <p:cNvPr id="89" name="Google Shape;89;p3"/>
          <p:cNvSpPr/>
          <p:nvPr/>
        </p:nvSpPr>
        <p:spPr>
          <a:xfrm>
            <a:off x="15572146" y="9321800"/>
            <a:ext cx="5931641"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3"/>
          <p:cNvSpPr/>
          <p:nvPr/>
        </p:nvSpPr>
        <p:spPr>
          <a:xfrm>
            <a:off x="15572146" y="9321800"/>
            <a:ext cx="6134867"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Conclusion</a:t>
            </a:r>
            <a:endParaRPr b="0" i="0" sz="4800" u="none" cap="none" strike="noStrike">
              <a:solidFill>
                <a:schemeClr val="dk1"/>
              </a:solidFill>
              <a:latin typeface="Calibri"/>
              <a:ea typeface="Calibri"/>
              <a:cs typeface="Calibri"/>
              <a:sym typeface="Calibri"/>
            </a:endParaRPr>
          </a:p>
        </p:txBody>
      </p:sp>
      <p:sp>
        <p:nvSpPr>
          <p:cNvPr id="91" name="Google Shape;91;p3"/>
          <p:cNvSpPr/>
          <p:nvPr/>
        </p:nvSpPr>
        <p:spPr>
          <a:xfrm>
            <a:off x="15572146" y="10160000"/>
            <a:ext cx="6067125"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Embrace the Fantasy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626"/>
        </a:solidFill>
      </p:bgPr>
    </p:bg>
    <p:spTree>
      <p:nvGrpSpPr>
        <p:cNvPr id="96" name="Shape 96"/>
        <p:cNvGrpSpPr/>
        <p:nvPr/>
      </p:nvGrpSpPr>
      <p:grpSpPr>
        <a:xfrm>
          <a:off x="0" y="0"/>
          <a:ext cx="0" cy="0"/>
          <a:chOff x="0" y="0"/>
          <a:chExt cx="0" cy="0"/>
        </a:xfrm>
      </p:grpSpPr>
      <p:pic>
        <p:nvPicPr>
          <p:cNvPr descr=" " id="97" name="Google Shape;97;p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98" name="Google Shape;98;p4"/>
          <p:cNvPicPr preferRelativeResize="0"/>
          <p:nvPr/>
        </p:nvPicPr>
        <p:blipFill rotWithShape="1">
          <a:blip r:embed="rId4">
            <a:alphaModFix/>
          </a:blip>
          <a:srcRect b="0" l="0" r="0" t="0"/>
          <a:stretch/>
        </p:blipFill>
        <p:spPr>
          <a:xfrm>
            <a:off x="17426578" y="901700"/>
            <a:ext cx="1982229" cy="2154873"/>
          </a:xfrm>
          <a:prstGeom prst="rect">
            <a:avLst/>
          </a:prstGeom>
          <a:noFill/>
          <a:ln>
            <a:noFill/>
          </a:ln>
        </p:spPr>
      </p:pic>
      <p:pic>
        <p:nvPicPr>
          <p:cNvPr descr=" " id="99" name="Google Shape;99;p4"/>
          <p:cNvPicPr preferRelativeResize="0"/>
          <p:nvPr/>
        </p:nvPicPr>
        <p:blipFill rotWithShape="1">
          <a:blip r:embed="rId5">
            <a:alphaModFix/>
          </a:blip>
          <a:srcRect b="0" l="0" r="0" t="0"/>
          <a:stretch/>
        </p:blipFill>
        <p:spPr>
          <a:xfrm>
            <a:off x="20614677" y="8902700"/>
            <a:ext cx="3507378" cy="4276452"/>
          </a:xfrm>
          <a:prstGeom prst="rect">
            <a:avLst/>
          </a:prstGeom>
          <a:noFill/>
          <a:ln>
            <a:noFill/>
          </a:ln>
        </p:spPr>
      </p:pic>
      <p:pic>
        <p:nvPicPr>
          <p:cNvPr descr=" " id="100" name="Google Shape;100;p4"/>
          <p:cNvPicPr preferRelativeResize="0"/>
          <p:nvPr/>
        </p:nvPicPr>
        <p:blipFill rotWithShape="1">
          <a:blip r:embed="rId6">
            <a:alphaModFix/>
          </a:blip>
          <a:srcRect b="0" l="0" r="0" t="0"/>
          <a:stretch/>
        </p:blipFill>
        <p:spPr>
          <a:xfrm>
            <a:off x="21986448" y="2628900"/>
            <a:ext cx="767872" cy="1480793"/>
          </a:xfrm>
          <a:prstGeom prst="rect">
            <a:avLst/>
          </a:prstGeom>
          <a:noFill/>
          <a:ln>
            <a:noFill/>
          </a:ln>
        </p:spPr>
      </p:pic>
      <p:pic>
        <p:nvPicPr>
          <p:cNvPr descr=" " id="101" name="Google Shape;101;p4"/>
          <p:cNvPicPr preferRelativeResize="0"/>
          <p:nvPr/>
        </p:nvPicPr>
        <p:blipFill rotWithShape="1">
          <a:blip r:embed="rId7">
            <a:alphaModFix/>
          </a:blip>
          <a:srcRect b="0" l="0" r="0" t="0"/>
          <a:stretch/>
        </p:blipFill>
        <p:spPr>
          <a:xfrm>
            <a:off x="2635204" y="9276271"/>
            <a:ext cx="384406" cy="740389"/>
          </a:xfrm>
          <a:prstGeom prst="rect">
            <a:avLst/>
          </a:prstGeom>
          <a:noFill/>
          <a:ln>
            <a:noFill/>
          </a:ln>
        </p:spPr>
      </p:pic>
      <p:sp>
        <p:nvSpPr>
          <p:cNvPr id="102" name="Google Shape;102;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3" name="Google Shape;103;p4"/>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104" name="Google Shape;104;p4"/>
          <p:cNvSpPr/>
          <p:nvPr/>
        </p:nvSpPr>
        <p:spPr>
          <a:xfrm>
            <a:off x="8649781" y="5067300"/>
            <a:ext cx="7100187" cy="386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4"/>
          <p:cNvSpPr/>
          <p:nvPr/>
        </p:nvSpPr>
        <p:spPr>
          <a:xfrm>
            <a:off x="8378814" y="5067300"/>
            <a:ext cx="7642122" cy="2497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12800"/>
              <a:buFont typeface="Bebas Neue"/>
              <a:buNone/>
            </a:pPr>
            <a:r>
              <a:rPr b="0" i="0" lang="en-US" sz="12800" u="none" cap="none" strike="noStrike">
                <a:solidFill>
                  <a:srgbClr val="FFFFFF"/>
                </a:solidFill>
                <a:latin typeface="Bebas Neue"/>
                <a:ea typeface="Bebas Neue"/>
                <a:cs typeface="Bebas Neue"/>
                <a:sym typeface="Bebas Neue"/>
              </a:rPr>
              <a:t>Introduction</a:t>
            </a:r>
            <a:endParaRPr b="0" i="0" sz="12800" u="none" cap="none" strike="noStrike">
              <a:solidFill>
                <a:schemeClr val="dk1"/>
              </a:solidFill>
              <a:latin typeface="Calibri"/>
              <a:ea typeface="Calibri"/>
              <a:cs typeface="Calibri"/>
              <a:sym typeface="Calibri"/>
            </a:endParaRPr>
          </a:p>
        </p:txBody>
      </p:sp>
      <p:sp>
        <p:nvSpPr>
          <p:cNvPr id="106" name="Google Shape;106;p4"/>
          <p:cNvSpPr/>
          <p:nvPr/>
        </p:nvSpPr>
        <p:spPr>
          <a:xfrm>
            <a:off x="8582039" y="7327900"/>
            <a:ext cx="7235671" cy="1735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Fantasy Realm: Uncovering the Secrets of the Imagination and the Magic that Lies Within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626"/>
        </a:solidFill>
      </p:bgPr>
    </p:bg>
    <p:spTree>
      <p:nvGrpSpPr>
        <p:cNvPr id="111" name="Shape 111"/>
        <p:cNvGrpSpPr/>
        <p:nvPr/>
      </p:nvGrpSpPr>
      <p:grpSpPr>
        <a:xfrm>
          <a:off x="0" y="0"/>
          <a:ext cx="0" cy="0"/>
          <a:chOff x="0" y="0"/>
          <a:chExt cx="0" cy="0"/>
        </a:xfrm>
      </p:grpSpPr>
      <p:pic>
        <p:nvPicPr>
          <p:cNvPr descr=" " id="112" name="Google Shape;112;p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13" name="Google Shape;113;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4" name="Google Shape;114;p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15" name="Google Shape;115;p5"/>
          <p:cNvSpPr/>
          <p:nvPr/>
        </p:nvSpPr>
        <p:spPr>
          <a:xfrm>
            <a:off x="2959470" y="2743200"/>
            <a:ext cx="11198566"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8400"/>
              </a:buClr>
              <a:buSzPts val="8000"/>
              <a:buFont typeface="Bebas Neue"/>
              <a:buNone/>
            </a:pPr>
            <a:r>
              <a:rPr b="0" i="0" lang="en-US" sz="8000" u="none" cap="none" strike="noStrike">
                <a:solidFill>
                  <a:srgbClr val="FF8400"/>
                </a:solidFill>
                <a:latin typeface="Bebas Neue"/>
                <a:ea typeface="Bebas Neue"/>
                <a:cs typeface="Bebas Neue"/>
                <a:sym typeface="Bebas Neue"/>
              </a:rPr>
              <a:t>The Realm of the Extraordinary</a:t>
            </a:r>
            <a:endParaRPr b="0" i="0" sz="8000" u="none" cap="none" strike="noStrike">
              <a:solidFill>
                <a:schemeClr val="dk1"/>
              </a:solidFill>
              <a:latin typeface="Calibri"/>
              <a:ea typeface="Calibri"/>
              <a:cs typeface="Calibri"/>
              <a:sym typeface="Calibri"/>
            </a:endParaRPr>
          </a:p>
        </p:txBody>
      </p:sp>
      <p:sp>
        <p:nvSpPr>
          <p:cNvPr id="116" name="Google Shape;116;p5"/>
          <p:cNvSpPr/>
          <p:nvPr/>
        </p:nvSpPr>
        <p:spPr>
          <a:xfrm>
            <a:off x="2959470" y="4737100"/>
            <a:ext cx="8861474" cy="5469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17" name="Google Shape;117;p5"/>
          <p:cNvSpPr/>
          <p:nvPr/>
        </p:nvSpPr>
        <p:spPr>
          <a:xfrm>
            <a:off x="12701588" y="4737100"/>
            <a:ext cx="8861474" cy="5469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626"/>
        </a:solidFill>
      </p:bgPr>
    </p:bg>
    <p:spTree>
      <p:nvGrpSpPr>
        <p:cNvPr id="122" name="Shape 122"/>
        <p:cNvGrpSpPr/>
        <p:nvPr/>
      </p:nvGrpSpPr>
      <p:grpSpPr>
        <a:xfrm>
          <a:off x="0" y="0"/>
          <a:ext cx="0" cy="0"/>
          <a:chOff x="0" y="0"/>
          <a:chExt cx="0" cy="0"/>
        </a:xfrm>
      </p:grpSpPr>
      <p:pic>
        <p:nvPicPr>
          <p:cNvPr descr=" " id="123" name="Google Shape;123;p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24" name="Google Shape;124;p6"/>
          <p:cNvPicPr preferRelativeResize="0"/>
          <p:nvPr/>
        </p:nvPicPr>
        <p:blipFill rotWithShape="1">
          <a:blip r:embed="rId4">
            <a:alphaModFix/>
          </a:blip>
          <a:srcRect b="0" l="0" r="0" t="0"/>
          <a:stretch/>
        </p:blipFill>
        <p:spPr>
          <a:xfrm>
            <a:off x="9672259" y="11461750"/>
            <a:ext cx="609676" cy="546100"/>
          </a:xfrm>
          <a:prstGeom prst="rect">
            <a:avLst/>
          </a:prstGeom>
          <a:noFill/>
          <a:ln>
            <a:noFill/>
          </a:ln>
        </p:spPr>
      </p:pic>
      <p:pic>
        <p:nvPicPr>
          <p:cNvPr descr=" " id="125" name="Google Shape;125;p6"/>
          <p:cNvPicPr preferRelativeResize="0"/>
          <p:nvPr/>
        </p:nvPicPr>
        <p:blipFill rotWithShape="1">
          <a:blip r:embed="rId5">
            <a:alphaModFix/>
          </a:blip>
          <a:srcRect b="0" l="0" r="0" t="0"/>
          <a:stretch/>
        </p:blipFill>
        <p:spPr>
          <a:xfrm>
            <a:off x="14308338" y="11957050"/>
            <a:ext cx="609676" cy="533400"/>
          </a:xfrm>
          <a:prstGeom prst="rect">
            <a:avLst/>
          </a:prstGeom>
          <a:noFill/>
          <a:ln>
            <a:noFill/>
          </a:ln>
        </p:spPr>
      </p:pic>
      <p:pic>
        <p:nvPicPr>
          <p:cNvPr descr=" " id="126" name="Google Shape;126;p6"/>
          <p:cNvPicPr preferRelativeResize="0"/>
          <p:nvPr/>
        </p:nvPicPr>
        <p:blipFill rotWithShape="1">
          <a:blip r:embed="rId6">
            <a:alphaModFix/>
          </a:blip>
          <a:srcRect b="0" l="0" r="0" t="0"/>
          <a:stretch/>
        </p:blipFill>
        <p:spPr>
          <a:xfrm>
            <a:off x="10789999" y="1619250"/>
            <a:ext cx="609676" cy="533400"/>
          </a:xfrm>
          <a:prstGeom prst="rect">
            <a:avLst/>
          </a:prstGeom>
          <a:noFill/>
          <a:ln>
            <a:noFill/>
          </a:ln>
        </p:spPr>
      </p:pic>
      <p:pic>
        <p:nvPicPr>
          <p:cNvPr descr=" " id="127" name="Google Shape;127;p6"/>
          <p:cNvPicPr preferRelativeResize="0"/>
          <p:nvPr/>
        </p:nvPicPr>
        <p:blipFill rotWithShape="1">
          <a:blip r:embed="rId7">
            <a:alphaModFix/>
          </a:blip>
          <a:srcRect b="0" l="0" r="0" t="0"/>
          <a:stretch/>
        </p:blipFill>
        <p:spPr>
          <a:xfrm>
            <a:off x="762095" y="10998200"/>
            <a:ext cx="1028829" cy="1993900"/>
          </a:xfrm>
          <a:prstGeom prst="rect">
            <a:avLst/>
          </a:prstGeom>
          <a:noFill/>
          <a:ln>
            <a:noFill/>
          </a:ln>
        </p:spPr>
      </p:pic>
      <p:pic>
        <p:nvPicPr>
          <p:cNvPr descr=" " id="128" name="Google Shape;128;p6"/>
          <p:cNvPicPr preferRelativeResize="0"/>
          <p:nvPr/>
        </p:nvPicPr>
        <p:blipFill rotWithShape="1">
          <a:blip r:embed="rId8">
            <a:alphaModFix/>
          </a:blip>
          <a:srcRect b="0" l="0" r="0" t="0"/>
          <a:stretch/>
        </p:blipFill>
        <p:spPr>
          <a:xfrm>
            <a:off x="18950769" y="12141200"/>
            <a:ext cx="635079" cy="635000"/>
          </a:xfrm>
          <a:prstGeom prst="rect">
            <a:avLst/>
          </a:prstGeom>
          <a:noFill/>
          <a:ln>
            <a:noFill/>
          </a:ln>
        </p:spPr>
      </p:pic>
      <p:pic>
        <p:nvPicPr>
          <p:cNvPr descr=" " id="129" name="Google Shape;129;p6"/>
          <p:cNvPicPr preferRelativeResize="0"/>
          <p:nvPr/>
        </p:nvPicPr>
        <p:blipFill rotWithShape="1">
          <a:blip r:embed="rId9">
            <a:alphaModFix/>
          </a:blip>
          <a:srcRect b="0" l="0" r="0" t="0"/>
          <a:stretch/>
        </p:blipFill>
        <p:spPr>
          <a:xfrm>
            <a:off x="21465683" y="12788900"/>
            <a:ext cx="317540" cy="330200"/>
          </a:xfrm>
          <a:prstGeom prst="rect">
            <a:avLst/>
          </a:prstGeom>
          <a:noFill/>
          <a:ln>
            <a:noFill/>
          </a:ln>
        </p:spPr>
      </p:pic>
      <p:pic>
        <p:nvPicPr>
          <p:cNvPr descr=" " id="130" name="Google Shape;130;p6"/>
          <p:cNvPicPr preferRelativeResize="0"/>
          <p:nvPr/>
        </p:nvPicPr>
        <p:blipFill rotWithShape="1">
          <a:blip r:embed="rId10">
            <a:alphaModFix/>
          </a:blip>
          <a:srcRect b="0" l="0" r="0" t="0"/>
          <a:stretch/>
        </p:blipFill>
        <p:spPr>
          <a:xfrm>
            <a:off x="8713289" y="4140200"/>
            <a:ext cx="317540" cy="317500"/>
          </a:xfrm>
          <a:prstGeom prst="rect">
            <a:avLst/>
          </a:prstGeom>
          <a:noFill/>
          <a:ln>
            <a:noFill/>
          </a:ln>
        </p:spPr>
      </p:pic>
      <p:sp>
        <p:nvSpPr>
          <p:cNvPr id="131" name="Google Shape;131;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2" name="Google Shape;132;p6"/>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pic>
        <p:nvPicPr>
          <p:cNvPr descr=" " id="133" name="Google Shape;133;p6"/>
          <p:cNvPicPr preferRelativeResize="0"/>
          <p:nvPr/>
        </p:nvPicPr>
        <p:blipFill rotWithShape="1">
          <a:blip r:embed="rId12">
            <a:alphaModFix/>
          </a:blip>
          <a:srcRect b="0" l="0" r="0" t="0"/>
          <a:stretch/>
        </p:blipFill>
        <p:spPr>
          <a:xfrm>
            <a:off x="0" y="0"/>
            <a:ext cx="24387048" cy="7569200"/>
          </a:xfrm>
          <a:prstGeom prst="rect">
            <a:avLst/>
          </a:prstGeom>
          <a:noFill/>
          <a:ln>
            <a:noFill/>
          </a:ln>
        </p:spPr>
      </p:pic>
      <p:sp>
        <p:nvSpPr>
          <p:cNvPr id="134" name="Google Shape;134;p6"/>
          <p:cNvSpPr/>
          <p:nvPr/>
        </p:nvSpPr>
        <p:spPr>
          <a:xfrm>
            <a:off x="1968746" y="8750300"/>
            <a:ext cx="9907238"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5" name="Google Shape;135;p6"/>
          <p:cNvPicPr preferRelativeResize="0"/>
          <p:nvPr/>
        </p:nvPicPr>
        <p:blipFill rotWithShape="1">
          <a:blip r:embed="rId13">
            <a:alphaModFix/>
          </a:blip>
          <a:srcRect b="0" l="0" r="0" t="0"/>
          <a:stretch/>
        </p:blipFill>
        <p:spPr>
          <a:xfrm>
            <a:off x="1968746" y="9207500"/>
            <a:ext cx="1310264" cy="1625600"/>
          </a:xfrm>
          <a:prstGeom prst="rect">
            <a:avLst/>
          </a:prstGeom>
          <a:noFill/>
          <a:ln>
            <a:noFill/>
          </a:ln>
        </p:spPr>
      </p:pic>
      <p:sp>
        <p:nvSpPr>
          <p:cNvPr id="136" name="Google Shape;136;p6"/>
          <p:cNvSpPr/>
          <p:nvPr/>
        </p:nvSpPr>
        <p:spPr>
          <a:xfrm>
            <a:off x="3685461" y="8750300"/>
            <a:ext cx="8190524"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6"/>
          <p:cNvSpPr/>
          <p:nvPr/>
        </p:nvSpPr>
        <p:spPr>
          <a:xfrm>
            <a:off x="3685461" y="8750300"/>
            <a:ext cx="8393749"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Unicorn Sightings</a:t>
            </a:r>
            <a:endParaRPr b="0" i="0" sz="4800" u="none" cap="none" strike="noStrike">
              <a:solidFill>
                <a:schemeClr val="dk1"/>
              </a:solidFill>
              <a:latin typeface="Calibri"/>
              <a:ea typeface="Calibri"/>
              <a:cs typeface="Calibri"/>
              <a:sym typeface="Calibri"/>
            </a:endParaRPr>
          </a:p>
        </p:txBody>
      </p:sp>
      <p:sp>
        <p:nvSpPr>
          <p:cNvPr id="138" name="Google Shape;138;p6"/>
          <p:cNvSpPr/>
          <p:nvPr/>
        </p:nvSpPr>
        <p:spPr>
          <a:xfrm>
            <a:off x="3685461" y="9690100"/>
            <a:ext cx="8326007"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39" name="Google Shape;139;p6"/>
          <p:cNvSpPr/>
          <p:nvPr/>
        </p:nvSpPr>
        <p:spPr>
          <a:xfrm>
            <a:off x="12498362" y="8750300"/>
            <a:ext cx="9907238"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0" name="Google Shape;140;p6"/>
          <p:cNvPicPr preferRelativeResize="0"/>
          <p:nvPr/>
        </p:nvPicPr>
        <p:blipFill rotWithShape="1">
          <a:blip r:embed="rId14">
            <a:alphaModFix/>
          </a:blip>
          <a:srcRect b="0" l="0" r="0" t="0"/>
          <a:stretch/>
        </p:blipFill>
        <p:spPr>
          <a:xfrm>
            <a:off x="12498362" y="9207500"/>
            <a:ext cx="1479062" cy="1625600"/>
          </a:xfrm>
          <a:prstGeom prst="rect">
            <a:avLst/>
          </a:prstGeom>
          <a:noFill/>
          <a:ln>
            <a:noFill/>
          </a:ln>
        </p:spPr>
      </p:pic>
      <p:sp>
        <p:nvSpPr>
          <p:cNvPr id="141" name="Google Shape;141;p6"/>
          <p:cNvSpPr/>
          <p:nvPr/>
        </p:nvSpPr>
        <p:spPr>
          <a:xfrm>
            <a:off x="14383875" y="8750300"/>
            <a:ext cx="8021725"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6"/>
          <p:cNvSpPr/>
          <p:nvPr/>
        </p:nvSpPr>
        <p:spPr>
          <a:xfrm>
            <a:off x="14383875" y="8750300"/>
            <a:ext cx="8224950"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Dragon Taming</a:t>
            </a:r>
            <a:endParaRPr b="0" i="0" sz="4800" u="none" cap="none" strike="noStrike">
              <a:solidFill>
                <a:schemeClr val="dk1"/>
              </a:solidFill>
              <a:latin typeface="Calibri"/>
              <a:ea typeface="Calibri"/>
              <a:cs typeface="Calibri"/>
              <a:sym typeface="Calibri"/>
            </a:endParaRPr>
          </a:p>
        </p:txBody>
      </p:sp>
      <p:sp>
        <p:nvSpPr>
          <p:cNvPr id="143" name="Google Shape;143;p6"/>
          <p:cNvSpPr/>
          <p:nvPr/>
        </p:nvSpPr>
        <p:spPr>
          <a:xfrm>
            <a:off x="14383875" y="9690100"/>
            <a:ext cx="8157208"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626"/>
        </a:solidFill>
      </p:bgPr>
    </p:bg>
    <p:spTree>
      <p:nvGrpSpPr>
        <p:cNvPr id="148" name="Shape 148"/>
        <p:cNvGrpSpPr/>
        <p:nvPr/>
      </p:nvGrpSpPr>
      <p:grpSpPr>
        <a:xfrm>
          <a:off x="0" y="0"/>
          <a:ext cx="0" cy="0"/>
          <a:chOff x="0" y="0"/>
          <a:chExt cx="0" cy="0"/>
        </a:xfrm>
      </p:grpSpPr>
      <p:pic>
        <p:nvPicPr>
          <p:cNvPr descr=" " id="149" name="Google Shape;149;p7"/>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50" name="Google Shape;150;p7"/>
          <p:cNvPicPr preferRelativeResize="0"/>
          <p:nvPr/>
        </p:nvPicPr>
        <p:blipFill rotWithShape="1">
          <a:blip r:embed="rId4">
            <a:alphaModFix/>
          </a:blip>
          <a:srcRect b="0" l="0" r="0" t="0"/>
          <a:stretch/>
        </p:blipFill>
        <p:spPr>
          <a:xfrm>
            <a:off x="203225" y="11709400"/>
            <a:ext cx="876799" cy="1691171"/>
          </a:xfrm>
          <a:prstGeom prst="rect">
            <a:avLst/>
          </a:prstGeom>
          <a:noFill/>
          <a:ln>
            <a:noFill/>
          </a:ln>
        </p:spPr>
      </p:pic>
      <p:pic>
        <p:nvPicPr>
          <p:cNvPr descr=" " id="151" name="Google Shape;151;p7"/>
          <p:cNvPicPr preferRelativeResize="0"/>
          <p:nvPr/>
        </p:nvPicPr>
        <p:blipFill rotWithShape="1">
          <a:blip r:embed="rId5">
            <a:alphaModFix/>
          </a:blip>
          <a:srcRect b="0" l="0" r="0" t="0"/>
          <a:stretch/>
        </p:blipFill>
        <p:spPr>
          <a:xfrm>
            <a:off x="5804625" y="1104900"/>
            <a:ext cx="673184" cy="673100"/>
          </a:xfrm>
          <a:prstGeom prst="rect">
            <a:avLst/>
          </a:prstGeom>
          <a:noFill/>
          <a:ln>
            <a:noFill/>
          </a:ln>
        </p:spPr>
      </p:pic>
      <p:pic>
        <p:nvPicPr>
          <p:cNvPr descr=" " id="152" name="Google Shape;152;p7"/>
          <p:cNvPicPr preferRelativeResize="0"/>
          <p:nvPr/>
        </p:nvPicPr>
        <p:blipFill rotWithShape="1">
          <a:blip r:embed="rId6">
            <a:alphaModFix/>
          </a:blip>
          <a:srcRect b="0" l="0" r="0" t="0"/>
          <a:stretch/>
        </p:blipFill>
        <p:spPr>
          <a:xfrm>
            <a:off x="1905238" y="7353300"/>
            <a:ext cx="330241" cy="330200"/>
          </a:xfrm>
          <a:prstGeom prst="rect">
            <a:avLst/>
          </a:prstGeom>
          <a:noFill/>
          <a:ln>
            <a:noFill/>
          </a:ln>
        </p:spPr>
      </p:pic>
      <p:sp>
        <p:nvSpPr>
          <p:cNvPr id="153" name="Google Shape;153;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4" name="Google Shape;154;p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55" name="Google Shape;155;p7"/>
          <p:cNvSpPr/>
          <p:nvPr/>
        </p:nvSpPr>
        <p:spPr>
          <a:xfrm>
            <a:off x="1435279" y="3492500"/>
            <a:ext cx="7023978"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7"/>
          <p:cNvSpPr/>
          <p:nvPr/>
        </p:nvSpPr>
        <p:spPr>
          <a:xfrm>
            <a:off x="1435279" y="3492500"/>
            <a:ext cx="3619952" cy="7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7"/>
          <p:cNvSpPr/>
          <p:nvPr/>
        </p:nvSpPr>
        <p:spPr>
          <a:xfrm>
            <a:off x="1435279" y="3492500"/>
            <a:ext cx="3823178"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Unicorn Sightings</a:t>
            </a:r>
            <a:endParaRPr b="0" i="0" sz="4800" u="none" cap="none" strike="noStrike">
              <a:solidFill>
                <a:schemeClr val="dk1"/>
              </a:solidFill>
              <a:latin typeface="Calibri"/>
              <a:ea typeface="Calibri"/>
              <a:cs typeface="Calibri"/>
              <a:sym typeface="Calibri"/>
            </a:endParaRPr>
          </a:p>
        </p:txBody>
      </p:sp>
      <p:sp>
        <p:nvSpPr>
          <p:cNvPr id="158" name="Google Shape;158;p7"/>
          <p:cNvSpPr/>
          <p:nvPr/>
        </p:nvSpPr>
        <p:spPr>
          <a:xfrm>
            <a:off x="1435279" y="4838700"/>
            <a:ext cx="7023978"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7"/>
          <p:cNvSpPr/>
          <p:nvPr/>
        </p:nvSpPr>
        <p:spPr>
          <a:xfrm>
            <a:off x="1435279" y="4838700"/>
            <a:ext cx="7159461"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60" name="Google Shape;160;p7"/>
          <p:cNvPicPr preferRelativeResize="0"/>
          <p:nvPr/>
        </p:nvPicPr>
        <p:blipFill rotWithShape="1">
          <a:blip r:embed="rId8">
            <a:alphaModFix/>
          </a:blip>
          <a:srcRect b="0" l="0" r="0" t="0"/>
          <a:stretch/>
        </p:blipFill>
        <p:spPr>
          <a:xfrm>
            <a:off x="1435279" y="7048500"/>
            <a:ext cx="7023978" cy="5207000"/>
          </a:xfrm>
          <a:prstGeom prst="rect">
            <a:avLst/>
          </a:prstGeom>
          <a:noFill/>
          <a:ln>
            <a:noFill/>
          </a:ln>
        </p:spPr>
      </p:pic>
      <p:sp>
        <p:nvSpPr>
          <p:cNvPr id="161" name="Google Shape;161;p7"/>
          <p:cNvSpPr/>
          <p:nvPr/>
        </p:nvSpPr>
        <p:spPr>
          <a:xfrm>
            <a:off x="16346943" y="3492500"/>
            <a:ext cx="7023978"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7"/>
          <p:cNvSpPr/>
          <p:nvPr/>
        </p:nvSpPr>
        <p:spPr>
          <a:xfrm>
            <a:off x="16346943" y="3492500"/>
            <a:ext cx="3619952" cy="7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7"/>
          <p:cNvSpPr/>
          <p:nvPr/>
        </p:nvSpPr>
        <p:spPr>
          <a:xfrm>
            <a:off x="16346943" y="3492500"/>
            <a:ext cx="3823178"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Unicorn Sightings</a:t>
            </a:r>
            <a:endParaRPr b="0" i="0" sz="4800" u="none" cap="none" strike="noStrike">
              <a:solidFill>
                <a:schemeClr val="dk1"/>
              </a:solidFill>
              <a:latin typeface="Calibri"/>
              <a:ea typeface="Calibri"/>
              <a:cs typeface="Calibri"/>
              <a:sym typeface="Calibri"/>
            </a:endParaRPr>
          </a:p>
        </p:txBody>
      </p:sp>
      <p:sp>
        <p:nvSpPr>
          <p:cNvPr id="164" name="Google Shape;164;p7"/>
          <p:cNvSpPr/>
          <p:nvPr/>
        </p:nvSpPr>
        <p:spPr>
          <a:xfrm>
            <a:off x="16346943" y="4838700"/>
            <a:ext cx="7023978"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7"/>
          <p:cNvSpPr/>
          <p:nvPr/>
        </p:nvSpPr>
        <p:spPr>
          <a:xfrm>
            <a:off x="16346943" y="4838700"/>
            <a:ext cx="7159461"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66" name="Google Shape;166;p7"/>
          <p:cNvPicPr preferRelativeResize="0"/>
          <p:nvPr/>
        </p:nvPicPr>
        <p:blipFill rotWithShape="1">
          <a:blip r:embed="rId9">
            <a:alphaModFix/>
          </a:blip>
          <a:srcRect b="0" l="0" r="0" t="0"/>
          <a:stretch/>
        </p:blipFill>
        <p:spPr>
          <a:xfrm>
            <a:off x="16346943" y="7048500"/>
            <a:ext cx="7023978" cy="5207000"/>
          </a:xfrm>
          <a:prstGeom prst="rect">
            <a:avLst/>
          </a:prstGeom>
          <a:noFill/>
          <a:ln>
            <a:noFill/>
          </a:ln>
        </p:spPr>
      </p:pic>
      <p:sp>
        <p:nvSpPr>
          <p:cNvPr id="167" name="Google Shape;167;p7"/>
          <p:cNvSpPr/>
          <p:nvPr/>
        </p:nvSpPr>
        <p:spPr>
          <a:xfrm>
            <a:off x="8891111" y="1498600"/>
            <a:ext cx="7023978"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7"/>
          <p:cNvSpPr/>
          <p:nvPr/>
        </p:nvSpPr>
        <p:spPr>
          <a:xfrm>
            <a:off x="8891111" y="1498600"/>
            <a:ext cx="2972171" cy="7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7"/>
          <p:cNvSpPr/>
          <p:nvPr/>
        </p:nvSpPr>
        <p:spPr>
          <a:xfrm>
            <a:off x="8891111" y="1498600"/>
            <a:ext cx="3175397"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Dragon Taming</a:t>
            </a:r>
            <a:endParaRPr b="0" i="0" sz="4800" u="none" cap="none" strike="noStrike">
              <a:solidFill>
                <a:schemeClr val="dk1"/>
              </a:solidFill>
              <a:latin typeface="Calibri"/>
              <a:ea typeface="Calibri"/>
              <a:cs typeface="Calibri"/>
              <a:sym typeface="Calibri"/>
            </a:endParaRPr>
          </a:p>
        </p:txBody>
      </p:sp>
      <p:sp>
        <p:nvSpPr>
          <p:cNvPr id="170" name="Google Shape;170;p7"/>
          <p:cNvSpPr/>
          <p:nvPr/>
        </p:nvSpPr>
        <p:spPr>
          <a:xfrm>
            <a:off x="8891111" y="2844800"/>
            <a:ext cx="7023978"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7"/>
          <p:cNvSpPr/>
          <p:nvPr/>
        </p:nvSpPr>
        <p:spPr>
          <a:xfrm>
            <a:off x="8891111" y="2844800"/>
            <a:ext cx="7159461"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72" name="Google Shape;172;p7"/>
          <p:cNvPicPr preferRelativeResize="0"/>
          <p:nvPr/>
        </p:nvPicPr>
        <p:blipFill rotWithShape="1">
          <a:blip r:embed="rId10">
            <a:alphaModFix/>
          </a:blip>
          <a:srcRect b="0" l="0" r="0" t="0"/>
          <a:stretch/>
        </p:blipFill>
        <p:spPr>
          <a:xfrm>
            <a:off x="8891111" y="5054600"/>
            <a:ext cx="7023978" cy="5207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626"/>
        </a:solidFill>
      </p:bgPr>
    </p:bg>
    <p:spTree>
      <p:nvGrpSpPr>
        <p:cNvPr id="177" name="Shape 177"/>
        <p:cNvGrpSpPr/>
        <p:nvPr/>
      </p:nvGrpSpPr>
      <p:grpSpPr>
        <a:xfrm>
          <a:off x="0" y="0"/>
          <a:ext cx="0" cy="0"/>
          <a:chOff x="0" y="0"/>
          <a:chExt cx="0" cy="0"/>
        </a:xfrm>
      </p:grpSpPr>
      <p:pic>
        <p:nvPicPr>
          <p:cNvPr descr=" " id="178" name="Google Shape;178;p8"/>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79" name="Google Shape;179;p8"/>
          <p:cNvPicPr preferRelativeResize="0"/>
          <p:nvPr/>
        </p:nvPicPr>
        <p:blipFill rotWithShape="1">
          <a:blip r:embed="rId4">
            <a:alphaModFix/>
          </a:blip>
          <a:srcRect b="0" l="0" r="0" t="0"/>
          <a:stretch/>
        </p:blipFill>
        <p:spPr>
          <a:xfrm>
            <a:off x="17426578" y="901700"/>
            <a:ext cx="1982229" cy="2154870"/>
          </a:xfrm>
          <a:prstGeom prst="rect">
            <a:avLst/>
          </a:prstGeom>
          <a:noFill/>
          <a:ln>
            <a:noFill/>
          </a:ln>
        </p:spPr>
      </p:pic>
      <p:pic>
        <p:nvPicPr>
          <p:cNvPr descr=" " id="180" name="Google Shape;180;p8"/>
          <p:cNvPicPr preferRelativeResize="0"/>
          <p:nvPr/>
        </p:nvPicPr>
        <p:blipFill rotWithShape="1">
          <a:blip r:embed="rId5">
            <a:alphaModFix/>
          </a:blip>
          <a:srcRect b="0" l="0" r="0" t="0"/>
          <a:stretch/>
        </p:blipFill>
        <p:spPr>
          <a:xfrm>
            <a:off x="20614677" y="8902700"/>
            <a:ext cx="3507378" cy="4276452"/>
          </a:xfrm>
          <a:prstGeom prst="rect">
            <a:avLst/>
          </a:prstGeom>
          <a:noFill/>
          <a:ln>
            <a:noFill/>
          </a:ln>
        </p:spPr>
      </p:pic>
      <p:pic>
        <p:nvPicPr>
          <p:cNvPr descr=" " id="181" name="Google Shape;181;p8"/>
          <p:cNvPicPr preferRelativeResize="0"/>
          <p:nvPr/>
        </p:nvPicPr>
        <p:blipFill rotWithShape="1">
          <a:blip r:embed="rId6">
            <a:alphaModFix/>
          </a:blip>
          <a:srcRect b="0" l="0" r="0" t="0"/>
          <a:stretch/>
        </p:blipFill>
        <p:spPr>
          <a:xfrm>
            <a:off x="21986448" y="2628900"/>
            <a:ext cx="767872" cy="1480790"/>
          </a:xfrm>
          <a:prstGeom prst="rect">
            <a:avLst/>
          </a:prstGeom>
          <a:noFill/>
          <a:ln>
            <a:noFill/>
          </a:ln>
        </p:spPr>
      </p:pic>
      <p:pic>
        <p:nvPicPr>
          <p:cNvPr descr=" " id="182" name="Google Shape;182;p8"/>
          <p:cNvPicPr preferRelativeResize="0"/>
          <p:nvPr/>
        </p:nvPicPr>
        <p:blipFill rotWithShape="1">
          <a:blip r:embed="rId7">
            <a:alphaModFix/>
          </a:blip>
          <a:srcRect b="0" l="0" r="0" t="0"/>
          <a:stretch/>
        </p:blipFill>
        <p:spPr>
          <a:xfrm>
            <a:off x="2635204" y="9276271"/>
            <a:ext cx="384406" cy="740395"/>
          </a:xfrm>
          <a:prstGeom prst="rect">
            <a:avLst/>
          </a:prstGeom>
          <a:noFill/>
          <a:ln>
            <a:noFill/>
          </a:ln>
        </p:spPr>
      </p:pic>
      <p:sp>
        <p:nvSpPr>
          <p:cNvPr id="183" name="Google Shape;183;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4" name="Google Shape;184;p8"/>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185" name="Google Shape;185;p8"/>
          <p:cNvPicPr preferRelativeResize="0"/>
          <p:nvPr/>
        </p:nvPicPr>
        <p:blipFill rotWithShape="1">
          <a:blip r:embed="rId9">
            <a:alphaModFix/>
          </a:blip>
          <a:srcRect b="0" l="0" r="0" t="0"/>
          <a:stretch/>
        </p:blipFill>
        <p:spPr>
          <a:xfrm>
            <a:off x="1574997" y="2425700"/>
            <a:ext cx="5966698" cy="4437893"/>
          </a:xfrm>
          <a:prstGeom prst="rect">
            <a:avLst/>
          </a:prstGeom>
          <a:noFill/>
          <a:ln>
            <a:noFill/>
          </a:ln>
        </p:spPr>
      </p:pic>
      <p:sp>
        <p:nvSpPr>
          <p:cNvPr id="186" name="Google Shape;186;p8"/>
          <p:cNvSpPr/>
          <p:nvPr/>
        </p:nvSpPr>
        <p:spPr>
          <a:xfrm>
            <a:off x="6414302" y="5168900"/>
            <a:ext cx="13603400" cy="379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8"/>
          <p:cNvSpPr/>
          <p:nvPr/>
        </p:nvSpPr>
        <p:spPr>
          <a:xfrm>
            <a:off x="6414302" y="5168900"/>
            <a:ext cx="13806626" cy="314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88" name="Google Shape;188;p8"/>
          <p:cNvSpPr/>
          <p:nvPr/>
        </p:nvSpPr>
        <p:spPr>
          <a:xfrm>
            <a:off x="17261457" y="8420100"/>
            <a:ext cx="2908664"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ebas Neue"/>
              <a:buNone/>
            </a:pPr>
            <a:r>
              <a:rPr b="0" i="0" lang="en-US" sz="3600" u="none" cap="none" strike="noStrike">
                <a:solidFill>
                  <a:srgbClr val="FFFFFF"/>
                </a:solidFill>
                <a:latin typeface="Bebas Neue"/>
                <a:ea typeface="Bebas Neue"/>
                <a:cs typeface="Bebas Neue"/>
                <a:sym typeface="Bebas Neue"/>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626"/>
        </a:solidFill>
      </p:bgPr>
    </p:bg>
    <p:spTree>
      <p:nvGrpSpPr>
        <p:cNvPr id="193" name="Shape 193"/>
        <p:cNvGrpSpPr/>
        <p:nvPr/>
      </p:nvGrpSpPr>
      <p:grpSpPr>
        <a:xfrm>
          <a:off x="0" y="0"/>
          <a:ext cx="0" cy="0"/>
          <a:chOff x="0" y="0"/>
          <a:chExt cx="0" cy="0"/>
        </a:xfrm>
      </p:grpSpPr>
      <p:pic>
        <p:nvPicPr>
          <p:cNvPr descr=" " id="194" name="Google Shape;194;p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95" name="Google Shape;195;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6" name="Google Shape;196;p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97" name="Google Shape;197;p9"/>
          <p:cNvSpPr/>
          <p:nvPr/>
        </p:nvSpPr>
        <p:spPr>
          <a:xfrm>
            <a:off x="16004000" y="4076700"/>
            <a:ext cx="7163695"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9"/>
          <p:cNvSpPr/>
          <p:nvPr/>
        </p:nvSpPr>
        <p:spPr>
          <a:xfrm>
            <a:off x="16004000" y="4076700"/>
            <a:ext cx="7366921"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Dragon Taming Technique</a:t>
            </a:r>
            <a:endParaRPr b="0" i="0" sz="4800" u="none" cap="none" strike="noStrike">
              <a:solidFill>
                <a:schemeClr val="dk1"/>
              </a:solidFill>
              <a:latin typeface="Calibri"/>
              <a:ea typeface="Calibri"/>
              <a:cs typeface="Calibri"/>
              <a:sym typeface="Calibri"/>
            </a:endParaRPr>
          </a:p>
        </p:txBody>
      </p:sp>
      <p:sp>
        <p:nvSpPr>
          <p:cNvPr id="199" name="Google Shape;199;p9"/>
          <p:cNvSpPr/>
          <p:nvPr/>
        </p:nvSpPr>
        <p:spPr>
          <a:xfrm>
            <a:off x="16004000" y="5118100"/>
            <a:ext cx="7299179"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200" name="Google Shape;200;p9"/>
          <p:cNvSpPr/>
          <p:nvPr/>
        </p:nvSpPr>
        <p:spPr>
          <a:xfrm>
            <a:off x="16004000" y="7505700"/>
            <a:ext cx="7163695"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9"/>
          <p:cNvSpPr/>
          <p:nvPr/>
        </p:nvSpPr>
        <p:spPr>
          <a:xfrm>
            <a:off x="16004000" y="7505700"/>
            <a:ext cx="7366921"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The Art of Unicorn Sighting</a:t>
            </a:r>
            <a:endParaRPr b="0" i="0" sz="4800" u="none" cap="none" strike="noStrike">
              <a:solidFill>
                <a:schemeClr val="dk1"/>
              </a:solidFill>
              <a:latin typeface="Calibri"/>
              <a:ea typeface="Calibri"/>
              <a:cs typeface="Calibri"/>
              <a:sym typeface="Calibri"/>
            </a:endParaRPr>
          </a:p>
        </p:txBody>
      </p:sp>
      <p:sp>
        <p:nvSpPr>
          <p:cNvPr id="202" name="Google Shape;202;p9"/>
          <p:cNvSpPr/>
          <p:nvPr/>
        </p:nvSpPr>
        <p:spPr>
          <a:xfrm>
            <a:off x="16004000" y="8547100"/>
            <a:ext cx="7299179"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pic>
        <p:nvPicPr>
          <p:cNvPr descr=" " id="203" name="Google Shape;203;p9"/>
          <p:cNvPicPr preferRelativeResize="0"/>
          <p:nvPr/>
        </p:nvPicPr>
        <p:blipFill rotWithShape="1">
          <a:blip r:embed="rId5">
            <a:alphaModFix/>
          </a:blip>
          <a:srcRect b="0" l="0" r="0" t="0"/>
          <a:stretch/>
        </p:blipFill>
        <p:spPr>
          <a:xfrm>
            <a:off x="1409876" y="3111500"/>
            <a:ext cx="13143120" cy="739881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2024-01-04T12:43:04Z</dcterms:created>
  <dc:creator>PptxGenJS</dc:creator>
</cp:coreProperties>
</file>