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Inter"/>
      <p:regular r:id="rId26"/>
      <p:bold r:id="rId27"/>
    </p:embeddedFont>
    <p:embeddedFont>
      <p:font typeface="Bebas Neue"/>
      <p:regular r:id="rId28"/>
    </p:embeddedFont>
    <p:embeddedFont>
      <p:font typeface="DM Sans"/>
      <p:bold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iQHZ3nvwC8AJAAi8xeUsYN38wv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Inter-regular.fntdata"/><Relationship Id="rId25" Type="http://schemas.openxmlformats.org/officeDocument/2006/relationships/slide" Target="slides/slide21.xml"/><Relationship Id="rId28" Type="http://schemas.openxmlformats.org/officeDocument/2006/relationships/font" Target="fonts/BebasNeue-regular.fntdata"/><Relationship Id="rId27" Type="http://schemas.openxmlformats.org/officeDocument/2006/relationships/font" Target="fonts/Inter-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DMSans-bold.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DM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15.png"/></Relationships>
</file>

<file path=ppt/slides/_rels/slide10.xml.rels><?xml version="1.0" encoding="UTF-8" standalone="yes"?><Relationships xmlns="http://schemas.openxmlformats.org/package/2006/relationships"><Relationship Id="rId11" Type="http://schemas.openxmlformats.org/officeDocument/2006/relationships/image" Target="../media/image72.png"/><Relationship Id="rId10" Type="http://schemas.openxmlformats.org/officeDocument/2006/relationships/image" Target="../media/image41.png"/><Relationship Id="rId13" Type="http://schemas.openxmlformats.org/officeDocument/2006/relationships/image" Target="../media/image67.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6.png"/><Relationship Id="rId4" Type="http://schemas.openxmlformats.org/officeDocument/2006/relationships/image" Target="../media/image24.png"/><Relationship Id="rId9" Type="http://schemas.openxmlformats.org/officeDocument/2006/relationships/image" Target="../media/image54.png"/><Relationship Id="rId14" Type="http://schemas.openxmlformats.org/officeDocument/2006/relationships/image" Target="../media/image50.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6.png"/></Relationships>
</file>

<file path=ppt/slides/_rels/slide11.xml.rels><?xml version="1.0" encoding="UTF-8" standalone="yes"?><Relationships xmlns="http://schemas.openxmlformats.org/package/2006/relationships"><Relationship Id="rId11" Type="http://schemas.openxmlformats.org/officeDocument/2006/relationships/image" Target="../media/image128.png"/><Relationship Id="rId10"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9.png"/><Relationship Id="rId4" Type="http://schemas.openxmlformats.org/officeDocument/2006/relationships/image" Target="../media/image50.png"/><Relationship Id="rId9" Type="http://schemas.openxmlformats.org/officeDocument/2006/relationships/image" Target="../media/image97.png"/><Relationship Id="rId5" Type="http://schemas.openxmlformats.org/officeDocument/2006/relationships/image" Target="../media/image68.png"/><Relationship Id="rId6" Type="http://schemas.openxmlformats.org/officeDocument/2006/relationships/image" Target="../media/image78.png"/><Relationship Id="rId7" Type="http://schemas.openxmlformats.org/officeDocument/2006/relationships/image" Target="../media/image79.png"/><Relationship Id="rId8" Type="http://schemas.openxmlformats.org/officeDocument/2006/relationships/image" Target="../media/image2.png"/></Relationships>
</file>

<file path=ppt/slides/_rels/slide12.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1.png"/><Relationship Id="rId13" Type="http://schemas.openxmlformats.org/officeDocument/2006/relationships/image" Target="../media/image109.png"/><Relationship Id="rId12"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6.png"/><Relationship Id="rId4" Type="http://schemas.openxmlformats.org/officeDocument/2006/relationships/image" Target="../media/image24.png"/><Relationship Id="rId9" Type="http://schemas.openxmlformats.org/officeDocument/2006/relationships/image" Target="../media/image54.png"/><Relationship Id="rId14" Type="http://schemas.openxmlformats.org/officeDocument/2006/relationships/image" Target="../media/image102.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49.png"/><Relationship Id="rId5" Type="http://schemas.openxmlformats.org/officeDocument/2006/relationships/image" Target="../media/image6.png"/><Relationship Id="rId6" Type="http://schemas.openxmlformats.org/officeDocument/2006/relationships/image" Target="../media/image52.png"/><Relationship Id="rId7" Type="http://schemas.openxmlformats.org/officeDocument/2006/relationships/image" Target="../media/image58.png"/><Relationship Id="rId8" Type="http://schemas.openxmlformats.org/officeDocument/2006/relationships/image" Target="../media/image50.png"/></Relationships>
</file>

<file path=ppt/slides/_rels/slide14.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1.png"/><Relationship Id="rId13" Type="http://schemas.openxmlformats.org/officeDocument/2006/relationships/image" Target="../media/image122.png"/><Relationship Id="rId12" Type="http://schemas.openxmlformats.org/officeDocument/2006/relationships/image" Target="../media/image11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6.png"/><Relationship Id="rId4" Type="http://schemas.openxmlformats.org/officeDocument/2006/relationships/image" Target="../media/image24.png"/><Relationship Id="rId9" Type="http://schemas.openxmlformats.org/officeDocument/2006/relationships/image" Target="../media/image54.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6.png"/></Relationships>
</file>

<file path=ppt/slides/_rels/slide15.xml.rels><?xml version="1.0" encoding="UTF-8" standalone="yes"?><Relationships xmlns="http://schemas.openxmlformats.org/package/2006/relationships"><Relationship Id="rId11" Type="http://schemas.openxmlformats.org/officeDocument/2006/relationships/image" Target="../media/image133.png"/><Relationship Id="rId10" Type="http://schemas.openxmlformats.org/officeDocument/2006/relationships/image" Target="../media/image12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50.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45.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5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9.png"/><Relationship Id="rId4" Type="http://schemas.openxmlformats.org/officeDocument/2006/relationships/image" Target="../media/image50.png"/><Relationship Id="rId9" Type="http://schemas.openxmlformats.org/officeDocument/2006/relationships/image" Target="../media/image136.png"/><Relationship Id="rId5" Type="http://schemas.openxmlformats.org/officeDocument/2006/relationships/image" Target="../media/image143.png"/><Relationship Id="rId6" Type="http://schemas.openxmlformats.org/officeDocument/2006/relationships/image" Target="../media/image135.png"/><Relationship Id="rId7" Type="http://schemas.openxmlformats.org/officeDocument/2006/relationships/image" Target="../media/image137.png"/><Relationship Id="rId8" Type="http://schemas.openxmlformats.org/officeDocument/2006/relationships/image" Target="../media/image134.png"/></Relationships>
</file>

<file path=ppt/slides/_rels/slide19.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1.png"/><Relationship Id="rId13" Type="http://schemas.openxmlformats.org/officeDocument/2006/relationships/image" Target="../media/image155.png"/><Relationship Id="rId12" Type="http://schemas.openxmlformats.org/officeDocument/2006/relationships/image" Target="../media/image156.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8.png"/><Relationship Id="rId4" Type="http://schemas.openxmlformats.org/officeDocument/2006/relationships/image" Target="../media/image24.png"/><Relationship Id="rId9" Type="http://schemas.openxmlformats.org/officeDocument/2006/relationships/image" Target="../media/image54.png"/><Relationship Id="rId14" Type="http://schemas.openxmlformats.org/officeDocument/2006/relationships/image" Target="../media/image159.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9.png"/><Relationship Id="rId5" Type="http://schemas.openxmlformats.org/officeDocument/2006/relationships/image" Target="../media/image6.png"/><Relationship Id="rId6" Type="http://schemas.openxmlformats.org/officeDocument/2006/relationships/image" Target="../media/image52.png"/><Relationship Id="rId7" Type="http://schemas.openxmlformats.org/officeDocument/2006/relationships/image" Target="../media/image58.png"/><Relationship Id="rId8"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10" Type="http://schemas.openxmlformats.org/officeDocument/2006/relationships/image" Target="../media/image160.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49.png"/><Relationship Id="rId9" Type="http://schemas.openxmlformats.org/officeDocument/2006/relationships/hyperlink" Target="https://unsplash.com/" TargetMode="External"/><Relationship Id="rId5" Type="http://schemas.openxmlformats.org/officeDocument/2006/relationships/image" Target="../media/image6.png"/><Relationship Id="rId6" Type="http://schemas.openxmlformats.org/officeDocument/2006/relationships/image" Target="../media/image52.png"/><Relationship Id="rId7" Type="http://schemas.openxmlformats.org/officeDocument/2006/relationships/image" Target="../media/image58.png"/><Relationship Id="rId8"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4.png"/><Relationship Id="rId10" Type="http://schemas.openxmlformats.org/officeDocument/2006/relationships/image" Target="../media/image2.png"/><Relationship Id="rId9"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49.png"/><Relationship Id="rId5" Type="http://schemas.openxmlformats.org/officeDocument/2006/relationships/image" Target="../media/image6.png"/><Relationship Id="rId6" Type="http://schemas.openxmlformats.org/officeDocument/2006/relationships/image" Target="../media/image52.png"/><Relationship Id="rId7" Type="http://schemas.openxmlformats.org/officeDocument/2006/relationships/image" Target="../media/image58.png"/><Relationship Id="rId8"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41.png"/><Relationship Id="rId13" Type="http://schemas.openxmlformats.org/officeDocument/2006/relationships/image" Target="../media/image37.png"/><Relationship Id="rId12"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3.png"/><Relationship Id="rId4" Type="http://schemas.openxmlformats.org/officeDocument/2006/relationships/image" Target="../media/image24.png"/><Relationship Id="rId9" Type="http://schemas.openxmlformats.org/officeDocument/2006/relationships/image" Target="../media/image54.png"/><Relationship Id="rId14" Type="http://schemas.openxmlformats.org/officeDocument/2006/relationships/image" Target="../media/image36.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6.png"/></Relationships>
</file>

<file path=ppt/slides/_rels/slide7.xml.rels><?xml version="1.0" encoding="UTF-8" standalone="yes"?><Relationships xmlns="http://schemas.openxmlformats.org/package/2006/relationships"><Relationship Id="rId10"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42.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3.png"/><Relationship Id="rId8" Type="http://schemas.openxmlformats.org/officeDocument/2006/relationships/image" Target="../media/image7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49.png"/><Relationship Id="rId9" Type="http://schemas.openxmlformats.org/officeDocument/2006/relationships/image" Target="../media/image53.png"/><Relationship Id="rId5" Type="http://schemas.openxmlformats.org/officeDocument/2006/relationships/image" Target="../media/image6.png"/><Relationship Id="rId6" Type="http://schemas.openxmlformats.org/officeDocument/2006/relationships/image" Target="../media/image52.png"/><Relationship Id="rId7" Type="http://schemas.openxmlformats.org/officeDocument/2006/relationships/image" Target="../media/image58.png"/><Relationship Id="rId8" Type="http://schemas.openxmlformats.org/officeDocument/2006/relationships/image" Target="../media/image4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7.png"/><Relationship Id="rId4" Type="http://schemas.openxmlformats.org/officeDocument/2006/relationships/image" Target="../media/image50.png"/><Relationship Id="rId5"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8306838" y="4394200"/>
            <a:ext cx="14416302"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400"/>
              </a:buClr>
              <a:buSzPts val="24000"/>
              <a:buFont typeface="Bebas Neue"/>
              <a:buNone/>
            </a:pPr>
            <a:r>
              <a:rPr b="0" i="0" lang="en-US" sz="24000" u="none" cap="none" strike="noStrike">
                <a:solidFill>
                  <a:srgbClr val="FF8400"/>
                </a:solidFill>
                <a:latin typeface="Bebas Neue"/>
                <a:ea typeface="Bebas Neue"/>
                <a:cs typeface="Bebas Neue"/>
                <a:sym typeface="Bebas Neue"/>
              </a:rPr>
              <a:t>Gym Workout</a:t>
            </a:r>
            <a:endParaRPr b="0" i="0" sz="24000" u="none" cap="none" strike="noStrike">
              <a:solidFill>
                <a:schemeClr val="dk1"/>
              </a:solidFill>
              <a:latin typeface="Calibri"/>
              <a:ea typeface="Calibri"/>
              <a:cs typeface="Calibri"/>
              <a:sym typeface="Calibri"/>
            </a:endParaRPr>
          </a:p>
        </p:txBody>
      </p:sp>
      <p:sp>
        <p:nvSpPr>
          <p:cNvPr id="18" name="Google Shape;18;p1"/>
          <p:cNvSpPr/>
          <p:nvPr/>
        </p:nvSpPr>
        <p:spPr>
          <a:xfrm>
            <a:off x="8484660" y="78867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p1"/>
          <p:cNvPicPr preferRelativeResize="0"/>
          <p:nvPr/>
        </p:nvPicPr>
        <p:blipFill rotWithShape="1">
          <a:blip r:embed="rId5">
            <a:alphaModFix/>
          </a:blip>
          <a:srcRect b="0" l="0" r="0" t="0"/>
          <a:stretch/>
        </p:blipFill>
        <p:spPr>
          <a:xfrm>
            <a:off x="1282860" y="1130300"/>
            <a:ext cx="8002000" cy="11569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208" name="Shape 208"/>
        <p:cNvGrpSpPr/>
        <p:nvPr/>
      </p:nvGrpSpPr>
      <p:grpSpPr>
        <a:xfrm>
          <a:off x="0" y="0"/>
          <a:ext cx="0" cy="0"/>
          <a:chOff x="0" y="0"/>
          <a:chExt cx="0" cy="0"/>
        </a:xfrm>
      </p:grpSpPr>
      <p:pic>
        <p:nvPicPr>
          <p:cNvPr descr=" " id="209" name="Google Shape;209;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0" name="Google Shape;210;p10"/>
          <p:cNvPicPr preferRelativeResize="0"/>
          <p:nvPr/>
        </p:nvPicPr>
        <p:blipFill rotWithShape="1">
          <a:blip r:embed="rId4">
            <a:alphaModFix/>
          </a:blip>
          <a:srcRect b="0" l="0" r="0" t="0"/>
          <a:stretch/>
        </p:blipFill>
        <p:spPr>
          <a:xfrm>
            <a:off x="9672259" y="11461750"/>
            <a:ext cx="609676" cy="546100"/>
          </a:xfrm>
          <a:prstGeom prst="rect">
            <a:avLst/>
          </a:prstGeom>
          <a:noFill/>
          <a:ln>
            <a:noFill/>
          </a:ln>
        </p:spPr>
      </p:pic>
      <p:pic>
        <p:nvPicPr>
          <p:cNvPr descr=" " id="211" name="Google Shape;211;p10"/>
          <p:cNvPicPr preferRelativeResize="0"/>
          <p:nvPr/>
        </p:nvPicPr>
        <p:blipFill rotWithShape="1">
          <a:blip r:embed="rId5">
            <a:alphaModFix/>
          </a:blip>
          <a:srcRect b="0" l="0" r="0" t="0"/>
          <a:stretch/>
        </p:blipFill>
        <p:spPr>
          <a:xfrm>
            <a:off x="14308338" y="11957050"/>
            <a:ext cx="609676" cy="533400"/>
          </a:xfrm>
          <a:prstGeom prst="rect">
            <a:avLst/>
          </a:prstGeom>
          <a:noFill/>
          <a:ln>
            <a:noFill/>
          </a:ln>
        </p:spPr>
      </p:pic>
      <p:pic>
        <p:nvPicPr>
          <p:cNvPr descr=" " id="212" name="Google Shape;212;p10"/>
          <p:cNvPicPr preferRelativeResize="0"/>
          <p:nvPr/>
        </p:nvPicPr>
        <p:blipFill rotWithShape="1">
          <a:blip r:embed="rId6">
            <a:alphaModFix/>
          </a:blip>
          <a:srcRect b="0" l="0" r="0" t="0"/>
          <a:stretch/>
        </p:blipFill>
        <p:spPr>
          <a:xfrm>
            <a:off x="10789999" y="1619250"/>
            <a:ext cx="609676" cy="533400"/>
          </a:xfrm>
          <a:prstGeom prst="rect">
            <a:avLst/>
          </a:prstGeom>
          <a:noFill/>
          <a:ln>
            <a:noFill/>
          </a:ln>
        </p:spPr>
      </p:pic>
      <p:pic>
        <p:nvPicPr>
          <p:cNvPr descr=" " id="213" name="Google Shape;213;p10"/>
          <p:cNvPicPr preferRelativeResize="0"/>
          <p:nvPr/>
        </p:nvPicPr>
        <p:blipFill rotWithShape="1">
          <a:blip r:embed="rId7">
            <a:alphaModFix/>
          </a:blip>
          <a:srcRect b="0" l="0" r="0" t="0"/>
          <a:stretch/>
        </p:blipFill>
        <p:spPr>
          <a:xfrm>
            <a:off x="762095" y="10998200"/>
            <a:ext cx="1028829" cy="1993900"/>
          </a:xfrm>
          <a:prstGeom prst="rect">
            <a:avLst/>
          </a:prstGeom>
          <a:noFill/>
          <a:ln>
            <a:noFill/>
          </a:ln>
        </p:spPr>
      </p:pic>
      <p:pic>
        <p:nvPicPr>
          <p:cNvPr descr=" " id="214" name="Google Shape;214;p10"/>
          <p:cNvPicPr preferRelativeResize="0"/>
          <p:nvPr/>
        </p:nvPicPr>
        <p:blipFill rotWithShape="1">
          <a:blip r:embed="rId8">
            <a:alphaModFix/>
          </a:blip>
          <a:srcRect b="0" l="0" r="0" t="0"/>
          <a:stretch/>
        </p:blipFill>
        <p:spPr>
          <a:xfrm>
            <a:off x="18950769" y="12141200"/>
            <a:ext cx="635079" cy="635000"/>
          </a:xfrm>
          <a:prstGeom prst="rect">
            <a:avLst/>
          </a:prstGeom>
          <a:noFill/>
          <a:ln>
            <a:noFill/>
          </a:ln>
        </p:spPr>
      </p:pic>
      <p:pic>
        <p:nvPicPr>
          <p:cNvPr descr=" " id="215" name="Google Shape;215;p10"/>
          <p:cNvPicPr preferRelativeResize="0"/>
          <p:nvPr/>
        </p:nvPicPr>
        <p:blipFill rotWithShape="1">
          <a:blip r:embed="rId9">
            <a:alphaModFix/>
          </a:blip>
          <a:srcRect b="0" l="0" r="0" t="0"/>
          <a:stretch/>
        </p:blipFill>
        <p:spPr>
          <a:xfrm>
            <a:off x="21465683" y="12788900"/>
            <a:ext cx="317540" cy="330200"/>
          </a:xfrm>
          <a:prstGeom prst="rect">
            <a:avLst/>
          </a:prstGeom>
          <a:noFill/>
          <a:ln>
            <a:noFill/>
          </a:ln>
        </p:spPr>
      </p:pic>
      <p:pic>
        <p:nvPicPr>
          <p:cNvPr descr=" " id="216" name="Google Shape;216;p10"/>
          <p:cNvPicPr preferRelativeResize="0"/>
          <p:nvPr/>
        </p:nvPicPr>
        <p:blipFill rotWithShape="1">
          <a:blip r:embed="rId10">
            <a:alphaModFix/>
          </a:blip>
          <a:srcRect b="0" l="0" r="0" t="0"/>
          <a:stretch/>
        </p:blipFill>
        <p:spPr>
          <a:xfrm>
            <a:off x="8713289" y="4140200"/>
            <a:ext cx="317540" cy="317500"/>
          </a:xfrm>
          <a:prstGeom prst="rect">
            <a:avLst/>
          </a:prstGeom>
          <a:noFill/>
          <a:ln>
            <a:noFill/>
          </a:ln>
        </p:spPr>
      </p:pic>
      <p:sp>
        <p:nvSpPr>
          <p:cNvPr id="217" name="Google Shape;217;p10"/>
          <p:cNvSpPr/>
          <p:nvPr/>
        </p:nvSpPr>
        <p:spPr>
          <a:xfrm>
            <a:off x="2091528" y="2501900"/>
            <a:ext cx="2021669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The Magic of Dragons: A Research</a:t>
            </a:r>
            <a:endParaRPr b="0" i="0" sz="8000" u="none" cap="none" strike="noStrike">
              <a:solidFill>
                <a:schemeClr val="dk1"/>
              </a:solidFill>
              <a:latin typeface="Calibri"/>
              <a:ea typeface="Calibri"/>
              <a:cs typeface="Calibri"/>
              <a:sym typeface="Calibri"/>
            </a:endParaRPr>
          </a:p>
        </p:txBody>
      </p:sp>
      <p:sp>
        <p:nvSpPr>
          <p:cNvPr id="218" name="Google Shape;218;p10"/>
          <p:cNvSpPr/>
          <p:nvPr/>
        </p:nvSpPr>
        <p:spPr>
          <a:xfrm>
            <a:off x="14352794" y="4025900"/>
            <a:ext cx="6642930" cy="768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p:nvPr/>
        </p:nvSpPr>
        <p:spPr>
          <a:xfrm>
            <a:off x="16086561" y="4025900"/>
            <a:ext cx="317539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220" name="Google Shape;220;p10"/>
          <p:cNvSpPr/>
          <p:nvPr/>
        </p:nvSpPr>
        <p:spPr>
          <a:xfrm>
            <a:off x="14352794" y="50673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10"/>
          <p:cNvPicPr preferRelativeResize="0"/>
          <p:nvPr/>
        </p:nvPicPr>
        <p:blipFill rotWithShape="1">
          <a:blip r:embed="rId11">
            <a:alphaModFix/>
          </a:blip>
          <a:srcRect b="0" l="0" r="0" t="0"/>
          <a:stretch/>
        </p:blipFill>
        <p:spPr>
          <a:xfrm>
            <a:off x="14352794" y="5067300"/>
            <a:ext cx="6642930" cy="6642100"/>
          </a:xfrm>
          <a:prstGeom prst="rect">
            <a:avLst/>
          </a:prstGeom>
          <a:noFill/>
          <a:ln>
            <a:noFill/>
          </a:ln>
        </p:spPr>
      </p:pic>
      <p:pic>
        <p:nvPicPr>
          <p:cNvPr descr=" " id="222" name="Google Shape;222;p10"/>
          <p:cNvPicPr preferRelativeResize="0"/>
          <p:nvPr/>
        </p:nvPicPr>
        <p:blipFill rotWithShape="1">
          <a:blip r:embed="rId12">
            <a:alphaModFix/>
          </a:blip>
          <a:srcRect b="0" l="0" r="0" t="0"/>
          <a:stretch/>
        </p:blipFill>
        <p:spPr>
          <a:xfrm>
            <a:off x="14352791" y="5067300"/>
            <a:ext cx="6642933" cy="6642100"/>
          </a:xfrm>
          <a:prstGeom prst="rect">
            <a:avLst/>
          </a:prstGeom>
          <a:noFill/>
          <a:ln>
            <a:noFill/>
          </a:ln>
        </p:spPr>
      </p:pic>
      <p:sp>
        <p:nvSpPr>
          <p:cNvPr id="223" name="Google Shape;223;p10"/>
          <p:cNvSpPr/>
          <p:nvPr/>
        </p:nvSpPr>
        <p:spPr>
          <a:xfrm>
            <a:off x="15762670" y="6464300"/>
            <a:ext cx="3835879" cy="38354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10"/>
          <p:cNvPicPr preferRelativeResize="0"/>
          <p:nvPr/>
        </p:nvPicPr>
        <p:blipFill rotWithShape="1">
          <a:blip r:embed="rId13">
            <a:alphaModFix/>
          </a:blip>
          <a:srcRect b="0" l="0" r="0" t="0"/>
          <a:stretch/>
        </p:blipFill>
        <p:spPr>
          <a:xfrm>
            <a:off x="17042188" y="7048500"/>
            <a:ext cx="1276848" cy="1625600"/>
          </a:xfrm>
          <a:prstGeom prst="rect">
            <a:avLst/>
          </a:prstGeom>
          <a:noFill/>
          <a:ln>
            <a:noFill/>
          </a:ln>
        </p:spPr>
      </p:pic>
      <p:sp>
        <p:nvSpPr>
          <p:cNvPr id="225" name="Google Shape;225;p10"/>
          <p:cNvSpPr/>
          <p:nvPr/>
        </p:nvSpPr>
        <p:spPr>
          <a:xfrm>
            <a:off x="15915089" y="8978900"/>
            <a:ext cx="353104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0"/>
          <p:cNvSpPr/>
          <p:nvPr/>
        </p:nvSpPr>
        <p:spPr>
          <a:xfrm>
            <a:off x="15813476" y="8978900"/>
            <a:ext cx="373426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9519"/>
              </a:buClr>
              <a:buSzPts val="4800"/>
              <a:buFont typeface="Bebas Neue"/>
              <a:buNone/>
            </a:pPr>
            <a:r>
              <a:rPr b="0" i="0" lang="en-US" sz="4800" u="none" cap="none" strike="noStrike">
                <a:solidFill>
                  <a:srgbClr val="FF9519"/>
                </a:solidFill>
                <a:latin typeface="Bebas Neue"/>
                <a:ea typeface="Bebas Neue"/>
                <a:cs typeface="Bebas Neue"/>
                <a:sym typeface="Bebas Neue"/>
              </a:rPr>
              <a:t>Unicorn </a:t>
            </a:r>
            <a:endParaRPr b="0" i="0" sz="4800" u="none" cap="none" strike="noStrike">
              <a:solidFill>
                <a:schemeClr val="dk1"/>
              </a:solidFill>
              <a:latin typeface="Calibri"/>
              <a:ea typeface="Calibri"/>
              <a:cs typeface="Calibri"/>
              <a:sym typeface="Calibri"/>
            </a:endParaRPr>
          </a:p>
        </p:txBody>
      </p:sp>
      <p:sp>
        <p:nvSpPr>
          <p:cNvPr id="227" name="Google Shape;22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0"/>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229" name="Google Shape;229;p10"/>
          <p:cNvSpPr/>
          <p:nvPr/>
        </p:nvSpPr>
        <p:spPr>
          <a:xfrm>
            <a:off x="3149994"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0"/>
          <p:cNvSpPr/>
          <p:nvPr/>
        </p:nvSpPr>
        <p:spPr>
          <a:xfrm>
            <a:off x="3149994"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p:nvPr/>
        </p:nvSpPr>
        <p:spPr>
          <a:xfrm>
            <a:off x="3149994" y="43180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Archery</a:t>
            </a:r>
            <a:endParaRPr b="0" i="0" sz="4800" u="none" cap="none" strike="noStrike">
              <a:solidFill>
                <a:schemeClr val="dk1"/>
              </a:solidFill>
              <a:latin typeface="Calibri"/>
              <a:ea typeface="Calibri"/>
              <a:cs typeface="Calibri"/>
              <a:sym typeface="Calibri"/>
            </a:endParaRPr>
          </a:p>
        </p:txBody>
      </p:sp>
      <p:sp>
        <p:nvSpPr>
          <p:cNvPr id="232" name="Google Shape;232;p10"/>
          <p:cNvSpPr/>
          <p:nvPr/>
        </p:nvSpPr>
        <p:spPr>
          <a:xfrm>
            <a:off x="3149994" y="5257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3" name="Google Shape;233;p10"/>
          <p:cNvSpPr/>
          <p:nvPr/>
        </p:nvSpPr>
        <p:spPr>
          <a:xfrm>
            <a:off x="8370346"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
          <p:cNvSpPr/>
          <p:nvPr/>
        </p:nvSpPr>
        <p:spPr>
          <a:xfrm>
            <a:off x="8370346"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0"/>
          <p:cNvSpPr/>
          <p:nvPr/>
        </p:nvSpPr>
        <p:spPr>
          <a:xfrm>
            <a:off x="8370346" y="85471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a:t>
            </a:r>
            <a:endParaRPr b="0" i="0" sz="4800" u="none" cap="none" strike="noStrike">
              <a:solidFill>
                <a:schemeClr val="dk1"/>
              </a:solidFill>
              <a:latin typeface="Calibri"/>
              <a:ea typeface="Calibri"/>
              <a:cs typeface="Calibri"/>
              <a:sym typeface="Calibri"/>
            </a:endParaRPr>
          </a:p>
        </p:txBody>
      </p:sp>
      <p:sp>
        <p:nvSpPr>
          <p:cNvPr id="236" name="Google Shape;236;p10"/>
          <p:cNvSpPr/>
          <p:nvPr/>
        </p:nvSpPr>
        <p:spPr>
          <a:xfrm>
            <a:off x="8370346" y="94869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7" name="Google Shape;237;p10"/>
          <p:cNvSpPr/>
          <p:nvPr/>
        </p:nvSpPr>
        <p:spPr>
          <a:xfrm>
            <a:off x="8370346"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0"/>
          <p:cNvSpPr/>
          <p:nvPr/>
        </p:nvSpPr>
        <p:spPr>
          <a:xfrm>
            <a:off x="8370346"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0"/>
          <p:cNvSpPr/>
          <p:nvPr/>
        </p:nvSpPr>
        <p:spPr>
          <a:xfrm>
            <a:off x="8370346" y="43180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Music</a:t>
            </a:r>
            <a:endParaRPr b="0" i="0" sz="4800" u="none" cap="none" strike="noStrike">
              <a:solidFill>
                <a:schemeClr val="dk1"/>
              </a:solidFill>
              <a:latin typeface="Calibri"/>
              <a:ea typeface="Calibri"/>
              <a:cs typeface="Calibri"/>
              <a:sym typeface="Calibri"/>
            </a:endParaRPr>
          </a:p>
        </p:txBody>
      </p:sp>
      <p:sp>
        <p:nvSpPr>
          <p:cNvPr id="240" name="Google Shape;240;p10"/>
          <p:cNvSpPr/>
          <p:nvPr/>
        </p:nvSpPr>
        <p:spPr>
          <a:xfrm>
            <a:off x="8370346" y="5257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41" name="Google Shape;241;p10"/>
          <p:cNvSpPr/>
          <p:nvPr/>
        </p:nvSpPr>
        <p:spPr>
          <a:xfrm>
            <a:off x="3149994"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
          <p:cNvSpPr/>
          <p:nvPr/>
        </p:nvSpPr>
        <p:spPr>
          <a:xfrm>
            <a:off x="3149994"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0"/>
          <p:cNvSpPr/>
          <p:nvPr/>
        </p:nvSpPr>
        <p:spPr>
          <a:xfrm>
            <a:off x="3149994" y="85471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Life</a:t>
            </a:r>
            <a:endParaRPr b="0" i="0" sz="4800" u="none" cap="none" strike="noStrike">
              <a:solidFill>
                <a:schemeClr val="dk1"/>
              </a:solidFill>
              <a:latin typeface="Calibri"/>
              <a:ea typeface="Calibri"/>
              <a:cs typeface="Calibri"/>
              <a:sym typeface="Calibri"/>
            </a:endParaRPr>
          </a:p>
        </p:txBody>
      </p:sp>
      <p:sp>
        <p:nvSpPr>
          <p:cNvPr id="244" name="Google Shape;244;p10"/>
          <p:cNvSpPr/>
          <p:nvPr/>
        </p:nvSpPr>
        <p:spPr>
          <a:xfrm>
            <a:off x="3149994" y="94869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249" name="Shape 249"/>
        <p:cNvGrpSpPr/>
        <p:nvPr/>
      </p:nvGrpSpPr>
      <p:grpSpPr>
        <a:xfrm>
          <a:off x="0" y="0"/>
          <a:ext cx="0" cy="0"/>
          <a:chOff x="0" y="0"/>
          <a:chExt cx="0" cy="0"/>
        </a:xfrm>
      </p:grpSpPr>
      <p:pic>
        <p:nvPicPr>
          <p:cNvPr descr=" " id="250" name="Google Shape;250;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1" name="Google Shape;251;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3" name="Google Shape;253;p11"/>
          <p:cNvPicPr preferRelativeResize="0"/>
          <p:nvPr/>
        </p:nvPicPr>
        <p:blipFill rotWithShape="1">
          <a:blip r:embed="rId5">
            <a:alphaModFix/>
          </a:blip>
          <a:srcRect b="0" l="0" r="0" t="0"/>
          <a:stretch/>
        </p:blipFill>
        <p:spPr>
          <a:xfrm>
            <a:off x="990724" y="2032000"/>
            <a:ext cx="22418302" cy="10579100"/>
          </a:xfrm>
          <a:prstGeom prst="rect">
            <a:avLst/>
          </a:prstGeom>
          <a:noFill/>
          <a:ln>
            <a:noFill/>
          </a:ln>
        </p:spPr>
      </p:pic>
      <p:sp>
        <p:nvSpPr>
          <p:cNvPr id="254" name="Google Shape;254;p11"/>
          <p:cNvSpPr/>
          <p:nvPr/>
        </p:nvSpPr>
        <p:spPr>
          <a:xfrm>
            <a:off x="1270159" y="20320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p11"/>
          <p:cNvPicPr preferRelativeResize="0"/>
          <p:nvPr/>
        </p:nvPicPr>
        <p:blipFill rotWithShape="1">
          <a:blip r:embed="rId6">
            <a:alphaModFix/>
          </a:blip>
          <a:srcRect b="0" l="0" r="0" t="0"/>
          <a:stretch/>
        </p:blipFill>
        <p:spPr>
          <a:xfrm>
            <a:off x="1270159" y="2032000"/>
            <a:ext cx="5639505" cy="5638800"/>
          </a:xfrm>
          <a:prstGeom prst="rect">
            <a:avLst/>
          </a:prstGeom>
          <a:noFill/>
          <a:ln>
            <a:noFill/>
          </a:ln>
        </p:spPr>
      </p:pic>
      <p:pic>
        <p:nvPicPr>
          <p:cNvPr descr=" " id="256" name="Google Shape;256;p11"/>
          <p:cNvPicPr preferRelativeResize="0"/>
          <p:nvPr/>
        </p:nvPicPr>
        <p:blipFill rotWithShape="1">
          <a:blip r:embed="rId7">
            <a:alphaModFix/>
          </a:blip>
          <a:srcRect b="0" l="0" r="0" t="0"/>
          <a:stretch/>
        </p:blipFill>
        <p:spPr>
          <a:xfrm>
            <a:off x="3361700" y="4123283"/>
            <a:ext cx="1456422" cy="1456246"/>
          </a:xfrm>
          <a:prstGeom prst="rect">
            <a:avLst/>
          </a:prstGeom>
          <a:noFill/>
          <a:ln>
            <a:noFill/>
          </a:ln>
        </p:spPr>
      </p:pic>
      <p:pic>
        <p:nvPicPr>
          <p:cNvPr descr=" " id="257" name="Google Shape;257;p11"/>
          <p:cNvPicPr preferRelativeResize="0"/>
          <p:nvPr/>
        </p:nvPicPr>
        <p:blipFill rotWithShape="1">
          <a:blip r:embed="rId6">
            <a:alphaModFix/>
          </a:blip>
          <a:srcRect b="0" l="0" r="0" t="0"/>
          <a:stretch/>
        </p:blipFill>
        <p:spPr>
          <a:xfrm>
            <a:off x="6769946" y="2032000"/>
            <a:ext cx="5639505" cy="5638800"/>
          </a:xfrm>
          <a:prstGeom prst="rect">
            <a:avLst/>
          </a:prstGeom>
          <a:noFill/>
          <a:ln>
            <a:noFill/>
          </a:ln>
        </p:spPr>
      </p:pic>
      <p:pic>
        <p:nvPicPr>
          <p:cNvPr descr=" " id="258" name="Google Shape;258;p11"/>
          <p:cNvPicPr preferRelativeResize="0"/>
          <p:nvPr/>
        </p:nvPicPr>
        <p:blipFill rotWithShape="1">
          <a:blip r:embed="rId8">
            <a:alphaModFix/>
          </a:blip>
          <a:srcRect b="0" l="0" r="0" t="0"/>
          <a:stretch/>
        </p:blipFill>
        <p:spPr>
          <a:xfrm>
            <a:off x="8776797" y="4038600"/>
            <a:ext cx="1625803" cy="1625600"/>
          </a:xfrm>
          <a:prstGeom prst="rect">
            <a:avLst/>
          </a:prstGeom>
          <a:noFill/>
          <a:ln>
            <a:noFill/>
          </a:ln>
        </p:spPr>
      </p:pic>
      <p:pic>
        <p:nvPicPr>
          <p:cNvPr descr=" " id="259" name="Google Shape;259;p11"/>
          <p:cNvPicPr preferRelativeResize="0"/>
          <p:nvPr/>
        </p:nvPicPr>
        <p:blipFill rotWithShape="1">
          <a:blip r:embed="rId9">
            <a:alphaModFix/>
          </a:blip>
          <a:srcRect b="0" l="0" r="0" t="0"/>
          <a:stretch/>
        </p:blipFill>
        <p:spPr>
          <a:xfrm>
            <a:off x="8980022" y="4241800"/>
            <a:ext cx="1192256" cy="1190414"/>
          </a:xfrm>
          <a:prstGeom prst="rect">
            <a:avLst/>
          </a:prstGeom>
          <a:noFill/>
          <a:ln>
            <a:noFill/>
          </a:ln>
        </p:spPr>
      </p:pic>
      <p:pic>
        <p:nvPicPr>
          <p:cNvPr descr=" " id="260" name="Google Shape;260;p11"/>
          <p:cNvPicPr preferRelativeResize="0"/>
          <p:nvPr/>
        </p:nvPicPr>
        <p:blipFill rotWithShape="1">
          <a:blip r:embed="rId6">
            <a:alphaModFix/>
          </a:blip>
          <a:srcRect b="0" l="0" r="0" t="0"/>
          <a:stretch/>
        </p:blipFill>
        <p:spPr>
          <a:xfrm>
            <a:off x="12269734" y="2032000"/>
            <a:ext cx="5639505" cy="5638800"/>
          </a:xfrm>
          <a:prstGeom prst="rect">
            <a:avLst/>
          </a:prstGeom>
          <a:noFill/>
          <a:ln>
            <a:noFill/>
          </a:ln>
        </p:spPr>
      </p:pic>
      <p:pic>
        <p:nvPicPr>
          <p:cNvPr descr=" " id="261" name="Google Shape;261;p11"/>
          <p:cNvPicPr preferRelativeResize="0"/>
          <p:nvPr/>
        </p:nvPicPr>
        <p:blipFill rotWithShape="1">
          <a:blip r:embed="rId8">
            <a:alphaModFix/>
          </a:blip>
          <a:srcRect b="0" l="0" r="0" t="0"/>
          <a:stretch/>
        </p:blipFill>
        <p:spPr>
          <a:xfrm>
            <a:off x="14276584" y="4038600"/>
            <a:ext cx="1625803" cy="1625600"/>
          </a:xfrm>
          <a:prstGeom prst="rect">
            <a:avLst/>
          </a:prstGeom>
          <a:noFill/>
          <a:ln>
            <a:noFill/>
          </a:ln>
        </p:spPr>
      </p:pic>
      <p:pic>
        <p:nvPicPr>
          <p:cNvPr descr=" " id="262" name="Google Shape;262;p11"/>
          <p:cNvPicPr preferRelativeResize="0"/>
          <p:nvPr/>
        </p:nvPicPr>
        <p:blipFill rotWithShape="1">
          <a:blip r:embed="rId10">
            <a:alphaModFix/>
          </a:blip>
          <a:srcRect b="0" l="0" r="0" t="0"/>
          <a:stretch/>
        </p:blipFill>
        <p:spPr>
          <a:xfrm>
            <a:off x="14378172" y="4043363"/>
            <a:ext cx="1519452" cy="1519262"/>
          </a:xfrm>
          <a:prstGeom prst="rect">
            <a:avLst/>
          </a:prstGeom>
          <a:noFill/>
          <a:ln>
            <a:noFill/>
          </a:ln>
        </p:spPr>
      </p:pic>
      <p:pic>
        <p:nvPicPr>
          <p:cNvPr descr=" " id="263" name="Google Shape;263;p11"/>
          <p:cNvPicPr preferRelativeResize="0"/>
          <p:nvPr/>
        </p:nvPicPr>
        <p:blipFill rotWithShape="1">
          <a:blip r:embed="rId6">
            <a:alphaModFix/>
          </a:blip>
          <a:srcRect b="0" l="0" r="0" t="0"/>
          <a:stretch/>
        </p:blipFill>
        <p:spPr>
          <a:xfrm>
            <a:off x="17769521" y="2032000"/>
            <a:ext cx="5639505" cy="5638800"/>
          </a:xfrm>
          <a:prstGeom prst="rect">
            <a:avLst/>
          </a:prstGeom>
          <a:noFill/>
          <a:ln>
            <a:noFill/>
          </a:ln>
        </p:spPr>
      </p:pic>
      <p:pic>
        <p:nvPicPr>
          <p:cNvPr descr=" " id="264" name="Google Shape;264;p11"/>
          <p:cNvPicPr preferRelativeResize="0"/>
          <p:nvPr/>
        </p:nvPicPr>
        <p:blipFill rotWithShape="1">
          <a:blip r:embed="rId8">
            <a:alphaModFix/>
          </a:blip>
          <a:srcRect b="0" l="0" r="0" t="0"/>
          <a:stretch/>
        </p:blipFill>
        <p:spPr>
          <a:xfrm>
            <a:off x="19776372" y="4038600"/>
            <a:ext cx="1625803" cy="1625600"/>
          </a:xfrm>
          <a:prstGeom prst="rect">
            <a:avLst/>
          </a:prstGeom>
          <a:noFill/>
          <a:ln>
            <a:noFill/>
          </a:ln>
        </p:spPr>
      </p:pic>
      <p:pic>
        <p:nvPicPr>
          <p:cNvPr descr=" " id="265" name="Google Shape;265;p11"/>
          <p:cNvPicPr preferRelativeResize="0"/>
          <p:nvPr/>
        </p:nvPicPr>
        <p:blipFill rotWithShape="1">
          <a:blip r:embed="rId11">
            <a:alphaModFix/>
          </a:blip>
          <a:srcRect b="0" l="0" r="0" t="0"/>
          <a:stretch/>
        </p:blipFill>
        <p:spPr>
          <a:xfrm>
            <a:off x="19844116" y="4038600"/>
            <a:ext cx="1490319" cy="1625600"/>
          </a:xfrm>
          <a:prstGeom prst="rect">
            <a:avLst/>
          </a:prstGeom>
          <a:noFill/>
          <a:ln>
            <a:noFill/>
          </a:ln>
        </p:spPr>
      </p:pic>
      <p:sp>
        <p:nvSpPr>
          <p:cNvPr id="266" name="Google Shape;266;p11"/>
          <p:cNvSpPr/>
          <p:nvPr/>
        </p:nvSpPr>
        <p:spPr>
          <a:xfrm>
            <a:off x="990724" y="42926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990724" y="4292600"/>
            <a:ext cx="1117740" cy="1117600"/>
          </a:xfrm>
          <a:prstGeom prst="roundRect">
            <a:avLst>
              <a:gd fmla="val 378818" name="adj"/>
            </a:avLst>
          </a:prstGeom>
          <a:solidFill>
            <a:srgbClr val="FF95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1359070" y="4241800"/>
            <a:ext cx="71975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S</a:t>
            </a:r>
            <a:endParaRPr b="0" i="0" sz="8000" u="none" cap="none" strike="noStrike">
              <a:solidFill>
                <a:schemeClr val="dk1"/>
              </a:solidFill>
              <a:latin typeface="Calibri"/>
              <a:ea typeface="Calibri"/>
              <a:cs typeface="Calibri"/>
              <a:sym typeface="Calibri"/>
            </a:endParaRPr>
          </a:p>
        </p:txBody>
      </p:sp>
      <p:sp>
        <p:nvSpPr>
          <p:cNvPr id="269" name="Google Shape;269;p11"/>
          <p:cNvSpPr/>
          <p:nvPr/>
        </p:nvSpPr>
        <p:spPr>
          <a:xfrm>
            <a:off x="6427003" y="4292600"/>
            <a:ext cx="1117740" cy="1117600"/>
          </a:xfrm>
          <a:prstGeom prst="roundRect">
            <a:avLst>
              <a:gd fmla="val 378818" name="adj"/>
            </a:avLst>
          </a:prstGeom>
          <a:solidFill>
            <a:srgbClr val="FF95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700087" y="4241800"/>
            <a:ext cx="91028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W</a:t>
            </a:r>
            <a:endParaRPr b="0" i="0" sz="8000" u="none" cap="none" strike="noStrike">
              <a:solidFill>
                <a:schemeClr val="dk1"/>
              </a:solidFill>
              <a:latin typeface="Calibri"/>
              <a:ea typeface="Calibri"/>
              <a:cs typeface="Calibri"/>
              <a:sym typeface="Calibri"/>
            </a:endParaRPr>
          </a:p>
        </p:txBody>
      </p:sp>
      <p:sp>
        <p:nvSpPr>
          <p:cNvPr id="271" name="Google Shape;271;p11"/>
          <p:cNvSpPr/>
          <p:nvPr/>
        </p:nvSpPr>
        <p:spPr>
          <a:xfrm>
            <a:off x="11863283" y="4292600"/>
            <a:ext cx="1117740" cy="1117600"/>
          </a:xfrm>
          <a:prstGeom prst="roundRect">
            <a:avLst>
              <a:gd fmla="val 378818" name="adj"/>
            </a:avLst>
          </a:prstGeom>
          <a:solidFill>
            <a:srgbClr val="FF95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12212576" y="4241800"/>
            <a:ext cx="75786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O</a:t>
            </a:r>
            <a:endParaRPr b="0" i="0" sz="8000" u="none" cap="none" strike="noStrike">
              <a:solidFill>
                <a:schemeClr val="dk1"/>
              </a:solidFill>
              <a:latin typeface="Calibri"/>
              <a:ea typeface="Calibri"/>
              <a:cs typeface="Calibri"/>
              <a:sym typeface="Calibri"/>
            </a:endParaRPr>
          </a:p>
        </p:txBody>
      </p:sp>
      <p:sp>
        <p:nvSpPr>
          <p:cNvPr id="273" name="Google Shape;273;p11"/>
          <p:cNvSpPr/>
          <p:nvPr/>
        </p:nvSpPr>
        <p:spPr>
          <a:xfrm>
            <a:off x="17299562" y="4292600"/>
            <a:ext cx="1117740" cy="1117600"/>
          </a:xfrm>
          <a:prstGeom prst="roundRect">
            <a:avLst>
              <a:gd fmla="val 378818" name="adj"/>
            </a:avLst>
          </a:prstGeom>
          <a:solidFill>
            <a:srgbClr val="FF95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17667908" y="4241800"/>
            <a:ext cx="71975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a:t>
            </a:r>
            <a:endParaRPr b="0" i="0" sz="8000" u="none" cap="none" strike="noStrike">
              <a:solidFill>
                <a:schemeClr val="dk1"/>
              </a:solidFill>
              <a:latin typeface="Calibri"/>
              <a:ea typeface="Calibri"/>
              <a:cs typeface="Calibri"/>
              <a:sym typeface="Calibri"/>
            </a:endParaRPr>
          </a:p>
        </p:txBody>
      </p:sp>
      <p:sp>
        <p:nvSpPr>
          <p:cNvPr id="275" name="Google Shape;275;p11"/>
          <p:cNvSpPr/>
          <p:nvPr/>
        </p:nvSpPr>
        <p:spPr>
          <a:xfrm>
            <a:off x="1270159" y="82804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1270159"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270159"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70159" y="82804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79" name="Google Shape;279;p11"/>
          <p:cNvSpPr/>
          <p:nvPr/>
        </p:nvSpPr>
        <p:spPr>
          <a:xfrm>
            <a:off x="1270159" y="90297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p11"/>
          <p:cNvSpPr/>
          <p:nvPr/>
        </p:nvSpPr>
        <p:spPr>
          <a:xfrm>
            <a:off x="1270159"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1270159"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270159" y="105029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283" name="Google Shape;283;p11"/>
          <p:cNvSpPr/>
          <p:nvPr/>
        </p:nvSpPr>
        <p:spPr>
          <a:xfrm>
            <a:off x="1270159" y="11252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4" name="Google Shape;284;p11"/>
          <p:cNvSpPr/>
          <p:nvPr/>
        </p:nvSpPr>
        <p:spPr>
          <a:xfrm>
            <a:off x="6769946" y="82804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6769946"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6769946"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6769946" y="82804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88" name="Google Shape;288;p11"/>
          <p:cNvSpPr/>
          <p:nvPr/>
        </p:nvSpPr>
        <p:spPr>
          <a:xfrm>
            <a:off x="6769946" y="90297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9" name="Google Shape;289;p11"/>
          <p:cNvSpPr/>
          <p:nvPr/>
        </p:nvSpPr>
        <p:spPr>
          <a:xfrm>
            <a:off x="6769946"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6769946"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6769946" y="105029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292" name="Google Shape;292;p11"/>
          <p:cNvSpPr/>
          <p:nvPr/>
        </p:nvSpPr>
        <p:spPr>
          <a:xfrm>
            <a:off x="6769946" y="11252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3" name="Google Shape;293;p11"/>
          <p:cNvSpPr/>
          <p:nvPr/>
        </p:nvSpPr>
        <p:spPr>
          <a:xfrm>
            <a:off x="12269734" y="82804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2269734"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2269734"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2269734" y="82804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97" name="Google Shape;297;p11"/>
          <p:cNvSpPr/>
          <p:nvPr/>
        </p:nvSpPr>
        <p:spPr>
          <a:xfrm>
            <a:off x="12269734" y="90297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8" name="Google Shape;298;p11"/>
          <p:cNvSpPr/>
          <p:nvPr/>
        </p:nvSpPr>
        <p:spPr>
          <a:xfrm>
            <a:off x="12269734"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2269734"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2269734" y="105029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301" name="Google Shape;301;p11"/>
          <p:cNvSpPr/>
          <p:nvPr/>
        </p:nvSpPr>
        <p:spPr>
          <a:xfrm>
            <a:off x="12269734" y="11252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2" name="Google Shape;302;p11"/>
          <p:cNvSpPr/>
          <p:nvPr/>
        </p:nvSpPr>
        <p:spPr>
          <a:xfrm>
            <a:off x="17769521" y="82804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7769521"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7769521" y="8280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7769521" y="82804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306" name="Google Shape;306;p11"/>
          <p:cNvSpPr/>
          <p:nvPr/>
        </p:nvSpPr>
        <p:spPr>
          <a:xfrm>
            <a:off x="17769521" y="90297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7" name="Google Shape;307;p11"/>
          <p:cNvSpPr/>
          <p:nvPr/>
        </p:nvSpPr>
        <p:spPr>
          <a:xfrm>
            <a:off x="17769521"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17769521" y="10502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7769521" y="105029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310" name="Google Shape;310;p11"/>
          <p:cNvSpPr/>
          <p:nvPr/>
        </p:nvSpPr>
        <p:spPr>
          <a:xfrm>
            <a:off x="17769521" y="11252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315" name="Shape 315"/>
        <p:cNvGrpSpPr/>
        <p:nvPr/>
      </p:nvGrpSpPr>
      <p:grpSpPr>
        <a:xfrm>
          <a:off x="0" y="0"/>
          <a:ext cx="0" cy="0"/>
          <a:chOff x="0" y="0"/>
          <a:chExt cx="0" cy="0"/>
        </a:xfrm>
      </p:grpSpPr>
      <p:pic>
        <p:nvPicPr>
          <p:cNvPr descr=" " id="316" name="Google Shape;316;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7" name="Google Shape;317;p12"/>
          <p:cNvPicPr preferRelativeResize="0"/>
          <p:nvPr/>
        </p:nvPicPr>
        <p:blipFill rotWithShape="1">
          <a:blip r:embed="rId4">
            <a:alphaModFix/>
          </a:blip>
          <a:srcRect b="0" l="0" r="0" t="0"/>
          <a:stretch/>
        </p:blipFill>
        <p:spPr>
          <a:xfrm>
            <a:off x="9672259" y="11461750"/>
            <a:ext cx="609676" cy="546100"/>
          </a:xfrm>
          <a:prstGeom prst="rect">
            <a:avLst/>
          </a:prstGeom>
          <a:noFill/>
          <a:ln>
            <a:noFill/>
          </a:ln>
        </p:spPr>
      </p:pic>
      <p:pic>
        <p:nvPicPr>
          <p:cNvPr descr=" " id="318" name="Google Shape;318;p12"/>
          <p:cNvPicPr preferRelativeResize="0"/>
          <p:nvPr/>
        </p:nvPicPr>
        <p:blipFill rotWithShape="1">
          <a:blip r:embed="rId5">
            <a:alphaModFix/>
          </a:blip>
          <a:srcRect b="0" l="0" r="0" t="0"/>
          <a:stretch/>
        </p:blipFill>
        <p:spPr>
          <a:xfrm>
            <a:off x="14308338" y="11957050"/>
            <a:ext cx="609676" cy="533400"/>
          </a:xfrm>
          <a:prstGeom prst="rect">
            <a:avLst/>
          </a:prstGeom>
          <a:noFill/>
          <a:ln>
            <a:noFill/>
          </a:ln>
        </p:spPr>
      </p:pic>
      <p:pic>
        <p:nvPicPr>
          <p:cNvPr descr=" " id="319" name="Google Shape;319;p12"/>
          <p:cNvPicPr preferRelativeResize="0"/>
          <p:nvPr/>
        </p:nvPicPr>
        <p:blipFill rotWithShape="1">
          <a:blip r:embed="rId6">
            <a:alphaModFix/>
          </a:blip>
          <a:srcRect b="0" l="0" r="0" t="0"/>
          <a:stretch/>
        </p:blipFill>
        <p:spPr>
          <a:xfrm>
            <a:off x="10789999" y="1619250"/>
            <a:ext cx="609676" cy="533400"/>
          </a:xfrm>
          <a:prstGeom prst="rect">
            <a:avLst/>
          </a:prstGeom>
          <a:noFill/>
          <a:ln>
            <a:noFill/>
          </a:ln>
        </p:spPr>
      </p:pic>
      <p:pic>
        <p:nvPicPr>
          <p:cNvPr descr=" " id="320" name="Google Shape;320;p12"/>
          <p:cNvPicPr preferRelativeResize="0"/>
          <p:nvPr/>
        </p:nvPicPr>
        <p:blipFill rotWithShape="1">
          <a:blip r:embed="rId7">
            <a:alphaModFix/>
          </a:blip>
          <a:srcRect b="0" l="0" r="0" t="0"/>
          <a:stretch/>
        </p:blipFill>
        <p:spPr>
          <a:xfrm>
            <a:off x="762095" y="10998200"/>
            <a:ext cx="1028829" cy="1993900"/>
          </a:xfrm>
          <a:prstGeom prst="rect">
            <a:avLst/>
          </a:prstGeom>
          <a:noFill/>
          <a:ln>
            <a:noFill/>
          </a:ln>
        </p:spPr>
      </p:pic>
      <p:pic>
        <p:nvPicPr>
          <p:cNvPr descr=" " id="321" name="Google Shape;321;p12"/>
          <p:cNvPicPr preferRelativeResize="0"/>
          <p:nvPr/>
        </p:nvPicPr>
        <p:blipFill rotWithShape="1">
          <a:blip r:embed="rId8">
            <a:alphaModFix/>
          </a:blip>
          <a:srcRect b="0" l="0" r="0" t="0"/>
          <a:stretch/>
        </p:blipFill>
        <p:spPr>
          <a:xfrm>
            <a:off x="18950769" y="12141200"/>
            <a:ext cx="635079" cy="635000"/>
          </a:xfrm>
          <a:prstGeom prst="rect">
            <a:avLst/>
          </a:prstGeom>
          <a:noFill/>
          <a:ln>
            <a:noFill/>
          </a:ln>
        </p:spPr>
      </p:pic>
      <p:pic>
        <p:nvPicPr>
          <p:cNvPr descr=" " id="322" name="Google Shape;322;p12"/>
          <p:cNvPicPr preferRelativeResize="0"/>
          <p:nvPr/>
        </p:nvPicPr>
        <p:blipFill rotWithShape="1">
          <a:blip r:embed="rId9">
            <a:alphaModFix/>
          </a:blip>
          <a:srcRect b="0" l="0" r="0" t="0"/>
          <a:stretch/>
        </p:blipFill>
        <p:spPr>
          <a:xfrm>
            <a:off x="21465683" y="12788900"/>
            <a:ext cx="317540" cy="330200"/>
          </a:xfrm>
          <a:prstGeom prst="rect">
            <a:avLst/>
          </a:prstGeom>
          <a:noFill/>
          <a:ln>
            <a:noFill/>
          </a:ln>
        </p:spPr>
      </p:pic>
      <p:pic>
        <p:nvPicPr>
          <p:cNvPr descr=" " id="323" name="Google Shape;323;p12"/>
          <p:cNvPicPr preferRelativeResize="0"/>
          <p:nvPr/>
        </p:nvPicPr>
        <p:blipFill rotWithShape="1">
          <a:blip r:embed="rId10">
            <a:alphaModFix/>
          </a:blip>
          <a:srcRect b="0" l="0" r="0" t="0"/>
          <a:stretch/>
        </p:blipFill>
        <p:spPr>
          <a:xfrm>
            <a:off x="8713289" y="4140200"/>
            <a:ext cx="317540" cy="317500"/>
          </a:xfrm>
          <a:prstGeom prst="rect">
            <a:avLst/>
          </a:prstGeom>
          <a:noFill/>
          <a:ln>
            <a:noFill/>
          </a:ln>
        </p:spPr>
      </p:pic>
      <p:sp>
        <p:nvSpPr>
          <p:cNvPr id="324" name="Google Shape;324;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p1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326" name="Google Shape;326;p12"/>
          <p:cNvPicPr preferRelativeResize="0"/>
          <p:nvPr/>
        </p:nvPicPr>
        <p:blipFill rotWithShape="1">
          <a:blip r:embed="rId12">
            <a:alphaModFix/>
          </a:blip>
          <a:srcRect b="0" l="0" r="0" t="0"/>
          <a:stretch/>
        </p:blipFill>
        <p:spPr>
          <a:xfrm>
            <a:off x="7481235" y="673100"/>
            <a:ext cx="6084060" cy="12369800"/>
          </a:xfrm>
          <a:prstGeom prst="rect">
            <a:avLst/>
          </a:prstGeom>
          <a:noFill/>
          <a:ln>
            <a:noFill/>
          </a:ln>
        </p:spPr>
      </p:pic>
      <p:pic>
        <p:nvPicPr>
          <p:cNvPr descr=" " id="327" name="Google Shape;327;p12"/>
          <p:cNvPicPr preferRelativeResize="0"/>
          <p:nvPr/>
        </p:nvPicPr>
        <p:blipFill rotWithShape="1">
          <a:blip r:embed="rId13">
            <a:alphaModFix/>
          </a:blip>
          <a:srcRect b="0" l="0" r="0" t="0"/>
          <a:stretch/>
        </p:blipFill>
        <p:spPr>
          <a:xfrm>
            <a:off x="990724" y="673100"/>
            <a:ext cx="6084060" cy="4737100"/>
          </a:xfrm>
          <a:prstGeom prst="rect">
            <a:avLst/>
          </a:prstGeom>
          <a:noFill/>
          <a:ln>
            <a:noFill/>
          </a:ln>
        </p:spPr>
      </p:pic>
      <p:pic>
        <p:nvPicPr>
          <p:cNvPr descr=" " id="328" name="Google Shape;328;p12"/>
          <p:cNvPicPr preferRelativeResize="0"/>
          <p:nvPr/>
        </p:nvPicPr>
        <p:blipFill rotWithShape="1">
          <a:blip r:embed="rId14">
            <a:alphaModFix/>
          </a:blip>
          <a:srcRect b="0" l="0" r="0" t="0"/>
          <a:stretch/>
        </p:blipFill>
        <p:spPr>
          <a:xfrm>
            <a:off x="990724" y="5880100"/>
            <a:ext cx="6084060" cy="7162800"/>
          </a:xfrm>
          <a:prstGeom prst="rect">
            <a:avLst/>
          </a:prstGeom>
          <a:noFill/>
          <a:ln>
            <a:noFill/>
          </a:ln>
        </p:spPr>
      </p:pic>
      <p:sp>
        <p:nvSpPr>
          <p:cNvPr id="329" name="Google Shape;329;p12"/>
          <p:cNvSpPr/>
          <p:nvPr/>
        </p:nvSpPr>
        <p:spPr>
          <a:xfrm>
            <a:off x="14543318" y="406400"/>
            <a:ext cx="7565912"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519"/>
              </a:buClr>
              <a:buSzPts val="8000"/>
              <a:buFont typeface="Bebas Neue"/>
              <a:buNone/>
            </a:pPr>
            <a:r>
              <a:rPr b="0" i="0" lang="en-US" sz="8000" u="none" cap="none" strike="noStrike">
                <a:solidFill>
                  <a:srgbClr val="FF9519"/>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330" name="Google Shape;330;p12"/>
          <p:cNvSpPr/>
          <p:nvPr/>
        </p:nvSpPr>
        <p:spPr>
          <a:xfrm>
            <a:off x="14543318" y="3327400"/>
            <a:ext cx="7874984" cy="62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14543318" y="3327400"/>
            <a:ext cx="7874984"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2"/>
          <p:cNvSpPr/>
          <p:nvPr/>
        </p:nvSpPr>
        <p:spPr>
          <a:xfrm>
            <a:off x="14543318" y="33274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2"/>
          <p:cNvSpPr/>
          <p:nvPr/>
        </p:nvSpPr>
        <p:spPr>
          <a:xfrm>
            <a:off x="14543318" y="33274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400"/>
              </a:buClr>
              <a:buSzPts val="12800"/>
              <a:buFont typeface="Bebas Neue"/>
              <a:buNone/>
            </a:pPr>
            <a:r>
              <a:rPr b="0" i="0" lang="en-US" sz="12800" u="none" cap="none" strike="noStrike">
                <a:solidFill>
                  <a:srgbClr val="FF8400"/>
                </a:solidFill>
                <a:latin typeface="Bebas Neue"/>
                <a:ea typeface="Bebas Neue"/>
                <a:cs typeface="Bebas Neue"/>
                <a:sym typeface="Bebas Neue"/>
              </a:rPr>
              <a:t>75%</a:t>
            </a:r>
            <a:endParaRPr b="0" i="0" sz="12800" u="none" cap="none" strike="noStrike">
              <a:solidFill>
                <a:schemeClr val="dk1"/>
              </a:solidFill>
              <a:latin typeface="Calibri"/>
              <a:ea typeface="Calibri"/>
              <a:cs typeface="Calibri"/>
              <a:sym typeface="Calibri"/>
            </a:endParaRPr>
          </a:p>
        </p:txBody>
      </p:sp>
      <p:sp>
        <p:nvSpPr>
          <p:cNvPr id="334" name="Google Shape;334;p12"/>
          <p:cNvSpPr/>
          <p:nvPr/>
        </p:nvSpPr>
        <p:spPr>
          <a:xfrm>
            <a:off x="14543318" y="5588000"/>
            <a:ext cx="7874984"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
          <p:cNvSpPr/>
          <p:nvPr/>
        </p:nvSpPr>
        <p:spPr>
          <a:xfrm>
            <a:off x="14543318" y="5588000"/>
            <a:ext cx="8027403"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336" name="Google Shape;336;p12"/>
          <p:cNvSpPr/>
          <p:nvPr/>
        </p:nvSpPr>
        <p:spPr>
          <a:xfrm>
            <a:off x="14543318" y="6743700"/>
            <a:ext cx="7874984"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2"/>
          <p:cNvSpPr/>
          <p:nvPr/>
        </p:nvSpPr>
        <p:spPr>
          <a:xfrm>
            <a:off x="14543318" y="67437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
          <p:cNvSpPr/>
          <p:nvPr/>
        </p:nvSpPr>
        <p:spPr>
          <a:xfrm>
            <a:off x="14543318" y="67437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400"/>
              </a:buClr>
              <a:buSzPts val="12800"/>
              <a:buFont typeface="Bebas Neue"/>
              <a:buNone/>
            </a:pPr>
            <a:r>
              <a:rPr b="0" i="0" lang="en-US" sz="12800" u="none" cap="none" strike="noStrike">
                <a:solidFill>
                  <a:srgbClr val="FF8400"/>
                </a:solidFill>
                <a:latin typeface="Bebas Neue"/>
                <a:ea typeface="Bebas Neue"/>
                <a:cs typeface="Bebas Neue"/>
                <a:sym typeface="Bebas Neue"/>
              </a:rPr>
              <a:t>60%</a:t>
            </a:r>
            <a:endParaRPr b="0" i="0" sz="12800" u="none" cap="none" strike="noStrike">
              <a:solidFill>
                <a:schemeClr val="dk1"/>
              </a:solidFill>
              <a:latin typeface="Calibri"/>
              <a:ea typeface="Calibri"/>
              <a:cs typeface="Calibri"/>
              <a:sym typeface="Calibri"/>
            </a:endParaRPr>
          </a:p>
        </p:txBody>
      </p:sp>
      <p:sp>
        <p:nvSpPr>
          <p:cNvPr id="339" name="Google Shape;339;p12"/>
          <p:cNvSpPr/>
          <p:nvPr/>
        </p:nvSpPr>
        <p:spPr>
          <a:xfrm>
            <a:off x="14543318" y="9004300"/>
            <a:ext cx="7874984"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14543318" y="9004300"/>
            <a:ext cx="8027403"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345" name="Shape 345"/>
        <p:cNvGrpSpPr/>
        <p:nvPr/>
      </p:nvGrpSpPr>
      <p:grpSpPr>
        <a:xfrm>
          <a:off x="0" y="0"/>
          <a:ext cx="0" cy="0"/>
          <a:chOff x="0" y="0"/>
          <a:chExt cx="0" cy="0"/>
        </a:xfrm>
      </p:grpSpPr>
      <p:pic>
        <p:nvPicPr>
          <p:cNvPr descr=" " id="346" name="Google Shape;346;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7" name="Google Shape;347;p13"/>
          <p:cNvPicPr preferRelativeResize="0"/>
          <p:nvPr/>
        </p:nvPicPr>
        <p:blipFill rotWithShape="1">
          <a:blip r:embed="rId4">
            <a:alphaModFix/>
          </a:blip>
          <a:srcRect b="0" l="0" r="0" t="0"/>
          <a:stretch/>
        </p:blipFill>
        <p:spPr>
          <a:xfrm>
            <a:off x="17426578" y="901700"/>
            <a:ext cx="1982229" cy="2154870"/>
          </a:xfrm>
          <a:prstGeom prst="rect">
            <a:avLst/>
          </a:prstGeom>
          <a:noFill/>
          <a:ln>
            <a:noFill/>
          </a:ln>
        </p:spPr>
      </p:pic>
      <p:pic>
        <p:nvPicPr>
          <p:cNvPr descr=" " id="348" name="Google Shape;348;p13"/>
          <p:cNvPicPr preferRelativeResize="0"/>
          <p:nvPr/>
        </p:nvPicPr>
        <p:blipFill rotWithShape="1">
          <a:blip r:embed="rId5">
            <a:alphaModFix/>
          </a:blip>
          <a:srcRect b="0" l="0" r="0" t="0"/>
          <a:stretch/>
        </p:blipFill>
        <p:spPr>
          <a:xfrm>
            <a:off x="20614677" y="8902700"/>
            <a:ext cx="3507378" cy="4276452"/>
          </a:xfrm>
          <a:prstGeom prst="rect">
            <a:avLst/>
          </a:prstGeom>
          <a:noFill/>
          <a:ln>
            <a:noFill/>
          </a:ln>
        </p:spPr>
      </p:pic>
      <p:pic>
        <p:nvPicPr>
          <p:cNvPr descr=" " id="349" name="Google Shape;349;p13"/>
          <p:cNvPicPr preferRelativeResize="0"/>
          <p:nvPr/>
        </p:nvPicPr>
        <p:blipFill rotWithShape="1">
          <a:blip r:embed="rId6">
            <a:alphaModFix/>
          </a:blip>
          <a:srcRect b="0" l="0" r="0" t="0"/>
          <a:stretch/>
        </p:blipFill>
        <p:spPr>
          <a:xfrm>
            <a:off x="21986448" y="2628900"/>
            <a:ext cx="767872" cy="1480790"/>
          </a:xfrm>
          <a:prstGeom prst="rect">
            <a:avLst/>
          </a:prstGeom>
          <a:noFill/>
          <a:ln>
            <a:noFill/>
          </a:ln>
        </p:spPr>
      </p:pic>
      <p:pic>
        <p:nvPicPr>
          <p:cNvPr descr=" " id="350" name="Google Shape;350;p13"/>
          <p:cNvPicPr preferRelativeResize="0"/>
          <p:nvPr/>
        </p:nvPicPr>
        <p:blipFill rotWithShape="1">
          <a:blip r:embed="rId7">
            <a:alphaModFix/>
          </a:blip>
          <a:srcRect b="0" l="0" r="0" t="0"/>
          <a:stretch/>
        </p:blipFill>
        <p:spPr>
          <a:xfrm>
            <a:off x="2635204" y="9276271"/>
            <a:ext cx="384406" cy="740395"/>
          </a:xfrm>
          <a:prstGeom prst="rect">
            <a:avLst/>
          </a:prstGeom>
          <a:noFill/>
          <a:ln>
            <a:noFill/>
          </a:ln>
        </p:spPr>
      </p:pic>
      <p:sp>
        <p:nvSpPr>
          <p:cNvPr id="351" name="Google Shape;35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53" name="Google Shape;353;p13"/>
          <p:cNvSpPr/>
          <p:nvPr/>
        </p:nvSpPr>
        <p:spPr>
          <a:xfrm>
            <a:off x="4305838" y="3403600"/>
            <a:ext cx="15762670" cy="63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p:nvPr/>
        </p:nvSpPr>
        <p:spPr>
          <a:xfrm>
            <a:off x="4305838" y="3403600"/>
            <a:ext cx="1576267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3"/>
          <p:cNvSpPr/>
          <p:nvPr/>
        </p:nvSpPr>
        <p:spPr>
          <a:xfrm>
            <a:off x="7728916" y="3403600"/>
            <a:ext cx="8916514"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2626"/>
              </a:buClr>
              <a:buSzPts val="24000"/>
              <a:buFont typeface="Bebas Neue"/>
              <a:buNone/>
            </a:pPr>
            <a:r>
              <a:rPr b="0" i="0" lang="en-US" sz="24000" u="none" cap="none" strike="noStrike">
                <a:solidFill>
                  <a:srgbClr val="262626"/>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356" name="Google Shape;356;p13"/>
          <p:cNvSpPr/>
          <p:nvPr/>
        </p:nvSpPr>
        <p:spPr>
          <a:xfrm>
            <a:off x="4170355" y="72644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7" name="Google Shape;357;p13"/>
          <p:cNvSpPr/>
          <p:nvPr/>
        </p:nvSpPr>
        <p:spPr>
          <a:xfrm>
            <a:off x="7483352" y="87249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362" name="Shape 362"/>
        <p:cNvGrpSpPr/>
        <p:nvPr/>
      </p:nvGrpSpPr>
      <p:grpSpPr>
        <a:xfrm>
          <a:off x="0" y="0"/>
          <a:ext cx="0" cy="0"/>
          <a:chOff x="0" y="0"/>
          <a:chExt cx="0" cy="0"/>
        </a:xfrm>
      </p:grpSpPr>
      <p:pic>
        <p:nvPicPr>
          <p:cNvPr descr=" " id="363" name="Google Shape;363;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4" name="Google Shape;364;p14"/>
          <p:cNvPicPr preferRelativeResize="0"/>
          <p:nvPr/>
        </p:nvPicPr>
        <p:blipFill rotWithShape="1">
          <a:blip r:embed="rId4">
            <a:alphaModFix/>
          </a:blip>
          <a:srcRect b="0" l="0" r="0" t="0"/>
          <a:stretch/>
        </p:blipFill>
        <p:spPr>
          <a:xfrm>
            <a:off x="9672259" y="11461750"/>
            <a:ext cx="609676" cy="546100"/>
          </a:xfrm>
          <a:prstGeom prst="rect">
            <a:avLst/>
          </a:prstGeom>
          <a:noFill/>
          <a:ln>
            <a:noFill/>
          </a:ln>
        </p:spPr>
      </p:pic>
      <p:pic>
        <p:nvPicPr>
          <p:cNvPr descr=" " id="365" name="Google Shape;365;p14"/>
          <p:cNvPicPr preferRelativeResize="0"/>
          <p:nvPr/>
        </p:nvPicPr>
        <p:blipFill rotWithShape="1">
          <a:blip r:embed="rId5">
            <a:alphaModFix/>
          </a:blip>
          <a:srcRect b="0" l="0" r="0" t="0"/>
          <a:stretch/>
        </p:blipFill>
        <p:spPr>
          <a:xfrm>
            <a:off x="14308338" y="11957050"/>
            <a:ext cx="609676" cy="533400"/>
          </a:xfrm>
          <a:prstGeom prst="rect">
            <a:avLst/>
          </a:prstGeom>
          <a:noFill/>
          <a:ln>
            <a:noFill/>
          </a:ln>
        </p:spPr>
      </p:pic>
      <p:pic>
        <p:nvPicPr>
          <p:cNvPr descr=" " id="366" name="Google Shape;366;p14"/>
          <p:cNvPicPr preferRelativeResize="0"/>
          <p:nvPr/>
        </p:nvPicPr>
        <p:blipFill rotWithShape="1">
          <a:blip r:embed="rId6">
            <a:alphaModFix/>
          </a:blip>
          <a:srcRect b="0" l="0" r="0" t="0"/>
          <a:stretch/>
        </p:blipFill>
        <p:spPr>
          <a:xfrm>
            <a:off x="10789999" y="1619250"/>
            <a:ext cx="609676" cy="533400"/>
          </a:xfrm>
          <a:prstGeom prst="rect">
            <a:avLst/>
          </a:prstGeom>
          <a:noFill/>
          <a:ln>
            <a:noFill/>
          </a:ln>
        </p:spPr>
      </p:pic>
      <p:pic>
        <p:nvPicPr>
          <p:cNvPr descr=" " id="367" name="Google Shape;367;p14"/>
          <p:cNvPicPr preferRelativeResize="0"/>
          <p:nvPr/>
        </p:nvPicPr>
        <p:blipFill rotWithShape="1">
          <a:blip r:embed="rId7">
            <a:alphaModFix/>
          </a:blip>
          <a:srcRect b="0" l="0" r="0" t="0"/>
          <a:stretch/>
        </p:blipFill>
        <p:spPr>
          <a:xfrm>
            <a:off x="762095" y="10998200"/>
            <a:ext cx="1028829" cy="1993900"/>
          </a:xfrm>
          <a:prstGeom prst="rect">
            <a:avLst/>
          </a:prstGeom>
          <a:noFill/>
          <a:ln>
            <a:noFill/>
          </a:ln>
        </p:spPr>
      </p:pic>
      <p:pic>
        <p:nvPicPr>
          <p:cNvPr descr=" " id="368" name="Google Shape;368;p14"/>
          <p:cNvPicPr preferRelativeResize="0"/>
          <p:nvPr/>
        </p:nvPicPr>
        <p:blipFill rotWithShape="1">
          <a:blip r:embed="rId8">
            <a:alphaModFix/>
          </a:blip>
          <a:srcRect b="0" l="0" r="0" t="0"/>
          <a:stretch/>
        </p:blipFill>
        <p:spPr>
          <a:xfrm>
            <a:off x="18950769" y="12141200"/>
            <a:ext cx="635079" cy="635000"/>
          </a:xfrm>
          <a:prstGeom prst="rect">
            <a:avLst/>
          </a:prstGeom>
          <a:noFill/>
          <a:ln>
            <a:noFill/>
          </a:ln>
        </p:spPr>
      </p:pic>
      <p:pic>
        <p:nvPicPr>
          <p:cNvPr descr=" " id="369" name="Google Shape;369;p14"/>
          <p:cNvPicPr preferRelativeResize="0"/>
          <p:nvPr/>
        </p:nvPicPr>
        <p:blipFill rotWithShape="1">
          <a:blip r:embed="rId9">
            <a:alphaModFix/>
          </a:blip>
          <a:srcRect b="0" l="0" r="0" t="0"/>
          <a:stretch/>
        </p:blipFill>
        <p:spPr>
          <a:xfrm>
            <a:off x="21465683" y="12788900"/>
            <a:ext cx="317540" cy="330200"/>
          </a:xfrm>
          <a:prstGeom prst="rect">
            <a:avLst/>
          </a:prstGeom>
          <a:noFill/>
          <a:ln>
            <a:noFill/>
          </a:ln>
        </p:spPr>
      </p:pic>
      <p:pic>
        <p:nvPicPr>
          <p:cNvPr descr=" " id="370" name="Google Shape;370;p14"/>
          <p:cNvPicPr preferRelativeResize="0"/>
          <p:nvPr/>
        </p:nvPicPr>
        <p:blipFill rotWithShape="1">
          <a:blip r:embed="rId10">
            <a:alphaModFix/>
          </a:blip>
          <a:srcRect b="0" l="0" r="0" t="0"/>
          <a:stretch/>
        </p:blipFill>
        <p:spPr>
          <a:xfrm>
            <a:off x="8713289" y="4140200"/>
            <a:ext cx="317540" cy="317500"/>
          </a:xfrm>
          <a:prstGeom prst="rect">
            <a:avLst/>
          </a:prstGeom>
          <a:noFill/>
          <a:ln>
            <a:noFill/>
          </a:ln>
        </p:spPr>
      </p:pic>
      <p:sp>
        <p:nvSpPr>
          <p:cNvPr id="371" name="Google Shape;37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p1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73" name="Google Shape;373;p14"/>
          <p:cNvSpPr/>
          <p:nvPr/>
        </p:nvSpPr>
        <p:spPr>
          <a:xfrm>
            <a:off x="13450981" y="68707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4"/>
          <p:cNvSpPr/>
          <p:nvPr/>
        </p:nvSpPr>
        <p:spPr>
          <a:xfrm>
            <a:off x="13450981" y="68707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13450981" y="68707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76" name="Google Shape;376;p14"/>
          <p:cNvSpPr/>
          <p:nvPr/>
        </p:nvSpPr>
        <p:spPr>
          <a:xfrm>
            <a:off x="13450981" y="78105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7" name="Google Shape;377;p14"/>
          <p:cNvPicPr preferRelativeResize="0"/>
          <p:nvPr/>
        </p:nvPicPr>
        <p:blipFill rotWithShape="1">
          <a:blip r:embed="rId12">
            <a:alphaModFix/>
          </a:blip>
          <a:srcRect b="0" l="0" r="0" t="0"/>
          <a:stretch/>
        </p:blipFill>
        <p:spPr>
          <a:xfrm>
            <a:off x="254032" y="3251200"/>
            <a:ext cx="13768521" cy="8166100"/>
          </a:xfrm>
          <a:prstGeom prst="rect">
            <a:avLst/>
          </a:prstGeom>
          <a:noFill/>
          <a:ln>
            <a:noFill/>
          </a:ln>
        </p:spPr>
      </p:pic>
      <p:pic>
        <p:nvPicPr>
          <p:cNvPr descr=" " id="378" name="Google Shape;378;p14"/>
          <p:cNvPicPr preferRelativeResize="0"/>
          <p:nvPr/>
        </p:nvPicPr>
        <p:blipFill rotWithShape="1">
          <a:blip r:embed="rId13">
            <a:alphaModFix/>
          </a:blip>
          <a:srcRect b="0" l="0" r="0" t="0"/>
          <a:stretch/>
        </p:blipFill>
        <p:spPr>
          <a:xfrm>
            <a:off x="2184673" y="3594100"/>
            <a:ext cx="9894537" cy="6489700"/>
          </a:xfrm>
          <a:prstGeom prst="rect">
            <a:avLst/>
          </a:prstGeom>
          <a:noFill/>
          <a:ln>
            <a:noFill/>
          </a:ln>
        </p:spPr>
      </p:pic>
      <p:sp>
        <p:nvSpPr>
          <p:cNvPr id="379" name="Google Shape;379;p14"/>
          <p:cNvSpPr/>
          <p:nvPr/>
        </p:nvSpPr>
        <p:spPr>
          <a:xfrm>
            <a:off x="13374772" y="47371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384" name="Shape 384"/>
        <p:cNvGrpSpPr/>
        <p:nvPr/>
      </p:nvGrpSpPr>
      <p:grpSpPr>
        <a:xfrm>
          <a:off x="0" y="0"/>
          <a:ext cx="0" cy="0"/>
          <a:chOff x="0" y="0"/>
          <a:chExt cx="0" cy="0"/>
        </a:xfrm>
      </p:grpSpPr>
      <p:pic>
        <p:nvPicPr>
          <p:cNvPr descr=" " id="385" name="Google Shape;385;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6" name="Google Shape;386;p15"/>
          <p:cNvPicPr preferRelativeResize="0"/>
          <p:nvPr/>
        </p:nvPicPr>
        <p:blipFill rotWithShape="1">
          <a:blip r:embed="rId4">
            <a:alphaModFix/>
          </a:blip>
          <a:srcRect b="0" l="0" r="0" t="0"/>
          <a:stretch/>
        </p:blipFill>
        <p:spPr>
          <a:xfrm>
            <a:off x="203225" y="11709400"/>
            <a:ext cx="876799" cy="1691184"/>
          </a:xfrm>
          <a:prstGeom prst="rect">
            <a:avLst/>
          </a:prstGeom>
          <a:noFill/>
          <a:ln>
            <a:noFill/>
          </a:ln>
        </p:spPr>
      </p:pic>
      <p:pic>
        <p:nvPicPr>
          <p:cNvPr descr=" " id="387" name="Google Shape;387;p15"/>
          <p:cNvPicPr preferRelativeResize="0"/>
          <p:nvPr/>
        </p:nvPicPr>
        <p:blipFill rotWithShape="1">
          <a:blip r:embed="rId5">
            <a:alphaModFix/>
          </a:blip>
          <a:srcRect b="0" l="0" r="0" t="0"/>
          <a:stretch/>
        </p:blipFill>
        <p:spPr>
          <a:xfrm>
            <a:off x="22367496" y="1968500"/>
            <a:ext cx="1292839" cy="1292671"/>
          </a:xfrm>
          <a:prstGeom prst="rect">
            <a:avLst/>
          </a:prstGeom>
          <a:noFill/>
          <a:ln>
            <a:noFill/>
          </a:ln>
        </p:spPr>
      </p:pic>
      <p:pic>
        <p:nvPicPr>
          <p:cNvPr descr=" " id="388" name="Google Shape;388;p15"/>
          <p:cNvPicPr preferRelativeResize="0"/>
          <p:nvPr/>
        </p:nvPicPr>
        <p:blipFill rotWithShape="1">
          <a:blip r:embed="rId6">
            <a:alphaModFix/>
          </a:blip>
          <a:srcRect b="0" l="0" r="0" t="0"/>
          <a:stretch/>
        </p:blipFill>
        <p:spPr>
          <a:xfrm>
            <a:off x="5804625" y="1104900"/>
            <a:ext cx="673184" cy="673100"/>
          </a:xfrm>
          <a:prstGeom prst="rect">
            <a:avLst/>
          </a:prstGeom>
          <a:noFill/>
          <a:ln>
            <a:noFill/>
          </a:ln>
        </p:spPr>
      </p:pic>
      <p:pic>
        <p:nvPicPr>
          <p:cNvPr descr=" " id="389" name="Google Shape;389;p15"/>
          <p:cNvPicPr preferRelativeResize="0"/>
          <p:nvPr/>
        </p:nvPicPr>
        <p:blipFill rotWithShape="1">
          <a:blip r:embed="rId7">
            <a:alphaModFix/>
          </a:blip>
          <a:srcRect b="0" l="0" r="0" t="0"/>
          <a:stretch/>
        </p:blipFill>
        <p:spPr>
          <a:xfrm>
            <a:off x="10224778" y="1346200"/>
            <a:ext cx="317540" cy="330200"/>
          </a:xfrm>
          <a:prstGeom prst="rect">
            <a:avLst/>
          </a:prstGeom>
          <a:noFill/>
          <a:ln>
            <a:noFill/>
          </a:ln>
        </p:spPr>
      </p:pic>
      <p:pic>
        <p:nvPicPr>
          <p:cNvPr descr=" " id="390" name="Google Shape;390;p15"/>
          <p:cNvPicPr preferRelativeResize="0"/>
          <p:nvPr/>
        </p:nvPicPr>
        <p:blipFill rotWithShape="1">
          <a:blip r:embed="rId8">
            <a:alphaModFix/>
          </a:blip>
          <a:srcRect b="0" l="0" r="0" t="0"/>
          <a:stretch/>
        </p:blipFill>
        <p:spPr>
          <a:xfrm>
            <a:off x="1905238" y="7353300"/>
            <a:ext cx="330241" cy="330200"/>
          </a:xfrm>
          <a:prstGeom prst="rect">
            <a:avLst/>
          </a:prstGeom>
          <a:noFill/>
          <a:ln>
            <a:noFill/>
          </a:ln>
        </p:spPr>
      </p:pic>
      <p:sp>
        <p:nvSpPr>
          <p:cNvPr id="391" name="Google Shape;391;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p1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93" name="Google Shape;393;p15"/>
          <p:cNvSpPr/>
          <p:nvPr/>
        </p:nvSpPr>
        <p:spPr>
          <a:xfrm>
            <a:off x="6465108" y="46228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5"/>
          <p:cNvSpPr/>
          <p:nvPr/>
        </p:nvSpPr>
        <p:spPr>
          <a:xfrm>
            <a:off x="6465108" y="46228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5"/>
          <p:cNvSpPr/>
          <p:nvPr/>
        </p:nvSpPr>
        <p:spPr>
          <a:xfrm>
            <a:off x="6465108" y="46228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396" name="Google Shape;396;p15"/>
          <p:cNvSpPr/>
          <p:nvPr/>
        </p:nvSpPr>
        <p:spPr>
          <a:xfrm>
            <a:off x="6465108" y="55626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97" name="Google Shape;397;p15"/>
          <p:cNvSpPr/>
          <p:nvPr/>
        </p:nvSpPr>
        <p:spPr>
          <a:xfrm>
            <a:off x="6465108" y="81280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398" name="Google Shape;398;p15"/>
          <p:cNvSpPr/>
          <p:nvPr/>
        </p:nvSpPr>
        <p:spPr>
          <a:xfrm>
            <a:off x="6414302" y="23241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399" name="Google Shape;399;p15"/>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400" name="Google Shape;400;p15"/>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405" name="Shape 405"/>
        <p:cNvGrpSpPr/>
        <p:nvPr/>
      </p:nvGrpSpPr>
      <p:grpSpPr>
        <a:xfrm>
          <a:off x="0" y="0"/>
          <a:ext cx="0" cy="0"/>
          <a:chOff x="0" y="0"/>
          <a:chExt cx="0" cy="0"/>
        </a:xfrm>
      </p:grpSpPr>
      <p:pic>
        <p:nvPicPr>
          <p:cNvPr descr=" " id="406" name="Google Shape;406;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7" name="Google Shape;407;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9" name="Google Shape;409;p16"/>
          <p:cNvSpPr/>
          <p:nvPr/>
        </p:nvSpPr>
        <p:spPr>
          <a:xfrm>
            <a:off x="15690694" y="698500"/>
            <a:ext cx="746430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414" name="Shape 414"/>
        <p:cNvGrpSpPr/>
        <p:nvPr/>
      </p:nvGrpSpPr>
      <p:grpSpPr>
        <a:xfrm>
          <a:off x="0" y="0"/>
          <a:ext cx="0" cy="0"/>
          <a:chOff x="0" y="0"/>
          <a:chExt cx="0" cy="0"/>
        </a:xfrm>
      </p:grpSpPr>
      <p:pic>
        <p:nvPicPr>
          <p:cNvPr descr=" " id="415" name="Google Shape;415;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6" name="Google Shape;416;p17"/>
          <p:cNvPicPr preferRelativeResize="0"/>
          <p:nvPr/>
        </p:nvPicPr>
        <p:blipFill rotWithShape="1">
          <a:blip r:embed="rId4">
            <a:alphaModFix/>
          </a:blip>
          <a:srcRect b="0" l="0" r="0" t="0"/>
          <a:stretch/>
        </p:blipFill>
        <p:spPr>
          <a:xfrm>
            <a:off x="203225" y="11709400"/>
            <a:ext cx="876799" cy="1691184"/>
          </a:xfrm>
          <a:prstGeom prst="rect">
            <a:avLst/>
          </a:prstGeom>
          <a:noFill/>
          <a:ln>
            <a:noFill/>
          </a:ln>
        </p:spPr>
      </p:pic>
      <p:pic>
        <p:nvPicPr>
          <p:cNvPr descr=" " id="417" name="Google Shape;417;p17"/>
          <p:cNvPicPr preferRelativeResize="0"/>
          <p:nvPr/>
        </p:nvPicPr>
        <p:blipFill rotWithShape="1">
          <a:blip r:embed="rId5">
            <a:alphaModFix/>
          </a:blip>
          <a:srcRect b="0" l="0" r="0" t="0"/>
          <a:stretch/>
        </p:blipFill>
        <p:spPr>
          <a:xfrm>
            <a:off x="22367496" y="1968500"/>
            <a:ext cx="1292839" cy="1292671"/>
          </a:xfrm>
          <a:prstGeom prst="rect">
            <a:avLst/>
          </a:prstGeom>
          <a:noFill/>
          <a:ln>
            <a:noFill/>
          </a:ln>
        </p:spPr>
      </p:pic>
      <p:pic>
        <p:nvPicPr>
          <p:cNvPr descr=" " id="418" name="Google Shape;418;p17"/>
          <p:cNvPicPr preferRelativeResize="0"/>
          <p:nvPr/>
        </p:nvPicPr>
        <p:blipFill rotWithShape="1">
          <a:blip r:embed="rId6">
            <a:alphaModFix/>
          </a:blip>
          <a:srcRect b="0" l="0" r="0" t="0"/>
          <a:stretch/>
        </p:blipFill>
        <p:spPr>
          <a:xfrm>
            <a:off x="5804625" y="1104900"/>
            <a:ext cx="673184" cy="673100"/>
          </a:xfrm>
          <a:prstGeom prst="rect">
            <a:avLst/>
          </a:prstGeom>
          <a:noFill/>
          <a:ln>
            <a:noFill/>
          </a:ln>
        </p:spPr>
      </p:pic>
      <p:pic>
        <p:nvPicPr>
          <p:cNvPr descr=" " id="419" name="Google Shape;419;p17"/>
          <p:cNvPicPr preferRelativeResize="0"/>
          <p:nvPr/>
        </p:nvPicPr>
        <p:blipFill rotWithShape="1">
          <a:blip r:embed="rId7">
            <a:alphaModFix/>
          </a:blip>
          <a:srcRect b="0" l="0" r="0" t="0"/>
          <a:stretch/>
        </p:blipFill>
        <p:spPr>
          <a:xfrm>
            <a:off x="1905238" y="7353300"/>
            <a:ext cx="330241" cy="330200"/>
          </a:xfrm>
          <a:prstGeom prst="rect">
            <a:avLst/>
          </a:prstGeom>
          <a:noFill/>
          <a:ln>
            <a:noFill/>
          </a:ln>
        </p:spPr>
      </p:pic>
      <p:sp>
        <p:nvSpPr>
          <p:cNvPr id="420" name="Google Shape;42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22" name="Google Shape;422;p17"/>
          <p:cNvPicPr preferRelativeResize="0"/>
          <p:nvPr/>
        </p:nvPicPr>
        <p:blipFill rotWithShape="1">
          <a:blip r:embed="rId9">
            <a:alphaModFix/>
          </a:blip>
          <a:srcRect b="0" l="0" r="0" t="0"/>
          <a:stretch/>
        </p:blipFill>
        <p:spPr>
          <a:xfrm>
            <a:off x="5601400" y="3213100"/>
            <a:ext cx="17680610" cy="9601200"/>
          </a:xfrm>
          <a:prstGeom prst="rect">
            <a:avLst/>
          </a:prstGeom>
          <a:noFill/>
          <a:ln>
            <a:noFill/>
          </a:ln>
        </p:spPr>
      </p:pic>
      <p:sp>
        <p:nvSpPr>
          <p:cNvPr id="423" name="Google Shape;423;p17"/>
          <p:cNvSpPr/>
          <p:nvPr/>
        </p:nvSpPr>
        <p:spPr>
          <a:xfrm rot="-5400000">
            <a:off x="-3537392" y="7755161"/>
            <a:ext cx="1434856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428" name="Shape 428"/>
        <p:cNvGrpSpPr/>
        <p:nvPr/>
      </p:nvGrpSpPr>
      <p:grpSpPr>
        <a:xfrm>
          <a:off x="0" y="0"/>
          <a:ext cx="0" cy="0"/>
          <a:chOff x="0" y="0"/>
          <a:chExt cx="0" cy="0"/>
        </a:xfrm>
      </p:grpSpPr>
      <p:pic>
        <p:nvPicPr>
          <p:cNvPr descr=" " id="429" name="Google Shape;42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0" name="Google Shape;43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2" name="Google Shape;432;p18"/>
          <p:cNvSpPr/>
          <p:nvPr/>
        </p:nvSpPr>
        <p:spPr>
          <a:xfrm>
            <a:off x="6054423" y="11049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sp>
        <p:nvSpPr>
          <p:cNvPr id="433" name="Google Shape;433;p18"/>
          <p:cNvSpPr/>
          <p:nvPr/>
        </p:nvSpPr>
        <p:spPr>
          <a:xfrm>
            <a:off x="0" y="31750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8"/>
          <p:cNvSpPr/>
          <p:nvPr/>
        </p:nvSpPr>
        <p:spPr>
          <a:xfrm>
            <a:off x="0" y="78105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p18"/>
          <p:cNvPicPr preferRelativeResize="0"/>
          <p:nvPr/>
        </p:nvPicPr>
        <p:blipFill rotWithShape="1">
          <a:blip r:embed="rId5">
            <a:alphaModFix/>
          </a:blip>
          <a:srcRect b="0" l="0" r="0" t="0"/>
          <a:stretch/>
        </p:blipFill>
        <p:spPr>
          <a:xfrm>
            <a:off x="0" y="7797800"/>
            <a:ext cx="24387048" cy="12700"/>
          </a:xfrm>
          <a:prstGeom prst="rect">
            <a:avLst/>
          </a:prstGeom>
          <a:noFill/>
          <a:ln>
            <a:noFill/>
          </a:ln>
        </p:spPr>
      </p:pic>
      <p:pic>
        <p:nvPicPr>
          <p:cNvPr descr=" " id="436" name="Google Shape;436;p18"/>
          <p:cNvPicPr preferRelativeResize="0"/>
          <p:nvPr/>
        </p:nvPicPr>
        <p:blipFill rotWithShape="1">
          <a:blip r:embed="rId6">
            <a:alphaModFix/>
          </a:blip>
          <a:srcRect b="0" l="0" r="0" t="0"/>
          <a:stretch/>
        </p:blipFill>
        <p:spPr>
          <a:xfrm>
            <a:off x="1244756" y="4902200"/>
            <a:ext cx="190524" cy="2908300"/>
          </a:xfrm>
          <a:prstGeom prst="rect">
            <a:avLst/>
          </a:prstGeom>
          <a:noFill/>
          <a:ln>
            <a:noFill/>
          </a:ln>
        </p:spPr>
      </p:pic>
      <p:pic>
        <p:nvPicPr>
          <p:cNvPr descr=" " id="437" name="Google Shape;437;p18"/>
          <p:cNvPicPr preferRelativeResize="0"/>
          <p:nvPr/>
        </p:nvPicPr>
        <p:blipFill rotWithShape="1">
          <a:blip r:embed="rId7">
            <a:alphaModFix/>
          </a:blip>
          <a:srcRect b="0" l="0" r="0" t="0"/>
          <a:stretch/>
        </p:blipFill>
        <p:spPr>
          <a:xfrm>
            <a:off x="12561870" y="3390900"/>
            <a:ext cx="190524" cy="4419600"/>
          </a:xfrm>
          <a:prstGeom prst="rect">
            <a:avLst/>
          </a:prstGeom>
          <a:noFill/>
          <a:ln>
            <a:noFill/>
          </a:ln>
        </p:spPr>
      </p:pic>
      <p:pic>
        <p:nvPicPr>
          <p:cNvPr descr=" " id="438" name="Google Shape;438;p18"/>
          <p:cNvPicPr preferRelativeResize="0"/>
          <p:nvPr/>
        </p:nvPicPr>
        <p:blipFill rotWithShape="1">
          <a:blip r:embed="rId8">
            <a:alphaModFix/>
          </a:blip>
          <a:srcRect b="0" l="0" r="0" t="0"/>
          <a:stretch/>
        </p:blipFill>
        <p:spPr>
          <a:xfrm>
            <a:off x="6884260" y="7810500"/>
            <a:ext cx="190524" cy="5029200"/>
          </a:xfrm>
          <a:prstGeom prst="rect">
            <a:avLst/>
          </a:prstGeom>
          <a:noFill/>
          <a:ln>
            <a:noFill/>
          </a:ln>
        </p:spPr>
      </p:pic>
      <p:pic>
        <p:nvPicPr>
          <p:cNvPr descr=" " id="439" name="Google Shape;439;p18"/>
          <p:cNvPicPr preferRelativeResize="0"/>
          <p:nvPr/>
        </p:nvPicPr>
        <p:blipFill rotWithShape="1">
          <a:blip r:embed="rId9">
            <a:alphaModFix/>
          </a:blip>
          <a:srcRect b="0" l="0" r="0" t="0"/>
          <a:stretch/>
        </p:blipFill>
        <p:spPr>
          <a:xfrm>
            <a:off x="18214076" y="7810500"/>
            <a:ext cx="190524" cy="3048000"/>
          </a:xfrm>
          <a:prstGeom prst="rect">
            <a:avLst/>
          </a:prstGeom>
          <a:noFill/>
          <a:ln>
            <a:noFill/>
          </a:ln>
        </p:spPr>
      </p:pic>
      <p:sp>
        <p:nvSpPr>
          <p:cNvPr id="440" name="Google Shape;440;p18"/>
          <p:cNvSpPr/>
          <p:nvPr/>
        </p:nvSpPr>
        <p:spPr>
          <a:xfrm>
            <a:off x="1740117" y="46609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8"/>
          <p:cNvSpPr/>
          <p:nvPr/>
        </p:nvSpPr>
        <p:spPr>
          <a:xfrm>
            <a:off x="1740117" y="46609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8"/>
          <p:cNvSpPr/>
          <p:nvPr/>
        </p:nvSpPr>
        <p:spPr>
          <a:xfrm>
            <a:off x="1740117" y="46609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War</a:t>
            </a:r>
            <a:endParaRPr b="0" i="0" sz="3600" u="none" cap="none" strike="noStrike">
              <a:solidFill>
                <a:schemeClr val="dk1"/>
              </a:solidFill>
              <a:latin typeface="Calibri"/>
              <a:ea typeface="Calibri"/>
              <a:cs typeface="Calibri"/>
              <a:sym typeface="Calibri"/>
            </a:endParaRPr>
          </a:p>
        </p:txBody>
      </p:sp>
      <p:sp>
        <p:nvSpPr>
          <p:cNvPr id="443" name="Google Shape;443;p18"/>
          <p:cNvSpPr/>
          <p:nvPr/>
        </p:nvSpPr>
        <p:spPr>
          <a:xfrm>
            <a:off x="1740117" y="54102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444" name="Google Shape;444;p18"/>
          <p:cNvSpPr/>
          <p:nvPr/>
        </p:nvSpPr>
        <p:spPr>
          <a:xfrm>
            <a:off x="13069934" y="31750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8"/>
          <p:cNvSpPr/>
          <p:nvPr/>
        </p:nvSpPr>
        <p:spPr>
          <a:xfrm>
            <a:off x="13069934" y="31750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8"/>
          <p:cNvSpPr/>
          <p:nvPr/>
        </p:nvSpPr>
        <p:spPr>
          <a:xfrm>
            <a:off x="13069934" y="31750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Transformation</a:t>
            </a:r>
            <a:endParaRPr b="0" i="0" sz="3600" u="none" cap="none" strike="noStrike">
              <a:solidFill>
                <a:schemeClr val="dk1"/>
              </a:solidFill>
              <a:latin typeface="Calibri"/>
              <a:ea typeface="Calibri"/>
              <a:cs typeface="Calibri"/>
              <a:sym typeface="Calibri"/>
            </a:endParaRPr>
          </a:p>
        </p:txBody>
      </p:sp>
      <p:sp>
        <p:nvSpPr>
          <p:cNvPr id="447" name="Google Shape;447;p18"/>
          <p:cNvSpPr/>
          <p:nvPr/>
        </p:nvSpPr>
        <p:spPr>
          <a:xfrm>
            <a:off x="13069934" y="3924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448" name="Google Shape;448;p18"/>
          <p:cNvSpPr/>
          <p:nvPr/>
        </p:nvSpPr>
        <p:spPr>
          <a:xfrm>
            <a:off x="7417727" y="83185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8"/>
          <p:cNvSpPr/>
          <p:nvPr/>
        </p:nvSpPr>
        <p:spPr>
          <a:xfrm>
            <a:off x="7417727" y="83185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8"/>
          <p:cNvSpPr/>
          <p:nvPr/>
        </p:nvSpPr>
        <p:spPr>
          <a:xfrm>
            <a:off x="7417727" y="83185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Rise</a:t>
            </a:r>
            <a:endParaRPr b="0" i="0" sz="3600" u="none" cap="none" strike="noStrike">
              <a:solidFill>
                <a:schemeClr val="dk1"/>
              </a:solidFill>
              <a:latin typeface="Calibri"/>
              <a:ea typeface="Calibri"/>
              <a:cs typeface="Calibri"/>
              <a:sym typeface="Calibri"/>
            </a:endParaRPr>
          </a:p>
        </p:txBody>
      </p:sp>
      <p:sp>
        <p:nvSpPr>
          <p:cNvPr id="451" name="Google Shape;451;p18"/>
          <p:cNvSpPr/>
          <p:nvPr/>
        </p:nvSpPr>
        <p:spPr>
          <a:xfrm>
            <a:off x="7417727" y="9067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452" name="Google Shape;452;p18"/>
          <p:cNvSpPr/>
          <p:nvPr/>
        </p:nvSpPr>
        <p:spPr>
          <a:xfrm>
            <a:off x="18747543" y="83185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8"/>
          <p:cNvSpPr/>
          <p:nvPr/>
        </p:nvSpPr>
        <p:spPr>
          <a:xfrm>
            <a:off x="18747543" y="83185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8"/>
          <p:cNvSpPr/>
          <p:nvPr/>
        </p:nvSpPr>
        <p:spPr>
          <a:xfrm>
            <a:off x="18747543" y="83185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Invasion</a:t>
            </a:r>
            <a:endParaRPr b="0" i="0" sz="3600" u="none" cap="none" strike="noStrike">
              <a:solidFill>
                <a:schemeClr val="dk1"/>
              </a:solidFill>
              <a:latin typeface="Calibri"/>
              <a:ea typeface="Calibri"/>
              <a:cs typeface="Calibri"/>
              <a:sym typeface="Calibri"/>
            </a:endParaRPr>
          </a:p>
        </p:txBody>
      </p:sp>
      <p:sp>
        <p:nvSpPr>
          <p:cNvPr id="455" name="Google Shape;455;p18"/>
          <p:cNvSpPr/>
          <p:nvPr/>
        </p:nvSpPr>
        <p:spPr>
          <a:xfrm>
            <a:off x="18747543" y="90678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456" name="Google Shape;456;p18"/>
          <p:cNvSpPr/>
          <p:nvPr/>
        </p:nvSpPr>
        <p:spPr>
          <a:xfrm rot="-5400000">
            <a:off x="957700" y="8592443"/>
            <a:ext cx="889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2020</a:t>
            </a:r>
            <a:endParaRPr b="0" i="0" sz="3600" u="none" cap="none" strike="noStrike">
              <a:solidFill>
                <a:schemeClr val="dk1"/>
              </a:solidFill>
              <a:latin typeface="Calibri"/>
              <a:ea typeface="Calibri"/>
              <a:cs typeface="Calibri"/>
              <a:sym typeface="Calibri"/>
            </a:endParaRPr>
          </a:p>
        </p:txBody>
      </p:sp>
      <p:sp>
        <p:nvSpPr>
          <p:cNvPr id="457" name="Google Shape;457;p18"/>
          <p:cNvSpPr/>
          <p:nvPr/>
        </p:nvSpPr>
        <p:spPr>
          <a:xfrm rot="-5400000">
            <a:off x="12274814" y="8592443"/>
            <a:ext cx="889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2022</a:t>
            </a:r>
            <a:endParaRPr b="0" i="0" sz="3600" u="none" cap="none" strike="noStrike">
              <a:solidFill>
                <a:schemeClr val="dk1"/>
              </a:solidFill>
              <a:latin typeface="Calibri"/>
              <a:ea typeface="Calibri"/>
              <a:cs typeface="Calibri"/>
              <a:sym typeface="Calibri"/>
            </a:endParaRPr>
          </a:p>
        </p:txBody>
      </p:sp>
      <p:sp>
        <p:nvSpPr>
          <p:cNvPr id="458" name="Google Shape;458;p18"/>
          <p:cNvSpPr/>
          <p:nvPr/>
        </p:nvSpPr>
        <p:spPr>
          <a:xfrm rot="-5400000">
            <a:off x="6597205" y="6676219"/>
            <a:ext cx="889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2021</a:t>
            </a:r>
            <a:endParaRPr b="0" i="0" sz="3600" u="none" cap="none" strike="noStrike">
              <a:solidFill>
                <a:schemeClr val="dk1"/>
              </a:solidFill>
              <a:latin typeface="Calibri"/>
              <a:ea typeface="Calibri"/>
              <a:cs typeface="Calibri"/>
              <a:sym typeface="Calibri"/>
            </a:endParaRPr>
          </a:p>
        </p:txBody>
      </p:sp>
      <p:sp>
        <p:nvSpPr>
          <p:cNvPr id="459" name="Google Shape;459;p18"/>
          <p:cNvSpPr/>
          <p:nvPr/>
        </p:nvSpPr>
        <p:spPr>
          <a:xfrm rot="-5400000">
            <a:off x="17927021" y="6662043"/>
            <a:ext cx="889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464" name="Shape 464"/>
        <p:cNvGrpSpPr/>
        <p:nvPr/>
      </p:nvGrpSpPr>
      <p:grpSpPr>
        <a:xfrm>
          <a:off x="0" y="0"/>
          <a:ext cx="0" cy="0"/>
          <a:chOff x="0" y="0"/>
          <a:chExt cx="0" cy="0"/>
        </a:xfrm>
      </p:grpSpPr>
      <p:pic>
        <p:nvPicPr>
          <p:cNvPr descr=" " id="465" name="Google Shape;465;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6" name="Google Shape;466;p19"/>
          <p:cNvPicPr preferRelativeResize="0"/>
          <p:nvPr/>
        </p:nvPicPr>
        <p:blipFill rotWithShape="1">
          <a:blip r:embed="rId4">
            <a:alphaModFix/>
          </a:blip>
          <a:srcRect b="0" l="0" r="0" t="0"/>
          <a:stretch/>
        </p:blipFill>
        <p:spPr>
          <a:xfrm>
            <a:off x="9672259" y="11461750"/>
            <a:ext cx="609676" cy="546100"/>
          </a:xfrm>
          <a:prstGeom prst="rect">
            <a:avLst/>
          </a:prstGeom>
          <a:noFill/>
          <a:ln>
            <a:noFill/>
          </a:ln>
        </p:spPr>
      </p:pic>
      <p:pic>
        <p:nvPicPr>
          <p:cNvPr descr=" " id="467" name="Google Shape;467;p19"/>
          <p:cNvPicPr preferRelativeResize="0"/>
          <p:nvPr/>
        </p:nvPicPr>
        <p:blipFill rotWithShape="1">
          <a:blip r:embed="rId5">
            <a:alphaModFix/>
          </a:blip>
          <a:srcRect b="0" l="0" r="0" t="0"/>
          <a:stretch/>
        </p:blipFill>
        <p:spPr>
          <a:xfrm>
            <a:off x="14308338" y="11957050"/>
            <a:ext cx="609676" cy="533400"/>
          </a:xfrm>
          <a:prstGeom prst="rect">
            <a:avLst/>
          </a:prstGeom>
          <a:noFill/>
          <a:ln>
            <a:noFill/>
          </a:ln>
        </p:spPr>
      </p:pic>
      <p:pic>
        <p:nvPicPr>
          <p:cNvPr descr=" " id="468" name="Google Shape;468;p19"/>
          <p:cNvPicPr preferRelativeResize="0"/>
          <p:nvPr/>
        </p:nvPicPr>
        <p:blipFill rotWithShape="1">
          <a:blip r:embed="rId6">
            <a:alphaModFix/>
          </a:blip>
          <a:srcRect b="0" l="0" r="0" t="0"/>
          <a:stretch/>
        </p:blipFill>
        <p:spPr>
          <a:xfrm>
            <a:off x="10789999" y="1619250"/>
            <a:ext cx="609676" cy="533400"/>
          </a:xfrm>
          <a:prstGeom prst="rect">
            <a:avLst/>
          </a:prstGeom>
          <a:noFill/>
          <a:ln>
            <a:noFill/>
          </a:ln>
        </p:spPr>
      </p:pic>
      <p:pic>
        <p:nvPicPr>
          <p:cNvPr descr=" " id="469" name="Google Shape;469;p19"/>
          <p:cNvPicPr preferRelativeResize="0"/>
          <p:nvPr/>
        </p:nvPicPr>
        <p:blipFill rotWithShape="1">
          <a:blip r:embed="rId7">
            <a:alphaModFix/>
          </a:blip>
          <a:srcRect b="0" l="0" r="0" t="0"/>
          <a:stretch/>
        </p:blipFill>
        <p:spPr>
          <a:xfrm>
            <a:off x="762095" y="10998200"/>
            <a:ext cx="1028829" cy="1993900"/>
          </a:xfrm>
          <a:prstGeom prst="rect">
            <a:avLst/>
          </a:prstGeom>
          <a:noFill/>
          <a:ln>
            <a:noFill/>
          </a:ln>
        </p:spPr>
      </p:pic>
      <p:pic>
        <p:nvPicPr>
          <p:cNvPr descr=" " id="470" name="Google Shape;470;p19"/>
          <p:cNvPicPr preferRelativeResize="0"/>
          <p:nvPr/>
        </p:nvPicPr>
        <p:blipFill rotWithShape="1">
          <a:blip r:embed="rId8">
            <a:alphaModFix/>
          </a:blip>
          <a:srcRect b="0" l="0" r="0" t="0"/>
          <a:stretch/>
        </p:blipFill>
        <p:spPr>
          <a:xfrm>
            <a:off x="18950769" y="12141200"/>
            <a:ext cx="635079" cy="635000"/>
          </a:xfrm>
          <a:prstGeom prst="rect">
            <a:avLst/>
          </a:prstGeom>
          <a:noFill/>
          <a:ln>
            <a:noFill/>
          </a:ln>
        </p:spPr>
      </p:pic>
      <p:pic>
        <p:nvPicPr>
          <p:cNvPr descr=" " id="471" name="Google Shape;471;p19"/>
          <p:cNvPicPr preferRelativeResize="0"/>
          <p:nvPr/>
        </p:nvPicPr>
        <p:blipFill rotWithShape="1">
          <a:blip r:embed="rId9">
            <a:alphaModFix/>
          </a:blip>
          <a:srcRect b="0" l="0" r="0" t="0"/>
          <a:stretch/>
        </p:blipFill>
        <p:spPr>
          <a:xfrm>
            <a:off x="21465683" y="12788900"/>
            <a:ext cx="317540" cy="330200"/>
          </a:xfrm>
          <a:prstGeom prst="rect">
            <a:avLst/>
          </a:prstGeom>
          <a:noFill/>
          <a:ln>
            <a:noFill/>
          </a:ln>
        </p:spPr>
      </p:pic>
      <p:pic>
        <p:nvPicPr>
          <p:cNvPr descr=" " id="472" name="Google Shape;472;p19"/>
          <p:cNvPicPr preferRelativeResize="0"/>
          <p:nvPr/>
        </p:nvPicPr>
        <p:blipFill rotWithShape="1">
          <a:blip r:embed="rId10">
            <a:alphaModFix/>
          </a:blip>
          <a:srcRect b="0" l="0" r="0" t="0"/>
          <a:stretch/>
        </p:blipFill>
        <p:spPr>
          <a:xfrm>
            <a:off x="8713289" y="4140200"/>
            <a:ext cx="317540" cy="317500"/>
          </a:xfrm>
          <a:prstGeom prst="rect">
            <a:avLst/>
          </a:prstGeom>
          <a:noFill/>
          <a:ln>
            <a:noFill/>
          </a:ln>
        </p:spPr>
      </p:pic>
      <p:sp>
        <p:nvSpPr>
          <p:cNvPr id="473" name="Google Shape;47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75" name="Google Shape;475;p19"/>
          <p:cNvSpPr/>
          <p:nvPr/>
        </p:nvSpPr>
        <p:spPr>
          <a:xfrm>
            <a:off x="9267925" y="711200"/>
            <a:ext cx="585119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476" name="Google Shape;476;p19"/>
          <p:cNvSpPr/>
          <p:nvPr/>
        </p:nvSpPr>
        <p:spPr>
          <a:xfrm>
            <a:off x="2553019" y="4241800"/>
            <a:ext cx="6096762"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9"/>
          <p:cNvPicPr preferRelativeResize="0"/>
          <p:nvPr/>
        </p:nvPicPr>
        <p:blipFill rotWithShape="1">
          <a:blip r:embed="rId12">
            <a:alphaModFix/>
          </a:blip>
          <a:srcRect b="0" l="0" r="0" t="0"/>
          <a:stretch/>
        </p:blipFill>
        <p:spPr>
          <a:xfrm>
            <a:off x="2553019" y="4241800"/>
            <a:ext cx="6096762" cy="6096000"/>
          </a:xfrm>
          <a:prstGeom prst="rect">
            <a:avLst/>
          </a:prstGeom>
          <a:noFill/>
          <a:ln>
            <a:noFill/>
          </a:ln>
        </p:spPr>
      </p:pic>
      <p:sp>
        <p:nvSpPr>
          <p:cNvPr id="478" name="Google Shape;478;p19"/>
          <p:cNvSpPr/>
          <p:nvPr/>
        </p:nvSpPr>
        <p:spPr>
          <a:xfrm>
            <a:off x="2553019" y="105410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9"/>
          <p:cNvSpPr/>
          <p:nvPr/>
        </p:nvSpPr>
        <p:spPr>
          <a:xfrm>
            <a:off x="2553019" y="105410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9"/>
          <p:cNvSpPr/>
          <p:nvPr/>
        </p:nvSpPr>
        <p:spPr>
          <a:xfrm>
            <a:off x="2451406" y="105410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481" name="Google Shape;481;p19"/>
          <p:cNvSpPr/>
          <p:nvPr/>
        </p:nvSpPr>
        <p:spPr>
          <a:xfrm>
            <a:off x="2485277" y="114300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482" name="Google Shape;482;p19"/>
          <p:cNvSpPr/>
          <p:nvPr/>
        </p:nvSpPr>
        <p:spPr>
          <a:xfrm>
            <a:off x="9513489" y="2997200"/>
            <a:ext cx="6096762"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p19"/>
          <p:cNvPicPr preferRelativeResize="0"/>
          <p:nvPr/>
        </p:nvPicPr>
        <p:blipFill rotWithShape="1">
          <a:blip r:embed="rId13">
            <a:alphaModFix/>
          </a:blip>
          <a:srcRect b="0" l="0" r="0" t="0"/>
          <a:stretch/>
        </p:blipFill>
        <p:spPr>
          <a:xfrm>
            <a:off x="9513489" y="2997200"/>
            <a:ext cx="6096762" cy="6096000"/>
          </a:xfrm>
          <a:prstGeom prst="rect">
            <a:avLst/>
          </a:prstGeom>
          <a:noFill/>
          <a:ln>
            <a:noFill/>
          </a:ln>
        </p:spPr>
      </p:pic>
      <p:sp>
        <p:nvSpPr>
          <p:cNvPr id="484" name="Google Shape;484;p19"/>
          <p:cNvSpPr/>
          <p:nvPr/>
        </p:nvSpPr>
        <p:spPr>
          <a:xfrm>
            <a:off x="9513489" y="92964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9"/>
          <p:cNvSpPr/>
          <p:nvPr/>
        </p:nvSpPr>
        <p:spPr>
          <a:xfrm>
            <a:off x="9513489" y="92964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9"/>
          <p:cNvSpPr/>
          <p:nvPr/>
        </p:nvSpPr>
        <p:spPr>
          <a:xfrm>
            <a:off x="9411876" y="92964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487" name="Google Shape;487;p19"/>
          <p:cNvSpPr/>
          <p:nvPr/>
        </p:nvSpPr>
        <p:spPr>
          <a:xfrm>
            <a:off x="9445747" y="101854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488" name="Google Shape;488;p19"/>
          <p:cNvSpPr/>
          <p:nvPr/>
        </p:nvSpPr>
        <p:spPr>
          <a:xfrm>
            <a:off x="16473959" y="1625600"/>
            <a:ext cx="6096762"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p19"/>
          <p:cNvPicPr preferRelativeResize="0"/>
          <p:nvPr/>
        </p:nvPicPr>
        <p:blipFill rotWithShape="1">
          <a:blip r:embed="rId14">
            <a:alphaModFix/>
          </a:blip>
          <a:srcRect b="0" l="0" r="0" t="0"/>
          <a:stretch/>
        </p:blipFill>
        <p:spPr>
          <a:xfrm>
            <a:off x="16473959" y="1625600"/>
            <a:ext cx="6096762" cy="6096000"/>
          </a:xfrm>
          <a:prstGeom prst="rect">
            <a:avLst/>
          </a:prstGeom>
          <a:noFill/>
          <a:ln>
            <a:noFill/>
          </a:ln>
        </p:spPr>
      </p:pic>
      <p:sp>
        <p:nvSpPr>
          <p:cNvPr id="490" name="Google Shape;490;p19"/>
          <p:cNvSpPr/>
          <p:nvPr/>
        </p:nvSpPr>
        <p:spPr>
          <a:xfrm>
            <a:off x="16473959" y="79248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9"/>
          <p:cNvSpPr/>
          <p:nvPr/>
        </p:nvSpPr>
        <p:spPr>
          <a:xfrm>
            <a:off x="16473959" y="79248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9"/>
          <p:cNvSpPr/>
          <p:nvPr/>
        </p:nvSpPr>
        <p:spPr>
          <a:xfrm>
            <a:off x="16372346" y="79248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493" name="Google Shape;493;p19"/>
          <p:cNvSpPr/>
          <p:nvPr/>
        </p:nvSpPr>
        <p:spPr>
          <a:xfrm>
            <a:off x="16406217" y="88138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8" name="Google Shape;28;p2"/>
          <p:cNvPicPr preferRelativeResize="0"/>
          <p:nvPr/>
        </p:nvPicPr>
        <p:blipFill rotWithShape="1">
          <a:blip r:embed="rId4">
            <a:alphaModFix/>
          </a:blip>
          <a:srcRect b="0" l="0" r="0" t="0"/>
          <a:stretch/>
        </p:blipFill>
        <p:spPr>
          <a:xfrm>
            <a:off x="17426578" y="901700"/>
            <a:ext cx="1982229" cy="2154875"/>
          </a:xfrm>
          <a:prstGeom prst="rect">
            <a:avLst/>
          </a:prstGeom>
          <a:noFill/>
          <a:ln>
            <a:noFill/>
          </a:ln>
        </p:spPr>
      </p:pic>
      <p:pic>
        <p:nvPicPr>
          <p:cNvPr descr=" " id="29" name="Google Shape;29;p2"/>
          <p:cNvPicPr preferRelativeResize="0"/>
          <p:nvPr/>
        </p:nvPicPr>
        <p:blipFill rotWithShape="1">
          <a:blip r:embed="rId5">
            <a:alphaModFix/>
          </a:blip>
          <a:srcRect b="0" l="0" r="0" t="0"/>
          <a:stretch/>
        </p:blipFill>
        <p:spPr>
          <a:xfrm>
            <a:off x="20614677" y="8902700"/>
            <a:ext cx="3507378" cy="4276452"/>
          </a:xfrm>
          <a:prstGeom prst="rect">
            <a:avLst/>
          </a:prstGeom>
          <a:noFill/>
          <a:ln>
            <a:noFill/>
          </a:ln>
        </p:spPr>
      </p:pic>
      <p:pic>
        <p:nvPicPr>
          <p:cNvPr descr=" " id="30" name="Google Shape;30;p2"/>
          <p:cNvPicPr preferRelativeResize="0"/>
          <p:nvPr/>
        </p:nvPicPr>
        <p:blipFill rotWithShape="1">
          <a:blip r:embed="rId6">
            <a:alphaModFix/>
          </a:blip>
          <a:srcRect b="0" l="0" r="0" t="0"/>
          <a:stretch/>
        </p:blipFill>
        <p:spPr>
          <a:xfrm>
            <a:off x="21986448" y="2628900"/>
            <a:ext cx="767872" cy="1480792"/>
          </a:xfrm>
          <a:prstGeom prst="rect">
            <a:avLst/>
          </a:prstGeom>
          <a:noFill/>
          <a:ln>
            <a:noFill/>
          </a:ln>
        </p:spPr>
      </p:pic>
      <p:pic>
        <p:nvPicPr>
          <p:cNvPr descr=" " id="31" name="Google Shape;31;p2"/>
          <p:cNvPicPr preferRelativeResize="0"/>
          <p:nvPr/>
        </p:nvPicPr>
        <p:blipFill rotWithShape="1">
          <a:blip r:embed="rId7">
            <a:alphaModFix/>
          </a:blip>
          <a:srcRect b="0" l="0" r="0" t="0"/>
          <a:stretch/>
        </p:blipFill>
        <p:spPr>
          <a:xfrm>
            <a:off x="2635204" y="9276274"/>
            <a:ext cx="384406" cy="740389"/>
          </a:xfrm>
          <a:prstGeom prst="rect">
            <a:avLst/>
          </a:prstGeom>
          <a:noFill/>
          <a:ln>
            <a:noFill/>
          </a:ln>
        </p:spPr>
      </p:pic>
      <p:sp>
        <p:nvSpPr>
          <p:cNvPr id="32" name="Google Shape;32;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4" name="Google Shape;34;p2"/>
          <p:cNvSpPr/>
          <p:nvPr/>
        </p:nvSpPr>
        <p:spPr>
          <a:xfrm>
            <a:off x="9521957" y="4394200"/>
            <a:ext cx="534313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5" name="Google Shape;35;p2"/>
          <p:cNvSpPr/>
          <p:nvPr/>
        </p:nvSpPr>
        <p:spPr>
          <a:xfrm>
            <a:off x="6397366" y="6921500"/>
            <a:ext cx="11605017" cy="280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498" name="Shape 498"/>
        <p:cNvGrpSpPr/>
        <p:nvPr/>
      </p:nvGrpSpPr>
      <p:grpSpPr>
        <a:xfrm>
          <a:off x="0" y="0"/>
          <a:ext cx="0" cy="0"/>
          <a:chOff x="0" y="0"/>
          <a:chExt cx="0" cy="0"/>
        </a:xfrm>
      </p:grpSpPr>
      <p:pic>
        <p:nvPicPr>
          <p:cNvPr descr=" " id="499" name="Google Shape;499;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0" name="Google Shape;50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2" name="Google Shape;502;p20"/>
          <p:cNvSpPr/>
          <p:nvPr/>
        </p:nvSpPr>
        <p:spPr>
          <a:xfrm>
            <a:off x="7794541" y="1955800"/>
            <a:ext cx="881066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The List</a:t>
            </a:r>
            <a:endParaRPr b="0" i="0" sz="8000" u="none" cap="none" strike="noStrike">
              <a:solidFill>
                <a:schemeClr val="dk1"/>
              </a:solidFill>
              <a:latin typeface="Calibri"/>
              <a:ea typeface="Calibri"/>
              <a:cs typeface="Calibri"/>
              <a:sym typeface="Calibri"/>
            </a:endParaRPr>
          </a:p>
        </p:txBody>
      </p:sp>
      <p:sp>
        <p:nvSpPr>
          <p:cNvPr id="503" name="Google Shape;503;p20"/>
          <p:cNvSpPr/>
          <p:nvPr/>
        </p:nvSpPr>
        <p:spPr>
          <a:xfrm>
            <a:off x="3670759" y="4635500"/>
            <a:ext cx="17032829" cy="68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0"/>
          <p:cNvSpPr/>
          <p:nvPr/>
        </p:nvSpPr>
        <p:spPr>
          <a:xfrm>
            <a:off x="3670759" y="4635500"/>
            <a:ext cx="17032829"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0"/>
          <p:cNvSpPr/>
          <p:nvPr/>
        </p:nvSpPr>
        <p:spPr>
          <a:xfrm>
            <a:off x="3670759" y="48958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519"/>
              </a:buClr>
              <a:buSzPts val="3600"/>
              <a:buFont typeface="Bebas Neue"/>
              <a:buNone/>
            </a:pPr>
            <a:r>
              <a:rPr b="0" i="0" lang="en-US" sz="3600" u="none" cap="none" strike="noStrike">
                <a:solidFill>
                  <a:srgbClr val="FF9519"/>
                </a:solidFill>
                <a:latin typeface="Bebas Neue"/>
                <a:ea typeface="Bebas Neue"/>
                <a:cs typeface="Bebas Neue"/>
                <a:sym typeface="Bebas Neue"/>
              </a:rPr>
              <a:t>Dragons</a:t>
            </a:r>
            <a:endParaRPr b="0" i="0" sz="3600" u="none" cap="none" strike="noStrike">
              <a:solidFill>
                <a:schemeClr val="dk1"/>
              </a:solidFill>
              <a:latin typeface="Calibri"/>
              <a:ea typeface="Calibri"/>
              <a:cs typeface="Calibri"/>
              <a:sym typeface="Calibri"/>
            </a:endParaRPr>
          </a:p>
        </p:txBody>
      </p:sp>
      <p:sp>
        <p:nvSpPr>
          <p:cNvPr id="506" name="Google Shape;506;p20"/>
          <p:cNvSpPr/>
          <p:nvPr/>
        </p:nvSpPr>
        <p:spPr>
          <a:xfrm>
            <a:off x="10072359" y="4635500"/>
            <a:ext cx="10766712"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07" name="Google Shape;507;p20"/>
          <p:cNvSpPr/>
          <p:nvPr/>
        </p:nvSpPr>
        <p:spPr>
          <a:xfrm>
            <a:off x="3670759" y="63119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0"/>
          <p:cNvSpPr/>
          <p:nvPr/>
        </p:nvSpPr>
        <p:spPr>
          <a:xfrm>
            <a:off x="3670759" y="63119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519"/>
              </a:buClr>
              <a:buSzPts val="3600"/>
              <a:buFont typeface="Bebas Neue"/>
              <a:buNone/>
            </a:pPr>
            <a:r>
              <a:rPr b="0" i="0" lang="en-US" sz="3600" u="none" cap="none" strike="noStrike">
                <a:solidFill>
                  <a:srgbClr val="FF9519"/>
                </a:solidFill>
                <a:latin typeface="Bebas Neue"/>
                <a:ea typeface="Bebas Neue"/>
                <a:cs typeface="Bebas Neue"/>
                <a:sym typeface="Bebas Neue"/>
              </a:rPr>
              <a:t>Medieval-like Settings</a:t>
            </a:r>
            <a:endParaRPr b="0" i="0" sz="3600" u="none" cap="none" strike="noStrike">
              <a:solidFill>
                <a:schemeClr val="dk1"/>
              </a:solidFill>
              <a:latin typeface="Calibri"/>
              <a:ea typeface="Calibri"/>
              <a:cs typeface="Calibri"/>
              <a:sym typeface="Calibri"/>
            </a:endParaRPr>
          </a:p>
        </p:txBody>
      </p:sp>
      <p:sp>
        <p:nvSpPr>
          <p:cNvPr id="509" name="Google Shape;509;p20"/>
          <p:cNvSpPr/>
          <p:nvPr/>
        </p:nvSpPr>
        <p:spPr>
          <a:xfrm>
            <a:off x="10072359" y="63182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10" name="Google Shape;510;p20"/>
          <p:cNvSpPr/>
          <p:nvPr/>
        </p:nvSpPr>
        <p:spPr>
          <a:xfrm>
            <a:off x="3670759" y="74676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0"/>
          <p:cNvSpPr/>
          <p:nvPr/>
        </p:nvSpPr>
        <p:spPr>
          <a:xfrm>
            <a:off x="3670759" y="74676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519"/>
              </a:buClr>
              <a:buSzPts val="3600"/>
              <a:buFont typeface="Bebas Neue"/>
              <a:buNone/>
            </a:pPr>
            <a:r>
              <a:rPr b="0" i="0" lang="en-US" sz="3600" u="none" cap="none" strike="noStrike">
                <a:solidFill>
                  <a:srgbClr val="FF9519"/>
                </a:solidFill>
                <a:latin typeface="Bebas Neue"/>
                <a:ea typeface="Bebas Neue"/>
                <a:cs typeface="Bebas Neue"/>
                <a:sym typeface="Bebas Neue"/>
              </a:rPr>
              <a:t>Chosen One Trope</a:t>
            </a:r>
            <a:endParaRPr b="0" i="0" sz="3600" u="none" cap="none" strike="noStrike">
              <a:solidFill>
                <a:schemeClr val="dk1"/>
              </a:solidFill>
              <a:latin typeface="Calibri"/>
              <a:ea typeface="Calibri"/>
              <a:cs typeface="Calibri"/>
              <a:sym typeface="Calibri"/>
            </a:endParaRPr>
          </a:p>
        </p:txBody>
      </p:sp>
      <p:sp>
        <p:nvSpPr>
          <p:cNvPr id="512" name="Google Shape;512;p20"/>
          <p:cNvSpPr/>
          <p:nvPr/>
        </p:nvSpPr>
        <p:spPr>
          <a:xfrm>
            <a:off x="10072359" y="74739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13" name="Google Shape;513;p20"/>
          <p:cNvSpPr/>
          <p:nvPr/>
        </p:nvSpPr>
        <p:spPr>
          <a:xfrm>
            <a:off x="3670759" y="86233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3670759" y="86233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519"/>
              </a:buClr>
              <a:buSzPts val="3600"/>
              <a:buFont typeface="Bebas Neue"/>
              <a:buNone/>
            </a:pPr>
            <a:r>
              <a:rPr b="0" i="0" lang="en-US" sz="3600" u="none" cap="none" strike="noStrike">
                <a:solidFill>
                  <a:srgbClr val="FF9519"/>
                </a:solidFill>
                <a:latin typeface="Bebas Neue"/>
                <a:ea typeface="Bebas Neue"/>
                <a:cs typeface="Bebas Neue"/>
                <a:sym typeface="Bebas Neue"/>
              </a:rPr>
              <a:t>Magic</a:t>
            </a:r>
            <a:endParaRPr b="0" i="0" sz="3600" u="none" cap="none" strike="noStrike">
              <a:solidFill>
                <a:schemeClr val="dk1"/>
              </a:solidFill>
              <a:latin typeface="Calibri"/>
              <a:ea typeface="Calibri"/>
              <a:cs typeface="Calibri"/>
              <a:sym typeface="Calibri"/>
            </a:endParaRPr>
          </a:p>
        </p:txBody>
      </p:sp>
      <p:sp>
        <p:nvSpPr>
          <p:cNvPr id="515" name="Google Shape;515;p20"/>
          <p:cNvSpPr/>
          <p:nvPr/>
        </p:nvSpPr>
        <p:spPr>
          <a:xfrm>
            <a:off x="10072359" y="86296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16" name="Google Shape;516;p20"/>
          <p:cNvSpPr/>
          <p:nvPr/>
        </p:nvSpPr>
        <p:spPr>
          <a:xfrm>
            <a:off x="3670759" y="97790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0"/>
          <p:cNvSpPr/>
          <p:nvPr/>
        </p:nvSpPr>
        <p:spPr>
          <a:xfrm>
            <a:off x="3670759" y="97790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519"/>
              </a:buClr>
              <a:buSzPts val="3600"/>
              <a:buFont typeface="Bebas Neue"/>
              <a:buNone/>
            </a:pPr>
            <a:r>
              <a:rPr b="0" i="0" lang="en-US" sz="3600" u="none" cap="none" strike="noStrike">
                <a:solidFill>
                  <a:srgbClr val="FF9519"/>
                </a:solidFill>
                <a:latin typeface="Bebas Neue"/>
                <a:ea typeface="Bebas Neue"/>
                <a:cs typeface="Bebas Neue"/>
                <a:sym typeface="Bebas Neue"/>
              </a:rPr>
              <a:t>The Best Curse</a:t>
            </a:r>
            <a:endParaRPr b="0" i="0" sz="3600" u="none" cap="none" strike="noStrike">
              <a:solidFill>
                <a:schemeClr val="dk1"/>
              </a:solidFill>
              <a:latin typeface="Calibri"/>
              <a:ea typeface="Calibri"/>
              <a:cs typeface="Calibri"/>
              <a:sym typeface="Calibri"/>
            </a:endParaRPr>
          </a:p>
        </p:txBody>
      </p:sp>
      <p:sp>
        <p:nvSpPr>
          <p:cNvPr id="518" name="Google Shape;518;p20"/>
          <p:cNvSpPr/>
          <p:nvPr/>
        </p:nvSpPr>
        <p:spPr>
          <a:xfrm>
            <a:off x="10072359" y="97853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19" name="Google Shape;519;p20"/>
          <p:cNvSpPr/>
          <p:nvPr/>
        </p:nvSpPr>
        <p:spPr>
          <a:xfrm>
            <a:off x="3670759" y="109347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0"/>
          <p:cNvSpPr/>
          <p:nvPr/>
        </p:nvSpPr>
        <p:spPr>
          <a:xfrm>
            <a:off x="3670759" y="109347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519"/>
              </a:buClr>
              <a:buSzPts val="3600"/>
              <a:buFont typeface="Bebas Neue"/>
              <a:buNone/>
            </a:pPr>
            <a:r>
              <a:rPr b="0" i="0" lang="en-US" sz="3600" u="none" cap="none" strike="noStrike">
                <a:solidFill>
                  <a:srgbClr val="FF9519"/>
                </a:solidFill>
                <a:latin typeface="Bebas Neue"/>
                <a:ea typeface="Bebas Neue"/>
                <a:cs typeface="Bebas Neue"/>
                <a:sym typeface="Bebas Neue"/>
              </a:rPr>
              <a:t>Unique Creatures</a:t>
            </a:r>
            <a:endParaRPr b="0" i="0" sz="3600" u="none" cap="none" strike="noStrike">
              <a:solidFill>
                <a:schemeClr val="dk1"/>
              </a:solidFill>
              <a:latin typeface="Calibri"/>
              <a:ea typeface="Calibri"/>
              <a:cs typeface="Calibri"/>
              <a:sym typeface="Calibri"/>
            </a:endParaRPr>
          </a:p>
        </p:txBody>
      </p:sp>
      <p:sp>
        <p:nvSpPr>
          <p:cNvPr id="521" name="Google Shape;521;p20"/>
          <p:cNvSpPr/>
          <p:nvPr/>
        </p:nvSpPr>
        <p:spPr>
          <a:xfrm>
            <a:off x="10072359" y="10941050"/>
            <a:ext cx="10766712"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526" name="Shape 526"/>
        <p:cNvGrpSpPr/>
        <p:nvPr/>
      </p:nvGrpSpPr>
      <p:grpSpPr>
        <a:xfrm>
          <a:off x="0" y="0"/>
          <a:ext cx="0" cy="0"/>
          <a:chOff x="0" y="0"/>
          <a:chExt cx="0" cy="0"/>
        </a:xfrm>
      </p:grpSpPr>
      <p:pic>
        <p:nvPicPr>
          <p:cNvPr descr=" " id="527" name="Google Shape;527;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8" name="Google Shape;528;p21"/>
          <p:cNvPicPr preferRelativeResize="0"/>
          <p:nvPr/>
        </p:nvPicPr>
        <p:blipFill rotWithShape="1">
          <a:blip r:embed="rId4">
            <a:alphaModFix/>
          </a:blip>
          <a:srcRect b="0" l="0" r="0" t="0"/>
          <a:stretch/>
        </p:blipFill>
        <p:spPr>
          <a:xfrm>
            <a:off x="17426578" y="901700"/>
            <a:ext cx="1982229" cy="2154882"/>
          </a:xfrm>
          <a:prstGeom prst="rect">
            <a:avLst/>
          </a:prstGeom>
          <a:noFill/>
          <a:ln>
            <a:noFill/>
          </a:ln>
        </p:spPr>
      </p:pic>
      <p:pic>
        <p:nvPicPr>
          <p:cNvPr descr=" " id="529" name="Google Shape;529;p21"/>
          <p:cNvPicPr preferRelativeResize="0"/>
          <p:nvPr/>
        </p:nvPicPr>
        <p:blipFill rotWithShape="1">
          <a:blip r:embed="rId5">
            <a:alphaModFix/>
          </a:blip>
          <a:srcRect b="0" l="0" r="0" t="0"/>
          <a:stretch/>
        </p:blipFill>
        <p:spPr>
          <a:xfrm>
            <a:off x="20614677" y="8902700"/>
            <a:ext cx="3507378" cy="4276452"/>
          </a:xfrm>
          <a:prstGeom prst="rect">
            <a:avLst/>
          </a:prstGeom>
          <a:noFill/>
          <a:ln>
            <a:noFill/>
          </a:ln>
        </p:spPr>
      </p:pic>
      <p:pic>
        <p:nvPicPr>
          <p:cNvPr descr=" " id="530" name="Google Shape;530;p21"/>
          <p:cNvPicPr preferRelativeResize="0"/>
          <p:nvPr/>
        </p:nvPicPr>
        <p:blipFill rotWithShape="1">
          <a:blip r:embed="rId6">
            <a:alphaModFix/>
          </a:blip>
          <a:srcRect b="0" l="0" r="0" t="0"/>
          <a:stretch/>
        </p:blipFill>
        <p:spPr>
          <a:xfrm>
            <a:off x="21986448" y="2628900"/>
            <a:ext cx="767872" cy="1480790"/>
          </a:xfrm>
          <a:prstGeom prst="rect">
            <a:avLst/>
          </a:prstGeom>
          <a:noFill/>
          <a:ln>
            <a:noFill/>
          </a:ln>
        </p:spPr>
      </p:pic>
      <p:pic>
        <p:nvPicPr>
          <p:cNvPr descr=" " id="531" name="Google Shape;531;p21"/>
          <p:cNvPicPr preferRelativeResize="0"/>
          <p:nvPr/>
        </p:nvPicPr>
        <p:blipFill rotWithShape="1">
          <a:blip r:embed="rId7">
            <a:alphaModFix/>
          </a:blip>
          <a:srcRect b="0" l="0" r="0" t="0"/>
          <a:stretch/>
        </p:blipFill>
        <p:spPr>
          <a:xfrm>
            <a:off x="2635204" y="9276283"/>
            <a:ext cx="384406" cy="740395"/>
          </a:xfrm>
          <a:prstGeom prst="rect">
            <a:avLst/>
          </a:prstGeom>
          <a:noFill/>
          <a:ln>
            <a:noFill/>
          </a:ln>
        </p:spPr>
      </p:pic>
      <p:sp>
        <p:nvSpPr>
          <p:cNvPr id="532" name="Google Shape;53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4" name="Google Shape;534;p21"/>
          <p:cNvSpPr/>
          <p:nvPr/>
        </p:nvSpPr>
        <p:spPr>
          <a:xfrm>
            <a:off x="12053807" y="2603500"/>
            <a:ext cx="10732841" cy="8915400"/>
          </a:xfrm>
          <a:prstGeom prst="roundRect">
            <a:avLst>
              <a:gd fmla="val 1425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1"/>
          <p:cNvSpPr/>
          <p:nvPr/>
        </p:nvSpPr>
        <p:spPr>
          <a:xfrm>
            <a:off x="12866708" y="3416300"/>
            <a:ext cx="9445747"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2626"/>
              </a:buClr>
              <a:buSzPts val="8000"/>
              <a:buFont typeface="Bebas Neue"/>
              <a:buNone/>
            </a:pPr>
            <a:r>
              <a:rPr b="0" i="0" lang="en-US" sz="8000" u="none" cap="none" strike="noStrike">
                <a:solidFill>
                  <a:srgbClr val="262626"/>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536" name="Google Shape;536;p21"/>
          <p:cNvSpPr/>
          <p:nvPr/>
        </p:nvSpPr>
        <p:spPr>
          <a:xfrm>
            <a:off x="12866708" y="6464300"/>
            <a:ext cx="9242522"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37" name="Google Shape;537;p21"/>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38" name="Google Shape;538;p21"/>
          <p:cNvPicPr preferRelativeResize="0"/>
          <p:nvPr/>
        </p:nvPicPr>
        <p:blipFill rotWithShape="1">
          <a:blip r:embed="rId10">
            <a:alphaModFix/>
          </a:blip>
          <a:srcRect b="0" l="0" r="0" t="0"/>
          <a:stretch/>
        </p:blipFill>
        <p:spPr>
          <a:xfrm>
            <a:off x="3022978" y="2260600"/>
            <a:ext cx="9030829" cy="9588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40" name="Shape 40"/>
        <p:cNvGrpSpPr/>
        <p:nvPr/>
      </p:nvGrpSpPr>
      <p:grpSpPr>
        <a:xfrm>
          <a:off x="0" y="0"/>
          <a:ext cx="0" cy="0"/>
          <a:chOff x="0" y="0"/>
          <a:chExt cx="0" cy="0"/>
        </a:xfrm>
      </p:grpSpPr>
      <p:pic>
        <p:nvPicPr>
          <p:cNvPr descr=" " id="41" name="Google Shape;41;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 name="Google Shape;42;p3"/>
          <p:cNvPicPr preferRelativeResize="0"/>
          <p:nvPr/>
        </p:nvPicPr>
        <p:blipFill rotWithShape="1">
          <a:blip r:embed="rId4">
            <a:alphaModFix/>
          </a:blip>
          <a:srcRect b="0" l="0" r="0" t="0"/>
          <a:stretch/>
        </p:blipFill>
        <p:spPr>
          <a:xfrm>
            <a:off x="203225" y="11709400"/>
            <a:ext cx="876799" cy="1691174"/>
          </a:xfrm>
          <a:prstGeom prst="rect">
            <a:avLst/>
          </a:prstGeom>
          <a:noFill/>
          <a:ln>
            <a:noFill/>
          </a:ln>
        </p:spPr>
      </p:pic>
      <p:pic>
        <p:nvPicPr>
          <p:cNvPr descr=" " id="43" name="Google Shape;43;p3"/>
          <p:cNvPicPr preferRelativeResize="0"/>
          <p:nvPr/>
        </p:nvPicPr>
        <p:blipFill rotWithShape="1">
          <a:blip r:embed="rId5">
            <a:alphaModFix/>
          </a:blip>
          <a:srcRect b="0" l="0" r="0" t="0"/>
          <a:stretch/>
        </p:blipFill>
        <p:spPr>
          <a:xfrm>
            <a:off x="22367496" y="1968500"/>
            <a:ext cx="1292839" cy="1292678"/>
          </a:xfrm>
          <a:prstGeom prst="rect">
            <a:avLst/>
          </a:prstGeom>
          <a:noFill/>
          <a:ln>
            <a:noFill/>
          </a:ln>
        </p:spPr>
      </p:pic>
      <p:pic>
        <p:nvPicPr>
          <p:cNvPr descr=" " id="44" name="Google Shape;44;p3"/>
          <p:cNvPicPr preferRelativeResize="0"/>
          <p:nvPr/>
        </p:nvPicPr>
        <p:blipFill rotWithShape="1">
          <a:blip r:embed="rId6">
            <a:alphaModFix/>
          </a:blip>
          <a:srcRect b="0" l="0" r="0" t="0"/>
          <a:stretch/>
        </p:blipFill>
        <p:spPr>
          <a:xfrm>
            <a:off x="5804625" y="1104900"/>
            <a:ext cx="673184" cy="673100"/>
          </a:xfrm>
          <a:prstGeom prst="rect">
            <a:avLst/>
          </a:prstGeom>
          <a:noFill/>
          <a:ln>
            <a:noFill/>
          </a:ln>
        </p:spPr>
      </p:pic>
      <p:pic>
        <p:nvPicPr>
          <p:cNvPr descr=" " id="45" name="Google Shape;45;p3"/>
          <p:cNvPicPr preferRelativeResize="0"/>
          <p:nvPr/>
        </p:nvPicPr>
        <p:blipFill rotWithShape="1">
          <a:blip r:embed="rId7">
            <a:alphaModFix/>
          </a:blip>
          <a:srcRect b="0" l="0" r="0" t="0"/>
          <a:stretch/>
        </p:blipFill>
        <p:spPr>
          <a:xfrm>
            <a:off x="10224778" y="1346200"/>
            <a:ext cx="317540" cy="330200"/>
          </a:xfrm>
          <a:prstGeom prst="rect">
            <a:avLst/>
          </a:prstGeom>
          <a:noFill/>
          <a:ln>
            <a:noFill/>
          </a:ln>
        </p:spPr>
      </p:pic>
      <p:pic>
        <p:nvPicPr>
          <p:cNvPr descr=" " id="46" name="Google Shape;46;p3"/>
          <p:cNvPicPr preferRelativeResize="0"/>
          <p:nvPr/>
        </p:nvPicPr>
        <p:blipFill rotWithShape="1">
          <a:blip r:embed="rId8">
            <a:alphaModFix/>
          </a:blip>
          <a:srcRect b="0" l="0" r="0" t="0"/>
          <a:stretch/>
        </p:blipFill>
        <p:spPr>
          <a:xfrm>
            <a:off x="1905238" y="7353300"/>
            <a:ext cx="330241" cy="330200"/>
          </a:xfrm>
          <a:prstGeom prst="rect">
            <a:avLst/>
          </a:prstGeom>
          <a:noFill/>
          <a:ln>
            <a:noFill/>
          </a:ln>
        </p:spPr>
      </p:pic>
      <p:sp>
        <p:nvSpPr>
          <p:cNvPr id="47" name="Google Shape;4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9" name="Google Shape;49;p3"/>
          <p:cNvSpPr/>
          <p:nvPr/>
        </p:nvSpPr>
        <p:spPr>
          <a:xfrm rot="-5400000">
            <a:off x="-1462377" y="4846886"/>
            <a:ext cx="1029675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2626"/>
              </a:buClr>
              <a:buSzPts val="12800"/>
              <a:buFont typeface="Bebas Neue"/>
              <a:buNone/>
            </a:pPr>
            <a:r>
              <a:rPr b="0" i="0" lang="en-US" sz="12800" u="none" cap="none" strike="noStrike">
                <a:solidFill>
                  <a:srgbClr val="262626"/>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50" name="Google Shape;50;p3"/>
          <p:cNvSpPr/>
          <p:nvPr/>
        </p:nvSpPr>
        <p:spPr>
          <a:xfrm>
            <a:off x="5220352" y="32258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5220352" y="33528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5017127" y="3352800"/>
            <a:ext cx="6134867" cy="93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5084869" y="41910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4" name="Google Shape;54;p3"/>
          <p:cNvPicPr preferRelativeResize="0"/>
          <p:nvPr/>
        </p:nvPicPr>
        <p:blipFill rotWithShape="1">
          <a:blip r:embed="rId10">
            <a:alphaModFix/>
          </a:blip>
          <a:srcRect b="0" l="0" r="0" t="0"/>
          <a:stretch/>
        </p:blipFill>
        <p:spPr>
          <a:xfrm>
            <a:off x="11355219" y="3225800"/>
            <a:ext cx="1625803" cy="1625600"/>
          </a:xfrm>
          <a:prstGeom prst="rect">
            <a:avLst/>
          </a:prstGeom>
          <a:noFill/>
          <a:ln>
            <a:noFill/>
          </a:ln>
        </p:spPr>
      </p:pic>
      <p:sp>
        <p:nvSpPr>
          <p:cNvPr id="55" name="Google Shape;55;p3"/>
          <p:cNvSpPr/>
          <p:nvPr/>
        </p:nvSpPr>
        <p:spPr>
          <a:xfrm>
            <a:off x="11355219" y="3225800"/>
            <a:ext cx="1625803" cy="1625600"/>
          </a:xfrm>
          <a:prstGeom prst="roundRect">
            <a:avLst>
              <a:gd fmla="val 781313" name="adj"/>
            </a:avLst>
          </a:prstGeom>
          <a:noFill/>
          <a:ln cap="flat" cmpd="sng" w="12700">
            <a:solidFill>
              <a:srgbClr val="FF951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1818827" y="3568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519"/>
              </a:buClr>
              <a:buSzPts val="4800"/>
              <a:buFont typeface="Bebas Neue"/>
              <a:buNone/>
            </a:pPr>
            <a:r>
              <a:rPr b="0" i="0" lang="en-US" sz="4800" u="none" cap="none" strike="noStrike">
                <a:solidFill>
                  <a:srgbClr val="FF9519"/>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3743118" y="32258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p3"/>
          <p:cNvPicPr preferRelativeResize="0"/>
          <p:nvPr/>
        </p:nvPicPr>
        <p:blipFill rotWithShape="1">
          <a:blip r:embed="rId10">
            <a:alphaModFix/>
          </a:blip>
          <a:srcRect b="0" l="0" r="0" t="0"/>
          <a:stretch/>
        </p:blipFill>
        <p:spPr>
          <a:xfrm>
            <a:off x="13743118" y="3225800"/>
            <a:ext cx="1625803" cy="1625600"/>
          </a:xfrm>
          <a:prstGeom prst="rect">
            <a:avLst/>
          </a:prstGeom>
          <a:noFill/>
          <a:ln>
            <a:noFill/>
          </a:ln>
        </p:spPr>
      </p:pic>
      <p:sp>
        <p:nvSpPr>
          <p:cNvPr id="59" name="Google Shape;59;p3"/>
          <p:cNvSpPr/>
          <p:nvPr/>
        </p:nvSpPr>
        <p:spPr>
          <a:xfrm>
            <a:off x="13743118" y="3225800"/>
            <a:ext cx="1625803" cy="1625600"/>
          </a:xfrm>
          <a:prstGeom prst="roundRect">
            <a:avLst>
              <a:gd fmla="val 781313" name="adj"/>
            </a:avLst>
          </a:prstGeom>
          <a:noFill/>
          <a:ln cap="flat" cmpd="sng" w="12700">
            <a:solidFill>
              <a:srgbClr val="FF951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4206726" y="3568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519"/>
              </a:buClr>
              <a:buSzPts val="4800"/>
              <a:buFont typeface="Bebas Neue"/>
              <a:buNone/>
            </a:pPr>
            <a:r>
              <a:rPr b="0" i="0" lang="en-US" sz="4800" u="none" cap="none" strike="noStrike">
                <a:solidFill>
                  <a:srgbClr val="FF9519"/>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5572146" y="33528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5572146" y="33528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5572146" y="41910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5220352" y="62103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5220352" y="63373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5017127" y="6337300"/>
            <a:ext cx="6134867" cy="93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5084869" y="71755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8" name="Google Shape;68;p3"/>
          <p:cNvPicPr preferRelativeResize="0"/>
          <p:nvPr/>
        </p:nvPicPr>
        <p:blipFill rotWithShape="1">
          <a:blip r:embed="rId10">
            <a:alphaModFix/>
          </a:blip>
          <a:srcRect b="0" l="0" r="0" t="0"/>
          <a:stretch/>
        </p:blipFill>
        <p:spPr>
          <a:xfrm>
            <a:off x="11355219" y="6210300"/>
            <a:ext cx="1625803" cy="1625600"/>
          </a:xfrm>
          <a:prstGeom prst="rect">
            <a:avLst/>
          </a:prstGeom>
          <a:noFill/>
          <a:ln>
            <a:noFill/>
          </a:ln>
        </p:spPr>
      </p:pic>
      <p:sp>
        <p:nvSpPr>
          <p:cNvPr id="69" name="Google Shape;69;p3"/>
          <p:cNvSpPr/>
          <p:nvPr/>
        </p:nvSpPr>
        <p:spPr>
          <a:xfrm>
            <a:off x="11355219" y="6210300"/>
            <a:ext cx="1625803" cy="1625600"/>
          </a:xfrm>
          <a:prstGeom prst="roundRect">
            <a:avLst>
              <a:gd fmla="val 781313" name="adj"/>
            </a:avLst>
          </a:prstGeom>
          <a:noFill/>
          <a:ln cap="flat" cmpd="sng" w="12700">
            <a:solidFill>
              <a:srgbClr val="FF951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1818827" y="6553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519"/>
              </a:buClr>
              <a:buSzPts val="4800"/>
              <a:buFont typeface="Bebas Neue"/>
              <a:buNone/>
            </a:pPr>
            <a:r>
              <a:rPr b="0" i="0" lang="en-US" sz="4800" u="none" cap="none" strike="noStrike">
                <a:solidFill>
                  <a:srgbClr val="FF9519"/>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3743118" y="62103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p3"/>
          <p:cNvPicPr preferRelativeResize="0"/>
          <p:nvPr/>
        </p:nvPicPr>
        <p:blipFill rotWithShape="1">
          <a:blip r:embed="rId10">
            <a:alphaModFix/>
          </a:blip>
          <a:srcRect b="0" l="0" r="0" t="0"/>
          <a:stretch/>
        </p:blipFill>
        <p:spPr>
          <a:xfrm>
            <a:off x="13743118" y="6210300"/>
            <a:ext cx="1625803" cy="1625600"/>
          </a:xfrm>
          <a:prstGeom prst="rect">
            <a:avLst/>
          </a:prstGeom>
          <a:noFill/>
          <a:ln>
            <a:noFill/>
          </a:ln>
        </p:spPr>
      </p:pic>
      <p:sp>
        <p:nvSpPr>
          <p:cNvPr id="73" name="Google Shape;73;p3"/>
          <p:cNvSpPr/>
          <p:nvPr/>
        </p:nvSpPr>
        <p:spPr>
          <a:xfrm>
            <a:off x="13743118" y="6210300"/>
            <a:ext cx="1625803" cy="1625600"/>
          </a:xfrm>
          <a:prstGeom prst="roundRect">
            <a:avLst>
              <a:gd fmla="val 781313" name="adj"/>
            </a:avLst>
          </a:prstGeom>
          <a:noFill/>
          <a:ln cap="flat" cmpd="sng" w="12700">
            <a:solidFill>
              <a:srgbClr val="FF951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4206726" y="6553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519"/>
              </a:buClr>
              <a:buSzPts val="4800"/>
              <a:buFont typeface="Bebas Neue"/>
              <a:buNone/>
            </a:pPr>
            <a:r>
              <a:rPr b="0" i="0" lang="en-US" sz="4800" u="none" cap="none" strike="noStrike">
                <a:solidFill>
                  <a:srgbClr val="FF9519"/>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5572146" y="63373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5572146" y="63373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5572146" y="71755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5220352" y="91948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5220352" y="93218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5017127" y="9321800"/>
            <a:ext cx="6134867" cy="93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5084869" y="101600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2" name="Google Shape;82;p3"/>
          <p:cNvPicPr preferRelativeResize="0"/>
          <p:nvPr/>
        </p:nvPicPr>
        <p:blipFill rotWithShape="1">
          <a:blip r:embed="rId10">
            <a:alphaModFix/>
          </a:blip>
          <a:srcRect b="0" l="0" r="0" t="0"/>
          <a:stretch/>
        </p:blipFill>
        <p:spPr>
          <a:xfrm>
            <a:off x="11355219" y="9194800"/>
            <a:ext cx="1625803" cy="1625600"/>
          </a:xfrm>
          <a:prstGeom prst="rect">
            <a:avLst/>
          </a:prstGeom>
          <a:noFill/>
          <a:ln>
            <a:noFill/>
          </a:ln>
        </p:spPr>
      </p:pic>
      <p:sp>
        <p:nvSpPr>
          <p:cNvPr id="83" name="Google Shape;83;p3"/>
          <p:cNvSpPr/>
          <p:nvPr/>
        </p:nvSpPr>
        <p:spPr>
          <a:xfrm>
            <a:off x="11355219" y="9194800"/>
            <a:ext cx="1625803" cy="1625600"/>
          </a:xfrm>
          <a:prstGeom prst="roundRect">
            <a:avLst>
              <a:gd fmla="val 781313" name="adj"/>
            </a:avLst>
          </a:prstGeom>
          <a:noFill/>
          <a:ln cap="flat" cmpd="sng" w="12700">
            <a:solidFill>
              <a:srgbClr val="FF951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1818827" y="9537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519"/>
              </a:buClr>
              <a:buSzPts val="4800"/>
              <a:buFont typeface="Bebas Neue"/>
              <a:buNone/>
            </a:pPr>
            <a:r>
              <a:rPr b="0" i="0" lang="en-US" sz="4800" u="none" cap="none" strike="noStrike">
                <a:solidFill>
                  <a:srgbClr val="FF9519"/>
                </a:solidFill>
                <a:latin typeface="Bebas Neue"/>
                <a:ea typeface="Bebas Neue"/>
                <a:cs typeface="Bebas Neue"/>
                <a:sym typeface="Bebas Neue"/>
              </a:rPr>
              <a:t>05</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3743118" y="91948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p3"/>
          <p:cNvPicPr preferRelativeResize="0"/>
          <p:nvPr/>
        </p:nvPicPr>
        <p:blipFill rotWithShape="1">
          <a:blip r:embed="rId10">
            <a:alphaModFix/>
          </a:blip>
          <a:srcRect b="0" l="0" r="0" t="0"/>
          <a:stretch/>
        </p:blipFill>
        <p:spPr>
          <a:xfrm>
            <a:off x="13743118" y="9194800"/>
            <a:ext cx="1625803" cy="1625600"/>
          </a:xfrm>
          <a:prstGeom prst="rect">
            <a:avLst/>
          </a:prstGeom>
          <a:noFill/>
          <a:ln>
            <a:noFill/>
          </a:ln>
        </p:spPr>
      </p:pic>
      <p:sp>
        <p:nvSpPr>
          <p:cNvPr id="87" name="Google Shape;87;p3"/>
          <p:cNvSpPr/>
          <p:nvPr/>
        </p:nvSpPr>
        <p:spPr>
          <a:xfrm>
            <a:off x="13743118" y="9194800"/>
            <a:ext cx="1625803" cy="1625600"/>
          </a:xfrm>
          <a:prstGeom prst="roundRect">
            <a:avLst>
              <a:gd fmla="val 781313" name="adj"/>
            </a:avLst>
          </a:prstGeom>
          <a:noFill/>
          <a:ln cap="flat" cmpd="sng" w="12700">
            <a:solidFill>
              <a:srgbClr val="FF951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4206726" y="9537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519"/>
              </a:buClr>
              <a:buSzPts val="4800"/>
              <a:buFont typeface="Bebas Neue"/>
              <a:buNone/>
            </a:pPr>
            <a:r>
              <a:rPr b="0" i="0" lang="en-US" sz="4800" u="none" cap="none" strike="noStrike">
                <a:solidFill>
                  <a:srgbClr val="FF9519"/>
                </a:solidFill>
                <a:latin typeface="Bebas Neue"/>
                <a:ea typeface="Bebas Neue"/>
                <a:cs typeface="Bebas Neue"/>
                <a:sym typeface="Bebas Neue"/>
              </a:rPr>
              <a:t>06</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5572146" y="93218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5572146" y="93218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Conclusion</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5572146" y="101600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96" name="Shape 96"/>
        <p:cNvGrpSpPr/>
        <p:nvPr/>
      </p:nvGrpSpPr>
      <p:grpSpPr>
        <a:xfrm>
          <a:off x="0" y="0"/>
          <a:ext cx="0" cy="0"/>
          <a:chOff x="0" y="0"/>
          <a:chExt cx="0" cy="0"/>
        </a:xfrm>
      </p:grpSpPr>
      <p:pic>
        <p:nvPicPr>
          <p:cNvPr descr=" " id="97" name="Google Shape;97;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8" name="Google Shape;98;p4"/>
          <p:cNvPicPr preferRelativeResize="0"/>
          <p:nvPr/>
        </p:nvPicPr>
        <p:blipFill rotWithShape="1">
          <a:blip r:embed="rId4">
            <a:alphaModFix/>
          </a:blip>
          <a:srcRect b="0" l="0" r="0" t="0"/>
          <a:stretch/>
        </p:blipFill>
        <p:spPr>
          <a:xfrm>
            <a:off x="17426578" y="901700"/>
            <a:ext cx="1982229" cy="2154873"/>
          </a:xfrm>
          <a:prstGeom prst="rect">
            <a:avLst/>
          </a:prstGeom>
          <a:noFill/>
          <a:ln>
            <a:noFill/>
          </a:ln>
        </p:spPr>
      </p:pic>
      <p:pic>
        <p:nvPicPr>
          <p:cNvPr descr=" " id="99" name="Google Shape;99;p4"/>
          <p:cNvPicPr preferRelativeResize="0"/>
          <p:nvPr/>
        </p:nvPicPr>
        <p:blipFill rotWithShape="1">
          <a:blip r:embed="rId5">
            <a:alphaModFix/>
          </a:blip>
          <a:srcRect b="0" l="0" r="0" t="0"/>
          <a:stretch/>
        </p:blipFill>
        <p:spPr>
          <a:xfrm>
            <a:off x="20614677" y="8902700"/>
            <a:ext cx="3507378" cy="4276452"/>
          </a:xfrm>
          <a:prstGeom prst="rect">
            <a:avLst/>
          </a:prstGeom>
          <a:noFill/>
          <a:ln>
            <a:noFill/>
          </a:ln>
        </p:spPr>
      </p:pic>
      <p:pic>
        <p:nvPicPr>
          <p:cNvPr descr=" " id="100" name="Google Shape;100;p4"/>
          <p:cNvPicPr preferRelativeResize="0"/>
          <p:nvPr/>
        </p:nvPicPr>
        <p:blipFill rotWithShape="1">
          <a:blip r:embed="rId6">
            <a:alphaModFix/>
          </a:blip>
          <a:srcRect b="0" l="0" r="0" t="0"/>
          <a:stretch/>
        </p:blipFill>
        <p:spPr>
          <a:xfrm>
            <a:off x="21986448" y="2628900"/>
            <a:ext cx="767872" cy="1480793"/>
          </a:xfrm>
          <a:prstGeom prst="rect">
            <a:avLst/>
          </a:prstGeom>
          <a:noFill/>
          <a:ln>
            <a:noFill/>
          </a:ln>
        </p:spPr>
      </p:pic>
      <p:pic>
        <p:nvPicPr>
          <p:cNvPr descr=" " id="101" name="Google Shape;101;p4"/>
          <p:cNvPicPr preferRelativeResize="0"/>
          <p:nvPr/>
        </p:nvPicPr>
        <p:blipFill rotWithShape="1">
          <a:blip r:embed="rId7">
            <a:alphaModFix/>
          </a:blip>
          <a:srcRect b="0" l="0" r="0" t="0"/>
          <a:stretch/>
        </p:blipFill>
        <p:spPr>
          <a:xfrm>
            <a:off x="2635204" y="9276271"/>
            <a:ext cx="384406" cy="740389"/>
          </a:xfrm>
          <a:prstGeom prst="rect">
            <a:avLst/>
          </a:prstGeom>
          <a:noFill/>
          <a:ln>
            <a:noFill/>
          </a:ln>
        </p:spPr>
      </p:pic>
      <p:sp>
        <p:nvSpPr>
          <p:cNvPr id="102" name="Google Shape;10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4" name="Google Shape;104;p4"/>
          <p:cNvSpPr/>
          <p:nvPr/>
        </p:nvSpPr>
        <p:spPr>
          <a:xfrm>
            <a:off x="8649781" y="5067300"/>
            <a:ext cx="7100187" cy="38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
          <p:cNvSpPr/>
          <p:nvPr/>
        </p:nvSpPr>
        <p:spPr>
          <a:xfrm>
            <a:off x="8378814" y="5067300"/>
            <a:ext cx="7642122"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Introduction</a:t>
            </a:r>
            <a:endParaRPr b="0" i="0" sz="12800" u="none" cap="none" strike="noStrike">
              <a:solidFill>
                <a:schemeClr val="dk1"/>
              </a:solidFill>
              <a:latin typeface="Calibri"/>
              <a:ea typeface="Calibri"/>
              <a:cs typeface="Calibri"/>
              <a:sym typeface="Calibri"/>
            </a:endParaRPr>
          </a:p>
        </p:txBody>
      </p:sp>
      <p:sp>
        <p:nvSpPr>
          <p:cNvPr id="106" name="Google Shape;106;p4"/>
          <p:cNvSpPr/>
          <p:nvPr/>
        </p:nvSpPr>
        <p:spPr>
          <a:xfrm>
            <a:off x="8582039" y="7327900"/>
            <a:ext cx="723567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111" name="Shape 111"/>
        <p:cNvGrpSpPr/>
        <p:nvPr/>
      </p:nvGrpSpPr>
      <p:grpSpPr>
        <a:xfrm>
          <a:off x="0" y="0"/>
          <a:ext cx="0" cy="0"/>
          <a:chOff x="0" y="0"/>
          <a:chExt cx="0" cy="0"/>
        </a:xfrm>
      </p:grpSpPr>
      <p:pic>
        <p:nvPicPr>
          <p:cNvPr descr=" " id="112" name="Google Shape;112;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3" name="Google Shape;11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5" name="Google Shape;115;p5"/>
          <p:cNvSpPr/>
          <p:nvPr/>
        </p:nvSpPr>
        <p:spPr>
          <a:xfrm>
            <a:off x="2959470" y="2743200"/>
            <a:ext cx="1119856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400"/>
              </a:buClr>
              <a:buSzPts val="8000"/>
              <a:buFont typeface="Bebas Neue"/>
              <a:buNone/>
            </a:pPr>
            <a:r>
              <a:rPr b="0" i="0" lang="en-US" sz="8000" u="none" cap="none" strike="noStrike">
                <a:solidFill>
                  <a:srgbClr val="FF8400"/>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p5"/>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122" name="Shape 122"/>
        <p:cNvGrpSpPr/>
        <p:nvPr/>
      </p:nvGrpSpPr>
      <p:grpSpPr>
        <a:xfrm>
          <a:off x="0" y="0"/>
          <a:ext cx="0" cy="0"/>
          <a:chOff x="0" y="0"/>
          <a:chExt cx="0" cy="0"/>
        </a:xfrm>
      </p:grpSpPr>
      <p:pic>
        <p:nvPicPr>
          <p:cNvPr descr=" " id="123" name="Google Shape;123;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4" name="Google Shape;124;p6"/>
          <p:cNvPicPr preferRelativeResize="0"/>
          <p:nvPr/>
        </p:nvPicPr>
        <p:blipFill rotWithShape="1">
          <a:blip r:embed="rId4">
            <a:alphaModFix/>
          </a:blip>
          <a:srcRect b="0" l="0" r="0" t="0"/>
          <a:stretch/>
        </p:blipFill>
        <p:spPr>
          <a:xfrm>
            <a:off x="9672259" y="11461750"/>
            <a:ext cx="609676" cy="546100"/>
          </a:xfrm>
          <a:prstGeom prst="rect">
            <a:avLst/>
          </a:prstGeom>
          <a:noFill/>
          <a:ln>
            <a:noFill/>
          </a:ln>
        </p:spPr>
      </p:pic>
      <p:pic>
        <p:nvPicPr>
          <p:cNvPr descr=" " id="125" name="Google Shape;125;p6"/>
          <p:cNvPicPr preferRelativeResize="0"/>
          <p:nvPr/>
        </p:nvPicPr>
        <p:blipFill rotWithShape="1">
          <a:blip r:embed="rId5">
            <a:alphaModFix/>
          </a:blip>
          <a:srcRect b="0" l="0" r="0" t="0"/>
          <a:stretch/>
        </p:blipFill>
        <p:spPr>
          <a:xfrm>
            <a:off x="14308338" y="11957050"/>
            <a:ext cx="609676" cy="533400"/>
          </a:xfrm>
          <a:prstGeom prst="rect">
            <a:avLst/>
          </a:prstGeom>
          <a:noFill/>
          <a:ln>
            <a:noFill/>
          </a:ln>
        </p:spPr>
      </p:pic>
      <p:pic>
        <p:nvPicPr>
          <p:cNvPr descr=" " id="126" name="Google Shape;126;p6"/>
          <p:cNvPicPr preferRelativeResize="0"/>
          <p:nvPr/>
        </p:nvPicPr>
        <p:blipFill rotWithShape="1">
          <a:blip r:embed="rId6">
            <a:alphaModFix/>
          </a:blip>
          <a:srcRect b="0" l="0" r="0" t="0"/>
          <a:stretch/>
        </p:blipFill>
        <p:spPr>
          <a:xfrm>
            <a:off x="10789999" y="1619250"/>
            <a:ext cx="609676" cy="533400"/>
          </a:xfrm>
          <a:prstGeom prst="rect">
            <a:avLst/>
          </a:prstGeom>
          <a:noFill/>
          <a:ln>
            <a:noFill/>
          </a:ln>
        </p:spPr>
      </p:pic>
      <p:pic>
        <p:nvPicPr>
          <p:cNvPr descr=" " id="127" name="Google Shape;127;p6"/>
          <p:cNvPicPr preferRelativeResize="0"/>
          <p:nvPr/>
        </p:nvPicPr>
        <p:blipFill rotWithShape="1">
          <a:blip r:embed="rId7">
            <a:alphaModFix/>
          </a:blip>
          <a:srcRect b="0" l="0" r="0" t="0"/>
          <a:stretch/>
        </p:blipFill>
        <p:spPr>
          <a:xfrm>
            <a:off x="762095" y="10998200"/>
            <a:ext cx="1028829" cy="1993900"/>
          </a:xfrm>
          <a:prstGeom prst="rect">
            <a:avLst/>
          </a:prstGeom>
          <a:noFill/>
          <a:ln>
            <a:noFill/>
          </a:ln>
        </p:spPr>
      </p:pic>
      <p:pic>
        <p:nvPicPr>
          <p:cNvPr descr=" " id="128" name="Google Shape;128;p6"/>
          <p:cNvPicPr preferRelativeResize="0"/>
          <p:nvPr/>
        </p:nvPicPr>
        <p:blipFill rotWithShape="1">
          <a:blip r:embed="rId8">
            <a:alphaModFix/>
          </a:blip>
          <a:srcRect b="0" l="0" r="0" t="0"/>
          <a:stretch/>
        </p:blipFill>
        <p:spPr>
          <a:xfrm>
            <a:off x="18950769" y="12141200"/>
            <a:ext cx="635079" cy="635000"/>
          </a:xfrm>
          <a:prstGeom prst="rect">
            <a:avLst/>
          </a:prstGeom>
          <a:noFill/>
          <a:ln>
            <a:noFill/>
          </a:ln>
        </p:spPr>
      </p:pic>
      <p:pic>
        <p:nvPicPr>
          <p:cNvPr descr=" " id="129" name="Google Shape;129;p6"/>
          <p:cNvPicPr preferRelativeResize="0"/>
          <p:nvPr/>
        </p:nvPicPr>
        <p:blipFill rotWithShape="1">
          <a:blip r:embed="rId9">
            <a:alphaModFix/>
          </a:blip>
          <a:srcRect b="0" l="0" r="0" t="0"/>
          <a:stretch/>
        </p:blipFill>
        <p:spPr>
          <a:xfrm>
            <a:off x="21465683" y="12788900"/>
            <a:ext cx="317540" cy="330200"/>
          </a:xfrm>
          <a:prstGeom prst="rect">
            <a:avLst/>
          </a:prstGeom>
          <a:noFill/>
          <a:ln>
            <a:noFill/>
          </a:ln>
        </p:spPr>
      </p:pic>
      <p:pic>
        <p:nvPicPr>
          <p:cNvPr descr=" " id="130" name="Google Shape;130;p6"/>
          <p:cNvPicPr preferRelativeResize="0"/>
          <p:nvPr/>
        </p:nvPicPr>
        <p:blipFill rotWithShape="1">
          <a:blip r:embed="rId10">
            <a:alphaModFix/>
          </a:blip>
          <a:srcRect b="0" l="0" r="0" t="0"/>
          <a:stretch/>
        </p:blipFill>
        <p:spPr>
          <a:xfrm>
            <a:off x="8713289" y="4140200"/>
            <a:ext cx="317540" cy="317500"/>
          </a:xfrm>
          <a:prstGeom prst="rect">
            <a:avLst/>
          </a:prstGeom>
          <a:noFill/>
          <a:ln>
            <a:noFill/>
          </a:ln>
        </p:spPr>
      </p:pic>
      <p:sp>
        <p:nvSpPr>
          <p:cNvPr id="131" name="Google Shape;13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133" name="Google Shape;133;p6"/>
          <p:cNvPicPr preferRelativeResize="0"/>
          <p:nvPr/>
        </p:nvPicPr>
        <p:blipFill rotWithShape="1">
          <a:blip r:embed="rId12">
            <a:alphaModFix/>
          </a:blip>
          <a:srcRect b="0" l="0" r="0" t="0"/>
          <a:stretch/>
        </p:blipFill>
        <p:spPr>
          <a:xfrm>
            <a:off x="0" y="0"/>
            <a:ext cx="24387048" cy="7569200"/>
          </a:xfrm>
          <a:prstGeom prst="rect">
            <a:avLst/>
          </a:prstGeom>
          <a:noFill/>
          <a:ln>
            <a:noFill/>
          </a:ln>
        </p:spPr>
      </p:pic>
      <p:sp>
        <p:nvSpPr>
          <p:cNvPr id="134" name="Google Shape;134;p6"/>
          <p:cNvSpPr/>
          <p:nvPr/>
        </p:nvSpPr>
        <p:spPr>
          <a:xfrm>
            <a:off x="1968746" y="8750300"/>
            <a:ext cx="9907238"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6"/>
          <p:cNvPicPr preferRelativeResize="0"/>
          <p:nvPr/>
        </p:nvPicPr>
        <p:blipFill rotWithShape="1">
          <a:blip r:embed="rId13">
            <a:alphaModFix/>
          </a:blip>
          <a:srcRect b="0" l="0" r="0" t="0"/>
          <a:stretch/>
        </p:blipFill>
        <p:spPr>
          <a:xfrm>
            <a:off x="1968746" y="9207500"/>
            <a:ext cx="1310264" cy="1625600"/>
          </a:xfrm>
          <a:prstGeom prst="rect">
            <a:avLst/>
          </a:prstGeom>
          <a:noFill/>
          <a:ln>
            <a:noFill/>
          </a:ln>
        </p:spPr>
      </p:pic>
      <p:sp>
        <p:nvSpPr>
          <p:cNvPr id="136" name="Google Shape;136;p6"/>
          <p:cNvSpPr/>
          <p:nvPr/>
        </p:nvSpPr>
        <p:spPr>
          <a:xfrm>
            <a:off x="3685461" y="8750300"/>
            <a:ext cx="8190524"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3685461" y="8750300"/>
            <a:ext cx="839374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p6"/>
          <p:cNvSpPr/>
          <p:nvPr/>
        </p:nvSpPr>
        <p:spPr>
          <a:xfrm>
            <a:off x="3685461" y="9690100"/>
            <a:ext cx="8326007"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9" name="Google Shape;139;p6"/>
          <p:cNvSpPr/>
          <p:nvPr/>
        </p:nvSpPr>
        <p:spPr>
          <a:xfrm>
            <a:off x="12498362" y="8750300"/>
            <a:ext cx="9907238"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6"/>
          <p:cNvPicPr preferRelativeResize="0"/>
          <p:nvPr/>
        </p:nvPicPr>
        <p:blipFill rotWithShape="1">
          <a:blip r:embed="rId14">
            <a:alphaModFix/>
          </a:blip>
          <a:srcRect b="0" l="0" r="0" t="0"/>
          <a:stretch/>
        </p:blipFill>
        <p:spPr>
          <a:xfrm>
            <a:off x="12498362" y="9207500"/>
            <a:ext cx="1479062" cy="1625600"/>
          </a:xfrm>
          <a:prstGeom prst="rect">
            <a:avLst/>
          </a:prstGeom>
          <a:noFill/>
          <a:ln>
            <a:noFill/>
          </a:ln>
        </p:spPr>
      </p:pic>
      <p:sp>
        <p:nvSpPr>
          <p:cNvPr id="141" name="Google Shape;141;p6"/>
          <p:cNvSpPr/>
          <p:nvPr/>
        </p:nvSpPr>
        <p:spPr>
          <a:xfrm>
            <a:off x="14383875" y="8750300"/>
            <a:ext cx="8021725"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4383875" y="8750300"/>
            <a:ext cx="822495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43" name="Google Shape;143;p6"/>
          <p:cNvSpPr/>
          <p:nvPr/>
        </p:nvSpPr>
        <p:spPr>
          <a:xfrm>
            <a:off x="14383875" y="9690100"/>
            <a:ext cx="815720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148" name="Shape 148"/>
        <p:cNvGrpSpPr/>
        <p:nvPr/>
      </p:nvGrpSpPr>
      <p:grpSpPr>
        <a:xfrm>
          <a:off x="0" y="0"/>
          <a:ext cx="0" cy="0"/>
          <a:chOff x="0" y="0"/>
          <a:chExt cx="0" cy="0"/>
        </a:xfrm>
      </p:grpSpPr>
      <p:pic>
        <p:nvPicPr>
          <p:cNvPr descr=" " id="149" name="Google Shape;149;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0" name="Google Shape;150;p7"/>
          <p:cNvPicPr preferRelativeResize="0"/>
          <p:nvPr/>
        </p:nvPicPr>
        <p:blipFill rotWithShape="1">
          <a:blip r:embed="rId4">
            <a:alphaModFix/>
          </a:blip>
          <a:srcRect b="0" l="0" r="0" t="0"/>
          <a:stretch/>
        </p:blipFill>
        <p:spPr>
          <a:xfrm>
            <a:off x="203225" y="11709400"/>
            <a:ext cx="876799" cy="1691171"/>
          </a:xfrm>
          <a:prstGeom prst="rect">
            <a:avLst/>
          </a:prstGeom>
          <a:noFill/>
          <a:ln>
            <a:noFill/>
          </a:ln>
        </p:spPr>
      </p:pic>
      <p:pic>
        <p:nvPicPr>
          <p:cNvPr descr=" " id="151" name="Google Shape;151;p7"/>
          <p:cNvPicPr preferRelativeResize="0"/>
          <p:nvPr/>
        </p:nvPicPr>
        <p:blipFill rotWithShape="1">
          <a:blip r:embed="rId5">
            <a:alphaModFix/>
          </a:blip>
          <a:srcRect b="0" l="0" r="0" t="0"/>
          <a:stretch/>
        </p:blipFill>
        <p:spPr>
          <a:xfrm>
            <a:off x="5804625" y="1104900"/>
            <a:ext cx="673184" cy="673100"/>
          </a:xfrm>
          <a:prstGeom prst="rect">
            <a:avLst/>
          </a:prstGeom>
          <a:noFill/>
          <a:ln>
            <a:noFill/>
          </a:ln>
        </p:spPr>
      </p:pic>
      <p:pic>
        <p:nvPicPr>
          <p:cNvPr descr=" " id="152" name="Google Shape;152;p7"/>
          <p:cNvPicPr preferRelativeResize="0"/>
          <p:nvPr/>
        </p:nvPicPr>
        <p:blipFill rotWithShape="1">
          <a:blip r:embed="rId6">
            <a:alphaModFix/>
          </a:blip>
          <a:srcRect b="0" l="0" r="0" t="0"/>
          <a:stretch/>
        </p:blipFill>
        <p:spPr>
          <a:xfrm>
            <a:off x="1905238" y="7353300"/>
            <a:ext cx="330241" cy="330200"/>
          </a:xfrm>
          <a:prstGeom prst="rect">
            <a:avLst/>
          </a:prstGeom>
          <a:noFill/>
          <a:ln>
            <a:noFill/>
          </a:ln>
        </p:spPr>
      </p:pic>
      <p:sp>
        <p:nvSpPr>
          <p:cNvPr id="153" name="Google Shape;15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5" name="Google Shape;155;p7"/>
          <p:cNvSpPr/>
          <p:nvPr/>
        </p:nvSpPr>
        <p:spPr>
          <a:xfrm>
            <a:off x="1435279"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p:nvPr/>
        </p:nvSpPr>
        <p:spPr>
          <a:xfrm>
            <a:off x="1435279" y="3492500"/>
            <a:ext cx="361995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7"/>
          <p:cNvSpPr/>
          <p:nvPr/>
        </p:nvSpPr>
        <p:spPr>
          <a:xfrm>
            <a:off x="1435279" y="34925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58" name="Google Shape;158;p7"/>
          <p:cNvSpPr/>
          <p:nvPr/>
        </p:nvSpPr>
        <p:spPr>
          <a:xfrm>
            <a:off x="1435279" y="48387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7"/>
          <p:cNvSpPr/>
          <p:nvPr/>
        </p:nvSpPr>
        <p:spPr>
          <a:xfrm>
            <a:off x="1435279" y="48387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0" name="Google Shape;160;p7"/>
          <p:cNvPicPr preferRelativeResize="0"/>
          <p:nvPr/>
        </p:nvPicPr>
        <p:blipFill rotWithShape="1">
          <a:blip r:embed="rId8">
            <a:alphaModFix/>
          </a:blip>
          <a:srcRect b="0" l="0" r="0" t="0"/>
          <a:stretch/>
        </p:blipFill>
        <p:spPr>
          <a:xfrm>
            <a:off x="1435279" y="7048500"/>
            <a:ext cx="7023978" cy="5207000"/>
          </a:xfrm>
          <a:prstGeom prst="rect">
            <a:avLst/>
          </a:prstGeom>
          <a:noFill/>
          <a:ln>
            <a:noFill/>
          </a:ln>
        </p:spPr>
      </p:pic>
      <p:sp>
        <p:nvSpPr>
          <p:cNvPr id="161" name="Google Shape;161;p7"/>
          <p:cNvSpPr/>
          <p:nvPr/>
        </p:nvSpPr>
        <p:spPr>
          <a:xfrm>
            <a:off x="16346943"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16346943" y="3492500"/>
            <a:ext cx="361995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p:nvPr/>
        </p:nvSpPr>
        <p:spPr>
          <a:xfrm>
            <a:off x="16346943" y="34925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64" name="Google Shape;164;p7"/>
          <p:cNvSpPr/>
          <p:nvPr/>
        </p:nvSpPr>
        <p:spPr>
          <a:xfrm>
            <a:off x="16346943" y="48387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16346943" y="48387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6" name="Google Shape;166;p7"/>
          <p:cNvPicPr preferRelativeResize="0"/>
          <p:nvPr/>
        </p:nvPicPr>
        <p:blipFill rotWithShape="1">
          <a:blip r:embed="rId9">
            <a:alphaModFix/>
          </a:blip>
          <a:srcRect b="0" l="0" r="0" t="0"/>
          <a:stretch/>
        </p:blipFill>
        <p:spPr>
          <a:xfrm>
            <a:off x="16346943" y="7048500"/>
            <a:ext cx="7023978" cy="5207000"/>
          </a:xfrm>
          <a:prstGeom prst="rect">
            <a:avLst/>
          </a:prstGeom>
          <a:noFill/>
          <a:ln>
            <a:noFill/>
          </a:ln>
        </p:spPr>
      </p:pic>
      <p:sp>
        <p:nvSpPr>
          <p:cNvPr id="167" name="Google Shape;167;p7"/>
          <p:cNvSpPr/>
          <p:nvPr/>
        </p:nvSpPr>
        <p:spPr>
          <a:xfrm>
            <a:off x="8891111"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8891111" y="1498600"/>
            <a:ext cx="297217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8891111" y="1498600"/>
            <a:ext cx="317539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70" name="Google Shape;170;p7"/>
          <p:cNvSpPr/>
          <p:nvPr/>
        </p:nvSpPr>
        <p:spPr>
          <a:xfrm>
            <a:off x="8891111" y="28448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7"/>
          <p:cNvSpPr/>
          <p:nvPr/>
        </p:nvSpPr>
        <p:spPr>
          <a:xfrm>
            <a:off x="8891111" y="28448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2" name="Google Shape;172;p7"/>
          <p:cNvPicPr preferRelativeResize="0"/>
          <p:nvPr/>
        </p:nvPicPr>
        <p:blipFill rotWithShape="1">
          <a:blip r:embed="rId10">
            <a:alphaModFix/>
          </a:blip>
          <a:srcRect b="0" l="0" r="0" t="0"/>
          <a:stretch/>
        </p:blipFill>
        <p:spPr>
          <a:xfrm>
            <a:off x="8891111" y="5054600"/>
            <a:ext cx="7023978" cy="5207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177" name="Shape 177"/>
        <p:cNvGrpSpPr/>
        <p:nvPr/>
      </p:nvGrpSpPr>
      <p:grpSpPr>
        <a:xfrm>
          <a:off x="0" y="0"/>
          <a:ext cx="0" cy="0"/>
          <a:chOff x="0" y="0"/>
          <a:chExt cx="0" cy="0"/>
        </a:xfrm>
      </p:grpSpPr>
      <p:pic>
        <p:nvPicPr>
          <p:cNvPr descr=" " id="178" name="Google Shape;178;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9" name="Google Shape;179;p8"/>
          <p:cNvPicPr preferRelativeResize="0"/>
          <p:nvPr/>
        </p:nvPicPr>
        <p:blipFill rotWithShape="1">
          <a:blip r:embed="rId4">
            <a:alphaModFix/>
          </a:blip>
          <a:srcRect b="0" l="0" r="0" t="0"/>
          <a:stretch/>
        </p:blipFill>
        <p:spPr>
          <a:xfrm>
            <a:off x="17426578" y="901700"/>
            <a:ext cx="1982229" cy="2154870"/>
          </a:xfrm>
          <a:prstGeom prst="rect">
            <a:avLst/>
          </a:prstGeom>
          <a:noFill/>
          <a:ln>
            <a:noFill/>
          </a:ln>
        </p:spPr>
      </p:pic>
      <p:pic>
        <p:nvPicPr>
          <p:cNvPr descr=" " id="180" name="Google Shape;180;p8"/>
          <p:cNvPicPr preferRelativeResize="0"/>
          <p:nvPr/>
        </p:nvPicPr>
        <p:blipFill rotWithShape="1">
          <a:blip r:embed="rId5">
            <a:alphaModFix/>
          </a:blip>
          <a:srcRect b="0" l="0" r="0" t="0"/>
          <a:stretch/>
        </p:blipFill>
        <p:spPr>
          <a:xfrm>
            <a:off x="20614677" y="8902700"/>
            <a:ext cx="3507378" cy="4276452"/>
          </a:xfrm>
          <a:prstGeom prst="rect">
            <a:avLst/>
          </a:prstGeom>
          <a:noFill/>
          <a:ln>
            <a:noFill/>
          </a:ln>
        </p:spPr>
      </p:pic>
      <p:pic>
        <p:nvPicPr>
          <p:cNvPr descr=" " id="181" name="Google Shape;181;p8"/>
          <p:cNvPicPr preferRelativeResize="0"/>
          <p:nvPr/>
        </p:nvPicPr>
        <p:blipFill rotWithShape="1">
          <a:blip r:embed="rId6">
            <a:alphaModFix/>
          </a:blip>
          <a:srcRect b="0" l="0" r="0" t="0"/>
          <a:stretch/>
        </p:blipFill>
        <p:spPr>
          <a:xfrm>
            <a:off x="21986448" y="2628900"/>
            <a:ext cx="767872" cy="1480790"/>
          </a:xfrm>
          <a:prstGeom prst="rect">
            <a:avLst/>
          </a:prstGeom>
          <a:noFill/>
          <a:ln>
            <a:noFill/>
          </a:ln>
        </p:spPr>
      </p:pic>
      <p:pic>
        <p:nvPicPr>
          <p:cNvPr descr=" " id="182" name="Google Shape;182;p8"/>
          <p:cNvPicPr preferRelativeResize="0"/>
          <p:nvPr/>
        </p:nvPicPr>
        <p:blipFill rotWithShape="1">
          <a:blip r:embed="rId7">
            <a:alphaModFix/>
          </a:blip>
          <a:srcRect b="0" l="0" r="0" t="0"/>
          <a:stretch/>
        </p:blipFill>
        <p:spPr>
          <a:xfrm>
            <a:off x="2635204" y="9276271"/>
            <a:ext cx="384406" cy="740395"/>
          </a:xfrm>
          <a:prstGeom prst="rect">
            <a:avLst/>
          </a:prstGeom>
          <a:noFill/>
          <a:ln>
            <a:noFill/>
          </a:ln>
        </p:spPr>
      </p:pic>
      <p:sp>
        <p:nvSpPr>
          <p:cNvPr id="183" name="Google Shape;183;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85" name="Google Shape;185;p8"/>
          <p:cNvPicPr preferRelativeResize="0"/>
          <p:nvPr/>
        </p:nvPicPr>
        <p:blipFill rotWithShape="1">
          <a:blip r:embed="rId9">
            <a:alphaModFix/>
          </a:blip>
          <a:srcRect b="0" l="0" r="0" t="0"/>
          <a:stretch/>
        </p:blipFill>
        <p:spPr>
          <a:xfrm>
            <a:off x="1574997" y="2425700"/>
            <a:ext cx="5966698" cy="4437893"/>
          </a:xfrm>
          <a:prstGeom prst="rect">
            <a:avLst/>
          </a:prstGeom>
          <a:noFill/>
          <a:ln>
            <a:noFill/>
          </a:ln>
        </p:spPr>
      </p:pic>
      <p:sp>
        <p:nvSpPr>
          <p:cNvPr id="186" name="Google Shape;186;p8"/>
          <p:cNvSpPr/>
          <p:nvPr/>
        </p:nvSpPr>
        <p:spPr>
          <a:xfrm>
            <a:off x="6414302" y="5168900"/>
            <a:ext cx="13603400" cy="37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p:nvPr/>
        </p:nvSpPr>
        <p:spPr>
          <a:xfrm>
            <a:off x="6414302" y="5168900"/>
            <a:ext cx="13806626" cy="314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8" name="Google Shape;188;p8"/>
          <p:cNvSpPr/>
          <p:nvPr/>
        </p:nvSpPr>
        <p:spPr>
          <a:xfrm>
            <a:off x="17261457" y="8420100"/>
            <a:ext cx="29086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626"/>
        </a:solidFill>
      </p:bgPr>
    </p:bg>
    <p:spTree>
      <p:nvGrpSpPr>
        <p:cNvPr id="193" name="Shape 193"/>
        <p:cNvGrpSpPr/>
        <p:nvPr/>
      </p:nvGrpSpPr>
      <p:grpSpPr>
        <a:xfrm>
          <a:off x="0" y="0"/>
          <a:ext cx="0" cy="0"/>
          <a:chOff x="0" y="0"/>
          <a:chExt cx="0" cy="0"/>
        </a:xfrm>
      </p:grpSpPr>
      <p:pic>
        <p:nvPicPr>
          <p:cNvPr descr=" " id="194" name="Google Shape;194;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5" name="Google Shape;19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7" name="Google Shape;197;p9"/>
          <p:cNvSpPr/>
          <p:nvPr/>
        </p:nvSpPr>
        <p:spPr>
          <a:xfrm>
            <a:off x="16004000" y="4076700"/>
            <a:ext cx="7163695"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6004000" y="4076700"/>
            <a:ext cx="736692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199" name="Google Shape;199;p9"/>
          <p:cNvSpPr/>
          <p:nvPr/>
        </p:nvSpPr>
        <p:spPr>
          <a:xfrm>
            <a:off x="16004000" y="51181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0" name="Google Shape;200;p9"/>
          <p:cNvSpPr/>
          <p:nvPr/>
        </p:nvSpPr>
        <p:spPr>
          <a:xfrm>
            <a:off x="16004000" y="7505700"/>
            <a:ext cx="7163695"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16004000" y="7505700"/>
            <a:ext cx="736692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16004000" y="85471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03" name="Google Shape;203;p9"/>
          <p:cNvPicPr preferRelativeResize="0"/>
          <p:nvPr/>
        </p:nvPicPr>
        <p:blipFill rotWithShape="1">
          <a:blip r:embed="rId5">
            <a:alphaModFix/>
          </a:blip>
          <a:srcRect b="0" l="0" r="0" t="0"/>
          <a:stretch/>
        </p:blipFill>
        <p:spPr>
          <a:xfrm>
            <a:off x="1409876" y="3111500"/>
            <a:ext cx="13143120" cy="739881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2024-01-04T12:43:04Z</dcterms:created>
  <dc:creator>PptxGenJS</dc:creator>
</cp:coreProperties>
</file>