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arisienne"/>
      <p:regular r:id="rId31"/>
    </p:embeddedFont>
    <p:embeddedFont>
      <p:font typeface="Lato"/>
      <p:regular r:id="rId32"/>
      <p:bold r:id="rId33"/>
      <p:italic r:id="rId34"/>
      <p:boldItalic r:id="rId35"/>
    </p:embeddedFont>
    <p:embeddedFont>
      <p:font typeface="Inter"/>
      <p:regular r:id="rId36"/>
      <p:bold r:id="rId37"/>
    </p:embeddedFont>
    <p:embeddedFont>
      <p:font typeface="DM Sans"/>
      <p:bold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iLZaDWTS92YJUsCgp27aeo3zWV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arisienne-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Inter-bold.fntdata"/><Relationship Id="rId14" Type="http://schemas.openxmlformats.org/officeDocument/2006/relationships/slide" Target="slides/slide10.xml"/><Relationship Id="rId36" Type="http://schemas.openxmlformats.org/officeDocument/2006/relationships/font" Target="fonts/Inter-regular.fntdata"/><Relationship Id="rId17" Type="http://schemas.openxmlformats.org/officeDocument/2006/relationships/slide" Target="slides/slide13.xml"/><Relationship Id="rId39" Type="http://schemas.openxmlformats.org/officeDocument/2006/relationships/font" Target="fonts/DMSans-boldItalic.fntdata"/><Relationship Id="rId16" Type="http://schemas.openxmlformats.org/officeDocument/2006/relationships/slide" Target="slides/slide12.xml"/><Relationship Id="rId38" Type="http://schemas.openxmlformats.org/officeDocument/2006/relationships/font" Target="fonts/DMSans-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23d08c56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23d08c56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23d08c56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23d08c561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b23d08c561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b23d08c561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b23d08c561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b23d08c561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2b23d08c561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b23d08c561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b23d08c561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2b23d08c561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b23d08c561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b23d08c561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b23d08c561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b23d08c561_0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b23d08c561_0_3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b23d08c561_0_3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b23d08c561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b23d08c561_0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2b23d08c561_0_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b23d08c561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b23d08c561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b23d08c561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b23d08c561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b23d08c561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b23d08c561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b23d08c561_0_4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b23d08c561_0_4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b23d08c561_0_4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b23d08c561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b23d08c561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2b23d08c561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b23d08c561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b23d08c561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b23d08c561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b23d08c561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2b23d08c561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2b23d08c561_0_5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b23d08c561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2b23d08c561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2b23d08c561_0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b23d08c561_0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2b23d08c561_0_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2b23d08c561_0_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b23d08c561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2b23d08c561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2b23d08c561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b23d08c561_0_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2b23d08c561_0_6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g2b23d08c561_0_6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b23d08c561_0_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g2b23d08c561_0_6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g2b23d08c561_0_6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b23d08c561_0_6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g2b23d08c561_0_6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g2b23d08c561_0_6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b23d08c56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g2b23d08c561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g2b23d08c561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b23d08c561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b23d08c561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b23d08c561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b23d08c561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b23d08c561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2b23d08c561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b23d08c561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b23d08c561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2b23d08c561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b23d08c561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b23d08c561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b23d08c561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b23d08c561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2b23d08c561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2b23d08c561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b23d08c561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b23d08c561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b23d08c561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4.png"/><Relationship Id="rId10" Type="http://schemas.openxmlformats.org/officeDocument/2006/relationships/image" Target="../media/image76.png"/><Relationship Id="rId9" Type="http://schemas.openxmlformats.org/officeDocument/2006/relationships/image" Target="../media/image79.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74.png"/></Relationships>
</file>

<file path=ppt/slides/_rels/slide11.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01.png"/><Relationship Id="rId13" Type="http://schemas.openxmlformats.org/officeDocument/2006/relationships/image" Target="../media/image84.png"/><Relationship Id="rId12"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81.png"/><Relationship Id="rId14" Type="http://schemas.openxmlformats.org/officeDocument/2006/relationships/image" Target="../media/image168.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9.png"/><Relationship Id="rId8" Type="http://schemas.openxmlformats.org/officeDocument/2006/relationships/image" Target="../media/image90.png"/></Relationships>
</file>

<file path=ppt/slides/_rels/slide12.xml.rels><?xml version="1.0" encoding="UTF-8" standalone="yes"?><Relationships xmlns="http://schemas.openxmlformats.org/package/2006/relationships"><Relationship Id="rId10"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96.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9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50.png"/><Relationship Id="rId6" Type="http://schemas.openxmlformats.org/officeDocument/2006/relationships/image" Target="../media/image22.png"/><Relationship Id="rId7"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9.png"/></Relationships>
</file>

<file path=ppt/slides/_rels/slide15.xml.rels><?xml version="1.0" encoding="UTF-8" standalone="yes"?><Relationships xmlns="http://schemas.openxmlformats.org/package/2006/relationships"><Relationship Id="rId20" Type="http://schemas.openxmlformats.org/officeDocument/2006/relationships/image" Target="../media/image119.png"/><Relationship Id="rId22" Type="http://schemas.openxmlformats.org/officeDocument/2006/relationships/image" Target="../media/image123.png"/><Relationship Id="rId21" Type="http://schemas.openxmlformats.org/officeDocument/2006/relationships/image" Target="../media/image124.png"/><Relationship Id="rId24" Type="http://schemas.openxmlformats.org/officeDocument/2006/relationships/image" Target="../media/image125.png"/><Relationship Id="rId23" Type="http://schemas.openxmlformats.org/officeDocument/2006/relationships/image" Target="../media/image13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146.png"/><Relationship Id="rId26" Type="http://schemas.openxmlformats.org/officeDocument/2006/relationships/image" Target="../media/image128.png"/><Relationship Id="rId25" Type="http://schemas.openxmlformats.org/officeDocument/2006/relationships/image" Target="../media/image131.png"/><Relationship Id="rId28" Type="http://schemas.openxmlformats.org/officeDocument/2006/relationships/image" Target="../media/image132.png"/><Relationship Id="rId27" Type="http://schemas.openxmlformats.org/officeDocument/2006/relationships/image" Target="../media/image134.png"/><Relationship Id="rId5" Type="http://schemas.openxmlformats.org/officeDocument/2006/relationships/image" Target="../media/image111.png"/><Relationship Id="rId6" Type="http://schemas.openxmlformats.org/officeDocument/2006/relationships/image" Target="../media/image34.png"/><Relationship Id="rId29" Type="http://schemas.openxmlformats.org/officeDocument/2006/relationships/image" Target="../media/image137.png"/><Relationship Id="rId7" Type="http://schemas.openxmlformats.org/officeDocument/2006/relationships/image" Target="../media/image9.png"/><Relationship Id="rId8" Type="http://schemas.openxmlformats.org/officeDocument/2006/relationships/image" Target="../media/image112.png"/><Relationship Id="rId31" Type="http://schemas.openxmlformats.org/officeDocument/2006/relationships/image" Target="../media/image135.png"/><Relationship Id="rId30" Type="http://schemas.openxmlformats.org/officeDocument/2006/relationships/image" Target="../media/image126.png"/><Relationship Id="rId11" Type="http://schemas.openxmlformats.org/officeDocument/2006/relationships/image" Target="../media/image122.png"/><Relationship Id="rId10" Type="http://schemas.openxmlformats.org/officeDocument/2006/relationships/image" Target="../media/image120.png"/><Relationship Id="rId13" Type="http://schemas.openxmlformats.org/officeDocument/2006/relationships/image" Target="../media/image114.png"/><Relationship Id="rId12" Type="http://schemas.openxmlformats.org/officeDocument/2006/relationships/image" Target="../media/image115.png"/><Relationship Id="rId15" Type="http://schemas.openxmlformats.org/officeDocument/2006/relationships/image" Target="../media/image116.png"/><Relationship Id="rId14" Type="http://schemas.openxmlformats.org/officeDocument/2006/relationships/image" Target="../media/image117.png"/><Relationship Id="rId17" Type="http://schemas.openxmlformats.org/officeDocument/2006/relationships/image" Target="../media/image118.png"/><Relationship Id="rId16" Type="http://schemas.openxmlformats.org/officeDocument/2006/relationships/image" Target="../media/image160.png"/><Relationship Id="rId19" Type="http://schemas.openxmlformats.org/officeDocument/2006/relationships/image" Target="../media/image121.png"/><Relationship Id="rId18" Type="http://schemas.openxmlformats.org/officeDocument/2006/relationships/image" Target="../media/image1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147.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1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10.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158.png"/><Relationship Id="rId5" Type="http://schemas.openxmlformats.org/officeDocument/2006/relationships/image" Target="../media/image111.png"/><Relationship Id="rId6" Type="http://schemas.openxmlformats.org/officeDocument/2006/relationships/image" Target="../media/image34.png"/><Relationship Id="rId7" Type="http://schemas.openxmlformats.org/officeDocument/2006/relationships/image" Target="../media/image9.png"/><Relationship Id="rId8" Type="http://schemas.openxmlformats.org/officeDocument/2006/relationships/image" Target="../media/image19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11.png"/><Relationship Id="rId6" Type="http://schemas.openxmlformats.org/officeDocument/2006/relationships/image" Target="../media/image22.png"/><Relationship Id="rId7"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171.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1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216.png"/><Relationship Id="rId5" Type="http://schemas.openxmlformats.org/officeDocument/2006/relationships/image" Target="../media/image111.png"/><Relationship Id="rId6" Type="http://schemas.openxmlformats.org/officeDocument/2006/relationships/image" Target="../media/image34.png"/><Relationship Id="rId7" Type="http://schemas.openxmlformats.org/officeDocument/2006/relationships/image" Target="../media/image9.png"/><Relationship Id="rId8" Type="http://schemas.openxmlformats.org/officeDocument/2006/relationships/image" Target="../media/image177.png"/><Relationship Id="rId11" Type="http://schemas.openxmlformats.org/officeDocument/2006/relationships/image" Target="../media/image200.png"/><Relationship Id="rId10" Type="http://schemas.openxmlformats.org/officeDocument/2006/relationships/image" Target="../media/image180.png"/><Relationship Id="rId12" Type="http://schemas.openxmlformats.org/officeDocument/2006/relationships/image" Target="../media/image1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192.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182.png"/><Relationship Id="rId10" Type="http://schemas.openxmlformats.org/officeDocument/2006/relationships/image" Target="../media/image19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02.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198.png"/><Relationship Id="rId10" Type="http://schemas.openxmlformats.org/officeDocument/2006/relationships/image" Target="../media/image19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03.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212.png"/><Relationship Id="rId8" Type="http://schemas.openxmlformats.org/officeDocument/2006/relationships/image" Target="../media/image9.png"/><Relationship Id="rId11" Type="http://schemas.openxmlformats.org/officeDocument/2006/relationships/image" Target="../media/image205.png"/><Relationship Id="rId10" Type="http://schemas.openxmlformats.org/officeDocument/2006/relationships/image" Target="../media/image206.png"/><Relationship Id="rId13" Type="http://schemas.openxmlformats.org/officeDocument/2006/relationships/image" Target="../media/image217.png"/><Relationship Id="rId12" Type="http://schemas.openxmlformats.org/officeDocument/2006/relationships/image" Target="../media/image20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35.png"/><Relationship Id="rId9" Type="http://schemas.openxmlformats.org/officeDocument/2006/relationships/image" Target="../media/image213.png"/><Relationship Id="rId5" Type="http://schemas.openxmlformats.org/officeDocument/2006/relationships/image" Target="../media/image218.png"/><Relationship Id="rId6" Type="http://schemas.openxmlformats.org/officeDocument/2006/relationships/image" Target="../media/image22.png"/><Relationship Id="rId7" Type="http://schemas.openxmlformats.org/officeDocument/2006/relationships/image" Target="../media/image9.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6.png"/><Relationship Id="rId10" Type="http://schemas.openxmlformats.org/officeDocument/2006/relationships/image" Target="../media/image33.png"/><Relationship Id="rId9" Type="http://schemas.openxmlformats.org/officeDocument/2006/relationships/image" Target="../media/image31.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4.png"/><Relationship Id="rId10" Type="http://schemas.openxmlformats.org/officeDocument/2006/relationships/image" Target="../media/image46.png"/><Relationship Id="rId9" Type="http://schemas.openxmlformats.org/officeDocument/2006/relationships/image" Target="../media/image40.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50.png"/><Relationship Id="rId6" Type="http://schemas.openxmlformats.org/officeDocument/2006/relationships/image" Target="../media/image22.png"/><Relationship Id="rId7" Type="http://schemas.openxmlformats.org/officeDocument/2006/relationships/image" Target="../media/image9.png"/><Relationship Id="rId8"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60.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9.png"/><Relationship Id="rId8"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6.png"/><Relationship Id="rId10" Type="http://schemas.openxmlformats.org/officeDocument/2006/relationships/image" Target="../media/image9.png"/><Relationship Id="rId9" Type="http://schemas.openxmlformats.org/officeDocument/2006/relationships/image" Target="../media/image6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64.png"/><Relationship Id="rId8"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5" name="Shape 15"/>
        <p:cNvGrpSpPr/>
        <p:nvPr/>
      </p:nvGrpSpPr>
      <p:grpSpPr>
        <a:xfrm>
          <a:off x="0" y="0"/>
          <a:ext cx="0" cy="0"/>
          <a:chOff x="0" y="0"/>
          <a:chExt cx="0" cy="0"/>
        </a:xfrm>
      </p:grpSpPr>
      <p:pic>
        <p:nvPicPr>
          <p:cNvPr descr=" " id="16" name="Google Shape;16;g2b23d08c561_0_0"/>
          <p:cNvPicPr preferRelativeResize="0"/>
          <p:nvPr/>
        </p:nvPicPr>
        <p:blipFill rotWithShape="1">
          <a:blip r:embed="rId3">
            <a:alphaModFix/>
          </a:blip>
          <a:srcRect b="0" l="0" r="0" t="0"/>
          <a:stretch/>
        </p:blipFill>
        <p:spPr>
          <a:xfrm>
            <a:off x="9767521" y="0"/>
            <a:ext cx="14619527" cy="13716000"/>
          </a:xfrm>
          <a:prstGeom prst="rect">
            <a:avLst/>
          </a:prstGeom>
          <a:noFill/>
          <a:ln>
            <a:noFill/>
          </a:ln>
        </p:spPr>
      </p:pic>
      <p:pic>
        <p:nvPicPr>
          <p:cNvPr descr=" " id="17" name="Google Shape;17;g2b23d08c561_0_0"/>
          <p:cNvPicPr preferRelativeResize="0"/>
          <p:nvPr/>
        </p:nvPicPr>
        <p:blipFill rotWithShape="1">
          <a:blip r:embed="rId4">
            <a:alphaModFix/>
          </a:blip>
          <a:srcRect b="0" l="0" r="0" t="0"/>
          <a:stretch/>
        </p:blipFill>
        <p:spPr>
          <a:xfrm>
            <a:off x="0" y="0"/>
            <a:ext cx="23294711" cy="13716000"/>
          </a:xfrm>
          <a:prstGeom prst="rect">
            <a:avLst/>
          </a:prstGeom>
          <a:noFill/>
          <a:ln>
            <a:noFill/>
          </a:ln>
        </p:spPr>
      </p:pic>
      <p:pic>
        <p:nvPicPr>
          <p:cNvPr descr=" " id="18" name="Google Shape;18;g2b23d08c561_0_0"/>
          <p:cNvPicPr preferRelativeResize="0"/>
          <p:nvPr/>
        </p:nvPicPr>
        <p:blipFill rotWithShape="1">
          <a:blip r:embed="rId5">
            <a:alphaModFix/>
          </a:blip>
          <a:srcRect b="0" l="0" r="0" t="0"/>
          <a:stretch/>
        </p:blipFill>
        <p:spPr>
          <a:xfrm>
            <a:off x="1384473" y="0"/>
            <a:ext cx="22417291" cy="13530029"/>
          </a:xfrm>
          <a:prstGeom prst="rect">
            <a:avLst/>
          </a:prstGeom>
          <a:noFill/>
          <a:ln>
            <a:noFill/>
          </a:ln>
        </p:spPr>
      </p:pic>
      <p:pic>
        <p:nvPicPr>
          <p:cNvPr descr=" " id="19" name="Google Shape;19;g2b23d08c561_0_0"/>
          <p:cNvPicPr preferRelativeResize="0"/>
          <p:nvPr/>
        </p:nvPicPr>
        <p:blipFill rotWithShape="1">
          <a:blip r:embed="rId6">
            <a:alphaModFix/>
          </a:blip>
          <a:srcRect b="0" l="0" r="0" t="0"/>
          <a:stretch/>
        </p:blipFill>
        <p:spPr>
          <a:xfrm>
            <a:off x="908164" y="1441450"/>
            <a:ext cx="2133867" cy="2429045"/>
          </a:xfrm>
          <a:prstGeom prst="rect">
            <a:avLst/>
          </a:prstGeom>
          <a:noFill/>
          <a:ln>
            <a:noFill/>
          </a:ln>
        </p:spPr>
      </p:pic>
      <p:sp>
        <p:nvSpPr>
          <p:cNvPr id="20" name="Google Shape;20;g2b23d08c561_0_0"/>
          <p:cNvSpPr/>
          <p:nvPr/>
        </p:nvSpPr>
        <p:spPr>
          <a:xfrm>
            <a:off x="8738692" y="3784600"/>
            <a:ext cx="15381600" cy="51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24000"/>
              <a:buFont typeface="Parisienne"/>
              <a:buNone/>
            </a:pPr>
            <a:r>
              <a:rPr b="0" i="0" lang="en-US" sz="24000" u="none" cap="none" strike="noStrike">
                <a:solidFill>
                  <a:srgbClr val="886338"/>
                </a:solidFill>
                <a:latin typeface="Parisienne"/>
                <a:ea typeface="Parisienne"/>
                <a:cs typeface="Parisienne"/>
                <a:sym typeface="Parisienne"/>
              </a:rPr>
              <a:t>Anniversary </a:t>
            </a:r>
            <a:endParaRPr b="0" i="0" sz="24000" u="none" cap="none" strike="noStrike">
              <a:solidFill>
                <a:schemeClr val="dk1"/>
              </a:solidFill>
              <a:latin typeface="Calibri"/>
              <a:ea typeface="Calibri"/>
              <a:cs typeface="Calibri"/>
              <a:sym typeface="Calibri"/>
            </a:endParaRPr>
          </a:p>
        </p:txBody>
      </p:sp>
      <p:sp>
        <p:nvSpPr>
          <p:cNvPr id="21" name="Google Shape;21;g2b23d08c561_0_0"/>
          <p:cNvSpPr/>
          <p:nvPr/>
        </p:nvSpPr>
        <p:spPr>
          <a:xfrm>
            <a:off x="8738692" y="7747000"/>
            <a:ext cx="133029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2" name="Google Shape;22;g2b23d08c56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b23d08c561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 name="Google Shape;24;g2b23d08c561_0_0"/>
          <p:cNvPicPr preferRelativeResize="0"/>
          <p:nvPr/>
        </p:nvPicPr>
        <p:blipFill rotWithShape="1">
          <a:blip r:embed="rId8">
            <a:alphaModFix/>
          </a:blip>
          <a:srcRect b="0" l="0" r="0" t="0"/>
          <a:stretch/>
        </p:blipFill>
        <p:spPr>
          <a:xfrm>
            <a:off x="1270159" y="2006600"/>
            <a:ext cx="7163695" cy="9702800"/>
          </a:xfrm>
          <a:prstGeom prst="rect">
            <a:avLst/>
          </a:prstGeom>
          <a:noFill/>
          <a:ln>
            <a:noFill/>
          </a:ln>
        </p:spPr>
      </p:pic>
      <p:pic>
        <p:nvPicPr>
          <p:cNvPr descr=" " id="25" name="Google Shape;25;g2b23d08c561_0_0"/>
          <p:cNvPicPr preferRelativeResize="0"/>
          <p:nvPr/>
        </p:nvPicPr>
        <p:blipFill rotWithShape="1">
          <a:blip r:embed="rId9">
            <a:alphaModFix/>
          </a:blip>
          <a:srcRect b="0" l="0" r="0" t="0"/>
          <a:stretch/>
        </p:blipFill>
        <p:spPr>
          <a:xfrm>
            <a:off x="7265308" y="9029700"/>
            <a:ext cx="3835879" cy="4025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35" name="Shape 235"/>
        <p:cNvGrpSpPr/>
        <p:nvPr/>
      </p:nvGrpSpPr>
      <p:grpSpPr>
        <a:xfrm>
          <a:off x="0" y="0"/>
          <a:ext cx="0" cy="0"/>
          <a:chOff x="0" y="0"/>
          <a:chExt cx="0" cy="0"/>
        </a:xfrm>
      </p:grpSpPr>
      <p:pic>
        <p:nvPicPr>
          <p:cNvPr descr=" " id="236" name="Google Shape;236;g2b23d08c561_0_211"/>
          <p:cNvPicPr preferRelativeResize="0"/>
          <p:nvPr/>
        </p:nvPicPr>
        <p:blipFill rotWithShape="1">
          <a:blip r:embed="rId3">
            <a:alphaModFix/>
          </a:blip>
          <a:srcRect b="0" l="0" r="0" t="0"/>
          <a:stretch/>
        </p:blipFill>
        <p:spPr>
          <a:xfrm>
            <a:off x="0" y="0"/>
            <a:ext cx="22291286" cy="13716000"/>
          </a:xfrm>
          <a:prstGeom prst="rect">
            <a:avLst/>
          </a:prstGeom>
          <a:noFill/>
          <a:ln>
            <a:noFill/>
          </a:ln>
        </p:spPr>
      </p:pic>
      <p:pic>
        <p:nvPicPr>
          <p:cNvPr descr=" " id="237" name="Google Shape;237;g2b23d08c561_0_211"/>
          <p:cNvPicPr preferRelativeResize="0"/>
          <p:nvPr/>
        </p:nvPicPr>
        <p:blipFill rotWithShape="1">
          <a:blip r:embed="rId4">
            <a:alphaModFix/>
          </a:blip>
          <a:srcRect b="0" l="0" r="0" t="0"/>
          <a:stretch/>
        </p:blipFill>
        <p:spPr>
          <a:xfrm>
            <a:off x="6147568" y="0"/>
            <a:ext cx="18239480" cy="13716000"/>
          </a:xfrm>
          <a:prstGeom prst="rect">
            <a:avLst/>
          </a:prstGeom>
          <a:noFill/>
          <a:ln>
            <a:noFill/>
          </a:ln>
        </p:spPr>
      </p:pic>
      <p:pic>
        <p:nvPicPr>
          <p:cNvPr descr=" " id="238" name="Google Shape;238;g2b23d08c561_0_211"/>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239" name="Google Shape;239;g2b23d08c561_0_211"/>
          <p:cNvPicPr preferRelativeResize="0"/>
          <p:nvPr/>
        </p:nvPicPr>
        <p:blipFill rotWithShape="1">
          <a:blip r:embed="rId6">
            <a:alphaModFix/>
          </a:blip>
          <a:srcRect b="0" l="0" r="0" t="0"/>
          <a:stretch/>
        </p:blipFill>
        <p:spPr>
          <a:xfrm>
            <a:off x="20970321" y="952500"/>
            <a:ext cx="2361345" cy="2879601"/>
          </a:xfrm>
          <a:prstGeom prst="rect">
            <a:avLst/>
          </a:prstGeom>
          <a:noFill/>
          <a:ln>
            <a:noFill/>
          </a:ln>
        </p:spPr>
      </p:pic>
      <p:sp>
        <p:nvSpPr>
          <p:cNvPr id="240" name="Google Shape;240;g2b23d08c561_0_2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b23d08c561_0_2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42" name="Google Shape;242;g2b23d08c561_0_211"/>
          <p:cNvSpPr/>
          <p:nvPr/>
        </p:nvSpPr>
        <p:spPr>
          <a:xfrm>
            <a:off x="9107038" y="469900"/>
            <a:ext cx="56607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Pricing Plan</a:t>
            </a:r>
            <a:endParaRPr b="0" i="0" sz="8000" u="none" cap="none" strike="noStrike">
              <a:solidFill>
                <a:schemeClr val="dk1"/>
              </a:solidFill>
              <a:latin typeface="Calibri"/>
              <a:ea typeface="Calibri"/>
              <a:cs typeface="Calibri"/>
              <a:sym typeface="Calibri"/>
            </a:endParaRPr>
          </a:p>
        </p:txBody>
      </p:sp>
      <p:sp>
        <p:nvSpPr>
          <p:cNvPr id="243" name="Google Shape;243;g2b23d08c561_0_211"/>
          <p:cNvSpPr/>
          <p:nvPr/>
        </p:nvSpPr>
        <p:spPr>
          <a:xfrm>
            <a:off x="1778222" y="2489200"/>
            <a:ext cx="20843400" cy="977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b23d08c561_0_211"/>
          <p:cNvSpPr/>
          <p:nvPr/>
        </p:nvSpPr>
        <p:spPr>
          <a:xfrm>
            <a:off x="1778222" y="2489200"/>
            <a:ext cx="6439800" cy="9779100"/>
          </a:xfrm>
          <a:prstGeom prst="roundRect">
            <a:avLst>
              <a:gd fmla="val 3124" name="adj"/>
            </a:avLst>
          </a:prstGeom>
          <a:noFill/>
          <a:ln cap="flat" cmpd="sng" w="12700">
            <a:solidFill>
              <a:srgbClr val="D5AC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2b23d08c561_0_211"/>
          <p:cNvPicPr preferRelativeResize="0"/>
          <p:nvPr/>
        </p:nvPicPr>
        <p:blipFill rotWithShape="1">
          <a:blip r:embed="rId8">
            <a:alphaModFix/>
          </a:blip>
          <a:srcRect b="0" l="0" r="0" t="0"/>
          <a:stretch/>
        </p:blipFill>
        <p:spPr>
          <a:xfrm>
            <a:off x="4159482" y="2946400"/>
            <a:ext cx="1677186" cy="1625600"/>
          </a:xfrm>
          <a:prstGeom prst="rect">
            <a:avLst/>
          </a:prstGeom>
          <a:noFill/>
          <a:ln>
            <a:noFill/>
          </a:ln>
        </p:spPr>
      </p:pic>
      <p:sp>
        <p:nvSpPr>
          <p:cNvPr id="246" name="Google Shape;246;g2b23d08c561_0_211"/>
          <p:cNvSpPr/>
          <p:nvPr/>
        </p:nvSpPr>
        <p:spPr>
          <a:xfrm>
            <a:off x="4210576" y="4876800"/>
            <a:ext cx="1575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4800"/>
              <a:buFont typeface="Parisienne"/>
              <a:buNone/>
            </a:pPr>
            <a:r>
              <a:rPr b="0" i="0" lang="en-US" sz="4800" u="none" cap="none" strike="noStrike">
                <a:solidFill>
                  <a:srgbClr val="886338"/>
                </a:solidFill>
                <a:latin typeface="Parisienne"/>
                <a:ea typeface="Parisienne"/>
                <a:cs typeface="Parisienne"/>
                <a:sym typeface="Parisienne"/>
              </a:rPr>
              <a:t>Basic</a:t>
            </a:r>
            <a:endParaRPr b="0" i="0" sz="4800" u="none" cap="none" strike="noStrike">
              <a:solidFill>
                <a:schemeClr val="dk1"/>
              </a:solidFill>
              <a:latin typeface="Calibri"/>
              <a:ea typeface="Calibri"/>
              <a:cs typeface="Calibri"/>
              <a:sym typeface="Calibri"/>
            </a:endParaRPr>
          </a:p>
        </p:txBody>
      </p:sp>
      <p:sp>
        <p:nvSpPr>
          <p:cNvPr id="247" name="Google Shape;247;g2b23d08c561_0_211"/>
          <p:cNvSpPr/>
          <p:nvPr/>
        </p:nvSpPr>
        <p:spPr>
          <a:xfrm>
            <a:off x="2235479" y="6007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8" name="Google Shape;248;g2b23d08c561_0_211"/>
          <p:cNvSpPr/>
          <p:nvPr/>
        </p:nvSpPr>
        <p:spPr>
          <a:xfrm>
            <a:off x="3632654" y="10985500"/>
            <a:ext cx="27309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$10/month</a:t>
            </a:r>
            <a:endParaRPr b="0" i="0" sz="4800" u="none" cap="none" strike="noStrike">
              <a:solidFill>
                <a:schemeClr val="dk1"/>
              </a:solidFill>
              <a:latin typeface="Calibri"/>
              <a:ea typeface="Calibri"/>
              <a:cs typeface="Calibri"/>
              <a:sym typeface="Calibri"/>
            </a:endParaRPr>
          </a:p>
        </p:txBody>
      </p:sp>
      <p:sp>
        <p:nvSpPr>
          <p:cNvPr id="249" name="Google Shape;249;g2b23d08c561_0_211"/>
          <p:cNvSpPr/>
          <p:nvPr/>
        </p:nvSpPr>
        <p:spPr>
          <a:xfrm>
            <a:off x="8980022" y="2489200"/>
            <a:ext cx="6439800" cy="9779100"/>
          </a:xfrm>
          <a:prstGeom prst="roundRect">
            <a:avLst>
              <a:gd fmla="val 3124" name="adj"/>
            </a:avLst>
          </a:prstGeom>
          <a:noFill/>
          <a:ln cap="flat" cmpd="sng" w="12700">
            <a:solidFill>
              <a:srgbClr val="D5AC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g2b23d08c561_0_211"/>
          <p:cNvPicPr preferRelativeResize="0"/>
          <p:nvPr/>
        </p:nvPicPr>
        <p:blipFill rotWithShape="1">
          <a:blip r:embed="rId9">
            <a:alphaModFix/>
          </a:blip>
          <a:srcRect b="0" l="0" r="0" t="0"/>
          <a:stretch/>
        </p:blipFill>
        <p:spPr>
          <a:xfrm>
            <a:off x="11401597" y="2946400"/>
            <a:ext cx="1596555" cy="1625600"/>
          </a:xfrm>
          <a:prstGeom prst="rect">
            <a:avLst/>
          </a:prstGeom>
          <a:noFill/>
          <a:ln>
            <a:noFill/>
          </a:ln>
        </p:spPr>
      </p:pic>
      <p:sp>
        <p:nvSpPr>
          <p:cNvPr id="251" name="Google Shape;251;g2b23d08c561_0_211"/>
          <p:cNvSpPr/>
          <p:nvPr/>
        </p:nvSpPr>
        <p:spPr>
          <a:xfrm>
            <a:off x="11564795" y="4876800"/>
            <a:ext cx="12702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4800"/>
              <a:buFont typeface="Parisienne"/>
              <a:buNone/>
            </a:pPr>
            <a:r>
              <a:rPr b="0" i="0" lang="en-US" sz="4800" u="none" cap="none" strike="noStrike">
                <a:solidFill>
                  <a:srgbClr val="886338"/>
                </a:solidFill>
                <a:latin typeface="Parisienne"/>
                <a:ea typeface="Parisienne"/>
                <a:cs typeface="Parisienne"/>
                <a:sym typeface="Parisienne"/>
              </a:rPr>
              <a:t>Elite</a:t>
            </a:r>
            <a:endParaRPr b="0" i="0" sz="4800" u="none" cap="none" strike="noStrike">
              <a:solidFill>
                <a:schemeClr val="dk1"/>
              </a:solidFill>
              <a:latin typeface="Calibri"/>
              <a:ea typeface="Calibri"/>
              <a:cs typeface="Calibri"/>
              <a:sym typeface="Calibri"/>
            </a:endParaRPr>
          </a:p>
        </p:txBody>
      </p:sp>
      <p:sp>
        <p:nvSpPr>
          <p:cNvPr id="252" name="Google Shape;252;g2b23d08c561_0_211"/>
          <p:cNvSpPr/>
          <p:nvPr/>
        </p:nvSpPr>
        <p:spPr>
          <a:xfrm>
            <a:off x="9437280" y="6007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3" name="Google Shape;253;g2b23d08c561_0_211"/>
          <p:cNvSpPr/>
          <p:nvPr/>
        </p:nvSpPr>
        <p:spPr>
          <a:xfrm>
            <a:off x="10758245" y="10985500"/>
            <a:ext cx="28833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$50/month</a:t>
            </a:r>
            <a:endParaRPr b="0" i="0" sz="4800" u="none" cap="none" strike="noStrike">
              <a:solidFill>
                <a:schemeClr val="dk1"/>
              </a:solidFill>
              <a:latin typeface="Calibri"/>
              <a:ea typeface="Calibri"/>
              <a:cs typeface="Calibri"/>
              <a:sym typeface="Calibri"/>
            </a:endParaRPr>
          </a:p>
        </p:txBody>
      </p:sp>
      <p:sp>
        <p:nvSpPr>
          <p:cNvPr id="254" name="Google Shape;254;g2b23d08c561_0_211"/>
          <p:cNvSpPr/>
          <p:nvPr/>
        </p:nvSpPr>
        <p:spPr>
          <a:xfrm>
            <a:off x="16181822" y="2489200"/>
            <a:ext cx="6439800" cy="9779100"/>
          </a:xfrm>
          <a:prstGeom prst="roundRect">
            <a:avLst>
              <a:gd fmla="val 3124" name="adj"/>
            </a:avLst>
          </a:prstGeom>
          <a:noFill/>
          <a:ln cap="flat" cmpd="sng" w="12700">
            <a:solidFill>
              <a:srgbClr val="D5AC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b23d08c561_0_211"/>
          <p:cNvPicPr preferRelativeResize="0"/>
          <p:nvPr/>
        </p:nvPicPr>
        <p:blipFill rotWithShape="1">
          <a:blip r:embed="rId10">
            <a:alphaModFix/>
          </a:blip>
          <a:srcRect b="0" l="0" r="0" t="0"/>
          <a:stretch/>
        </p:blipFill>
        <p:spPr>
          <a:xfrm>
            <a:off x="18560871" y="2946400"/>
            <a:ext cx="1681611" cy="1625600"/>
          </a:xfrm>
          <a:prstGeom prst="rect">
            <a:avLst/>
          </a:prstGeom>
          <a:noFill/>
          <a:ln>
            <a:noFill/>
          </a:ln>
        </p:spPr>
      </p:pic>
      <p:sp>
        <p:nvSpPr>
          <p:cNvPr id="256" name="Google Shape;256;g2b23d08c561_0_211"/>
          <p:cNvSpPr/>
          <p:nvPr/>
        </p:nvSpPr>
        <p:spPr>
          <a:xfrm>
            <a:off x="18048956" y="4876800"/>
            <a:ext cx="27054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4800"/>
              <a:buFont typeface="Parisienne"/>
              <a:buNone/>
            </a:pPr>
            <a:r>
              <a:rPr b="0" i="0" lang="en-US" sz="4800" u="none" cap="none" strike="noStrike">
                <a:solidFill>
                  <a:srgbClr val="886338"/>
                </a:solidFill>
                <a:latin typeface="Parisienne"/>
                <a:ea typeface="Parisienne"/>
                <a:cs typeface="Parisienne"/>
                <a:sym typeface="Parisienne"/>
              </a:rPr>
              <a:t>Legendary</a:t>
            </a:r>
            <a:endParaRPr b="0" i="0" sz="4800" u="none" cap="none" strike="noStrike">
              <a:solidFill>
                <a:schemeClr val="dk1"/>
              </a:solidFill>
              <a:latin typeface="Calibri"/>
              <a:ea typeface="Calibri"/>
              <a:cs typeface="Calibri"/>
              <a:sym typeface="Calibri"/>
            </a:endParaRPr>
          </a:p>
        </p:txBody>
      </p:sp>
      <p:sp>
        <p:nvSpPr>
          <p:cNvPr id="257" name="Google Shape;257;g2b23d08c561_0_211"/>
          <p:cNvSpPr/>
          <p:nvPr/>
        </p:nvSpPr>
        <p:spPr>
          <a:xfrm>
            <a:off x="16639080" y="60071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58" name="Google Shape;258;g2b23d08c561_0_211"/>
          <p:cNvSpPr/>
          <p:nvPr/>
        </p:nvSpPr>
        <p:spPr>
          <a:xfrm>
            <a:off x="17826678" y="10985500"/>
            <a:ext cx="315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63" name="Shape 263"/>
        <p:cNvGrpSpPr/>
        <p:nvPr/>
      </p:nvGrpSpPr>
      <p:grpSpPr>
        <a:xfrm>
          <a:off x="0" y="0"/>
          <a:ext cx="0" cy="0"/>
          <a:chOff x="0" y="0"/>
          <a:chExt cx="0" cy="0"/>
        </a:xfrm>
      </p:grpSpPr>
      <p:pic>
        <p:nvPicPr>
          <p:cNvPr descr=" " id="264" name="Google Shape;264;g2b23d08c561_0_238"/>
          <p:cNvPicPr preferRelativeResize="0"/>
          <p:nvPr/>
        </p:nvPicPr>
        <p:blipFill rotWithShape="1">
          <a:blip r:embed="rId3">
            <a:alphaModFix/>
          </a:blip>
          <a:srcRect b="0" l="0" r="0" t="0"/>
          <a:stretch/>
        </p:blipFill>
        <p:spPr>
          <a:xfrm>
            <a:off x="1905238" y="0"/>
            <a:ext cx="22481810" cy="13716000"/>
          </a:xfrm>
          <a:prstGeom prst="rect">
            <a:avLst/>
          </a:prstGeom>
          <a:noFill/>
          <a:ln>
            <a:noFill/>
          </a:ln>
        </p:spPr>
      </p:pic>
      <p:pic>
        <p:nvPicPr>
          <p:cNvPr descr=" " id="265" name="Google Shape;265;g2b23d08c561_0_238"/>
          <p:cNvPicPr preferRelativeResize="0"/>
          <p:nvPr/>
        </p:nvPicPr>
        <p:blipFill rotWithShape="1">
          <a:blip r:embed="rId4">
            <a:alphaModFix/>
          </a:blip>
          <a:srcRect b="0" l="0" r="0" t="0"/>
          <a:stretch/>
        </p:blipFill>
        <p:spPr>
          <a:xfrm>
            <a:off x="0" y="0"/>
            <a:ext cx="23853581" cy="13716000"/>
          </a:xfrm>
          <a:prstGeom prst="rect">
            <a:avLst/>
          </a:prstGeom>
          <a:noFill/>
          <a:ln>
            <a:noFill/>
          </a:ln>
        </p:spPr>
      </p:pic>
      <p:pic>
        <p:nvPicPr>
          <p:cNvPr descr=" " id="266" name="Google Shape;266;g2b23d08c561_0_238"/>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267" name="Google Shape;267;g2b23d08c561_0_238"/>
          <p:cNvPicPr preferRelativeResize="0"/>
          <p:nvPr/>
        </p:nvPicPr>
        <p:blipFill rotWithShape="1">
          <a:blip r:embed="rId6">
            <a:alphaModFix/>
          </a:blip>
          <a:srcRect b="0" l="0" r="0" t="0"/>
          <a:stretch/>
        </p:blipFill>
        <p:spPr>
          <a:xfrm>
            <a:off x="812902" y="9994900"/>
            <a:ext cx="2819752" cy="2819400"/>
          </a:xfrm>
          <a:prstGeom prst="rect">
            <a:avLst/>
          </a:prstGeom>
          <a:noFill/>
          <a:ln>
            <a:noFill/>
          </a:ln>
        </p:spPr>
      </p:pic>
      <p:sp>
        <p:nvSpPr>
          <p:cNvPr id="268" name="Google Shape;268;g2b23d08c561_0_2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9" name="Google Shape;269;g2b23d08c561_0_23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70" name="Google Shape;270;g2b23d08c561_0_238"/>
          <p:cNvPicPr preferRelativeResize="0"/>
          <p:nvPr/>
        </p:nvPicPr>
        <p:blipFill rotWithShape="1">
          <a:blip r:embed="rId8">
            <a:alphaModFix/>
          </a:blip>
          <a:srcRect b="0" l="0" r="0" t="0"/>
          <a:stretch/>
        </p:blipFill>
        <p:spPr>
          <a:xfrm>
            <a:off x="990724" y="1574800"/>
            <a:ext cx="22418302" cy="10579100"/>
          </a:xfrm>
          <a:prstGeom prst="rect">
            <a:avLst/>
          </a:prstGeom>
          <a:noFill/>
          <a:ln>
            <a:noFill/>
          </a:ln>
        </p:spPr>
      </p:pic>
      <p:sp>
        <p:nvSpPr>
          <p:cNvPr id="271" name="Google Shape;271;g2b23d08c561_0_238"/>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g2b23d08c561_0_238"/>
          <p:cNvPicPr preferRelativeResize="0"/>
          <p:nvPr/>
        </p:nvPicPr>
        <p:blipFill rotWithShape="1">
          <a:blip r:embed="rId9">
            <a:alphaModFix/>
          </a:blip>
          <a:srcRect b="0" l="0" r="0" t="0"/>
          <a:stretch/>
        </p:blipFill>
        <p:spPr>
          <a:xfrm>
            <a:off x="1270159" y="1574800"/>
            <a:ext cx="5639505" cy="5638800"/>
          </a:xfrm>
          <a:prstGeom prst="rect">
            <a:avLst/>
          </a:prstGeom>
          <a:noFill/>
          <a:ln>
            <a:noFill/>
          </a:ln>
        </p:spPr>
      </p:pic>
      <p:pic>
        <p:nvPicPr>
          <p:cNvPr descr=" " id="273" name="Google Shape;273;g2b23d08c561_0_238"/>
          <p:cNvPicPr preferRelativeResize="0"/>
          <p:nvPr/>
        </p:nvPicPr>
        <p:blipFill rotWithShape="1">
          <a:blip r:embed="rId10">
            <a:alphaModFix/>
          </a:blip>
          <a:srcRect b="0" l="0" r="0" t="0"/>
          <a:stretch/>
        </p:blipFill>
        <p:spPr>
          <a:xfrm>
            <a:off x="3361700" y="3666083"/>
            <a:ext cx="1456422" cy="1456246"/>
          </a:xfrm>
          <a:prstGeom prst="rect">
            <a:avLst/>
          </a:prstGeom>
          <a:noFill/>
          <a:ln>
            <a:noFill/>
          </a:ln>
        </p:spPr>
      </p:pic>
      <p:pic>
        <p:nvPicPr>
          <p:cNvPr descr=" " id="274" name="Google Shape;274;g2b23d08c561_0_238"/>
          <p:cNvPicPr preferRelativeResize="0"/>
          <p:nvPr/>
        </p:nvPicPr>
        <p:blipFill rotWithShape="1">
          <a:blip r:embed="rId9">
            <a:alphaModFix/>
          </a:blip>
          <a:srcRect b="0" l="0" r="0" t="0"/>
          <a:stretch/>
        </p:blipFill>
        <p:spPr>
          <a:xfrm>
            <a:off x="6769946" y="1574800"/>
            <a:ext cx="5639505" cy="5638800"/>
          </a:xfrm>
          <a:prstGeom prst="rect">
            <a:avLst/>
          </a:prstGeom>
          <a:noFill/>
          <a:ln>
            <a:noFill/>
          </a:ln>
        </p:spPr>
      </p:pic>
      <p:pic>
        <p:nvPicPr>
          <p:cNvPr descr=" " id="275" name="Google Shape;275;g2b23d08c561_0_238"/>
          <p:cNvPicPr preferRelativeResize="0"/>
          <p:nvPr/>
        </p:nvPicPr>
        <p:blipFill rotWithShape="1">
          <a:blip r:embed="rId11">
            <a:alphaModFix/>
          </a:blip>
          <a:srcRect b="0" l="0" r="0" t="0"/>
          <a:stretch/>
        </p:blipFill>
        <p:spPr>
          <a:xfrm>
            <a:off x="8776797" y="3581400"/>
            <a:ext cx="1625803" cy="1625600"/>
          </a:xfrm>
          <a:prstGeom prst="rect">
            <a:avLst/>
          </a:prstGeom>
          <a:noFill/>
          <a:ln>
            <a:noFill/>
          </a:ln>
        </p:spPr>
      </p:pic>
      <p:pic>
        <p:nvPicPr>
          <p:cNvPr descr=" " id="276" name="Google Shape;276;g2b23d08c561_0_238"/>
          <p:cNvPicPr preferRelativeResize="0"/>
          <p:nvPr/>
        </p:nvPicPr>
        <p:blipFill rotWithShape="1">
          <a:blip r:embed="rId12">
            <a:alphaModFix/>
          </a:blip>
          <a:srcRect b="0" l="0" r="0" t="0"/>
          <a:stretch/>
        </p:blipFill>
        <p:spPr>
          <a:xfrm>
            <a:off x="8980022" y="3784600"/>
            <a:ext cx="1192256" cy="1190414"/>
          </a:xfrm>
          <a:prstGeom prst="rect">
            <a:avLst/>
          </a:prstGeom>
          <a:noFill/>
          <a:ln>
            <a:noFill/>
          </a:ln>
        </p:spPr>
      </p:pic>
      <p:pic>
        <p:nvPicPr>
          <p:cNvPr descr=" " id="277" name="Google Shape;277;g2b23d08c561_0_238"/>
          <p:cNvPicPr preferRelativeResize="0"/>
          <p:nvPr/>
        </p:nvPicPr>
        <p:blipFill rotWithShape="1">
          <a:blip r:embed="rId9">
            <a:alphaModFix/>
          </a:blip>
          <a:srcRect b="0" l="0" r="0" t="0"/>
          <a:stretch/>
        </p:blipFill>
        <p:spPr>
          <a:xfrm>
            <a:off x="12269734" y="1574800"/>
            <a:ext cx="5639505" cy="5638800"/>
          </a:xfrm>
          <a:prstGeom prst="rect">
            <a:avLst/>
          </a:prstGeom>
          <a:noFill/>
          <a:ln>
            <a:noFill/>
          </a:ln>
        </p:spPr>
      </p:pic>
      <p:pic>
        <p:nvPicPr>
          <p:cNvPr descr=" " id="278" name="Google Shape;278;g2b23d08c561_0_238"/>
          <p:cNvPicPr preferRelativeResize="0"/>
          <p:nvPr/>
        </p:nvPicPr>
        <p:blipFill rotWithShape="1">
          <a:blip r:embed="rId11">
            <a:alphaModFix/>
          </a:blip>
          <a:srcRect b="0" l="0" r="0" t="0"/>
          <a:stretch/>
        </p:blipFill>
        <p:spPr>
          <a:xfrm>
            <a:off x="14276584" y="3581400"/>
            <a:ext cx="1625803" cy="1625600"/>
          </a:xfrm>
          <a:prstGeom prst="rect">
            <a:avLst/>
          </a:prstGeom>
          <a:noFill/>
          <a:ln>
            <a:noFill/>
          </a:ln>
        </p:spPr>
      </p:pic>
      <p:pic>
        <p:nvPicPr>
          <p:cNvPr descr=" " id="279" name="Google Shape;279;g2b23d08c561_0_238"/>
          <p:cNvPicPr preferRelativeResize="0"/>
          <p:nvPr/>
        </p:nvPicPr>
        <p:blipFill rotWithShape="1">
          <a:blip r:embed="rId13">
            <a:alphaModFix/>
          </a:blip>
          <a:srcRect b="0" l="0" r="0" t="0"/>
          <a:stretch/>
        </p:blipFill>
        <p:spPr>
          <a:xfrm>
            <a:off x="14378172" y="3586163"/>
            <a:ext cx="1519452" cy="1519262"/>
          </a:xfrm>
          <a:prstGeom prst="rect">
            <a:avLst/>
          </a:prstGeom>
          <a:noFill/>
          <a:ln>
            <a:noFill/>
          </a:ln>
        </p:spPr>
      </p:pic>
      <p:pic>
        <p:nvPicPr>
          <p:cNvPr descr=" " id="280" name="Google Shape;280;g2b23d08c561_0_238"/>
          <p:cNvPicPr preferRelativeResize="0"/>
          <p:nvPr/>
        </p:nvPicPr>
        <p:blipFill rotWithShape="1">
          <a:blip r:embed="rId9">
            <a:alphaModFix/>
          </a:blip>
          <a:srcRect b="0" l="0" r="0" t="0"/>
          <a:stretch/>
        </p:blipFill>
        <p:spPr>
          <a:xfrm>
            <a:off x="17769521" y="1574800"/>
            <a:ext cx="5639505" cy="5638800"/>
          </a:xfrm>
          <a:prstGeom prst="rect">
            <a:avLst/>
          </a:prstGeom>
          <a:noFill/>
          <a:ln>
            <a:noFill/>
          </a:ln>
        </p:spPr>
      </p:pic>
      <p:pic>
        <p:nvPicPr>
          <p:cNvPr descr=" " id="281" name="Google Shape;281;g2b23d08c561_0_238"/>
          <p:cNvPicPr preferRelativeResize="0"/>
          <p:nvPr/>
        </p:nvPicPr>
        <p:blipFill rotWithShape="1">
          <a:blip r:embed="rId11">
            <a:alphaModFix/>
          </a:blip>
          <a:srcRect b="0" l="0" r="0" t="0"/>
          <a:stretch/>
        </p:blipFill>
        <p:spPr>
          <a:xfrm>
            <a:off x="19776372" y="3581400"/>
            <a:ext cx="1625803" cy="1625600"/>
          </a:xfrm>
          <a:prstGeom prst="rect">
            <a:avLst/>
          </a:prstGeom>
          <a:noFill/>
          <a:ln>
            <a:noFill/>
          </a:ln>
        </p:spPr>
      </p:pic>
      <p:pic>
        <p:nvPicPr>
          <p:cNvPr descr=" " id="282" name="Google Shape;282;g2b23d08c561_0_238"/>
          <p:cNvPicPr preferRelativeResize="0"/>
          <p:nvPr/>
        </p:nvPicPr>
        <p:blipFill rotWithShape="1">
          <a:blip r:embed="rId14">
            <a:alphaModFix/>
          </a:blip>
          <a:srcRect b="0" l="0" r="0" t="0"/>
          <a:stretch/>
        </p:blipFill>
        <p:spPr>
          <a:xfrm>
            <a:off x="19844116" y="3581400"/>
            <a:ext cx="1490319" cy="1625600"/>
          </a:xfrm>
          <a:prstGeom prst="rect">
            <a:avLst/>
          </a:prstGeom>
          <a:noFill/>
          <a:ln>
            <a:noFill/>
          </a:ln>
        </p:spPr>
      </p:pic>
      <p:sp>
        <p:nvSpPr>
          <p:cNvPr id="283" name="Google Shape;283;g2b23d08c561_0_238"/>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b23d08c561_0_238"/>
          <p:cNvSpPr/>
          <p:nvPr/>
        </p:nvSpPr>
        <p:spPr>
          <a:xfrm>
            <a:off x="990724" y="3835400"/>
            <a:ext cx="1117800" cy="1117500"/>
          </a:xfrm>
          <a:prstGeom prst="roundRect">
            <a:avLst>
              <a:gd fmla="val 378818" name="adj"/>
            </a:avLst>
          </a:prstGeom>
          <a:solidFill>
            <a:srgbClr val="D5A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b23d08c561_0_238"/>
          <p:cNvSpPr/>
          <p:nvPr/>
        </p:nvSpPr>
        <p:spPr>
          <a:xfrm>
            <a:off x="1111389" y="3702050"/>
            <a:ext cx="12150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arisienne"/>
              <a:buNone/>
            </a:pPr>
            <a:r>
              <a:rPr b="0" i="0" lang="en-US" sz="8000" u="none" cap="none" strike="noStrike">
                <a:solidFill>
                  <a:srgbClr val="FFFFFF"/>
                </a:solidFill>
                <a:latin typeface="Parisienne"/>
                <a:ea typeface="Parisienne"/>
                <a:cs typeface="Parisienne"/>
                <a:sym typeface="Parisienne"/>
              </a:rPr>
              <a:t>S</a:t>
            </a:r>
            <a:endParaRPr b="0" i="0" sz="8000" u="none" cap="none" strike="noStrike">
              <a:solidFill>
                <a:schemeClr val="dk1"/>
              </a:solidFill>
              <a:latin typeface="Calibri"/>
              <a:ea typeface="Calibri"/>
              <a:cs typeface="Calibri"/>
              <a:sym typeface="Calibri"/>
            </a:endParaRPr>
          </a:p>
        </p:txBody>
      </p:sp>
      <p:sp>
        <p:nvSpPr>
          <p:cNvPr id="286" name="Google Shape;286;g2b23d08c561_0_238"/>
          <p:cNvSpPr/>
          <p:nvPr/>
        </p:nvSpPr>
        <p:spPr>
          <a:xfrm>
            <a:off x="6427003" y="3835400"/>
            <a:ext cx="1117800" cy="1117500"/>
          </a:xfrm>
          <a:prstGeom prst="roundRect">
            <a:avLst>
              <a:gd fmla="val 378818" name="adj"/>
            </a:avLst>
          </a:prstGeom>
          <a:solidFill>
            <a:srgbClr val="D5A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b23d08c561_0_238"/>
          <p:cNvSpPr/>
          <p:nvPr/>
        </p:nvSpPr>
        <p:spPr>
          <a:xfrm>
            <a:off x="6293637" y="3702050"/>
            <a:ext cx="17232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arisienne"/>
              <a:buNone/>
            </a:pPr>
            <a:r>
              <a:rPr b="0" i="0" lang="en-US" sz="8000" u="none" cap="none" strike="noStrike">
                <a:solidFill>
                  <a:srgbClr val="FFFFFF"/>
                </a:solidFill>
                <a:latin typeface="Parisienne"/>
                <a:ea typeface="Parisienne"/>
                <a:cs typeface="Parisienne"/>
                <a:sym typeface="Parisienne"/>
              </a:rPr>
              <a:t>W</a:t>
            </a:r>
            <a:endParaRPr b="0" i="0" sz="8000" u="none" cap="none" strike="noStrike">
              <a:solidFill>
                <a:schemeClr val="dk1"/>
              </a:solidFill>
              <a:latin typeface="Calibri"/>
              <a:ea typeface="Calibri"/>
              <a:cs typeface="Calibri"/>
              <a:sym typeface="Calibri"/>
            </a:endParaRPr>
          </a:p>
        </p:txBody>
      </p:sp>
      <p:sp>
        <p:nvSpPr>
          <p:cNvPr id="288" name="Google Shape;288;g2b23d08c561_0_238"/>
          <p:cNvSpPr/>
          <p:nvPr/>
        </p:nvSpPr>
        <p:spPr>
          <a:xfrm>
            <a:off x="11863283" y="3835400"/>
            <a:ext cx="1117800" cy="1117500"/>
          </a:xfrm>
          <a:prstGeom prst="roundRect">
            <a:avLst>
              <a:gd fmla="val 378818" name="adj"/>
            </a:avLst>
          </a:prstGeom>
          <a:solidFill>
            <a:srgbClr val="D5A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b23d08c561_0_238"/>
          <p:cNvSpPr/>
          <p:nvPr/>
        </p:nvSpPr>
        <p:spPr>
          <a:xfrm>
            <a:off x="12028403" y="3702050"/>
            <a:ext cx="11262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arisienne"/>
              <a:buNone/>
            </a:pPr>
            <a:r>
              <a:rPr b="0" i="0" lang="en-US" sz="8000" u="none" cap="none" strike="noStrike">
                <a:solidFill>
                  <a:srgbClr val="FFFFFF"/>
                </a:solidFill>
                <a:latin typeface="Parisienne"/>
                <a:ea typeface="Parisienne"/>
                <a:cs typeface="Parisienne"/>
                <a:sym typeface="Parisienne"/>
              </a:rPr>
              <a:t>O</a:t>
            </a:r>
            <a:endParaRPr b="0" i="0" sz="8000" u="none" cap="none" strike="noStrike">
              <a:solidFill>
                <a:schemeClr val="dk1"/>
              </a:solidFill>
              <a:latin typeface="Calibri"/>
              <a:ea typeface="Calibri"/>
              <a:cs typeface="Calibri"/>
              <a:sym typeface="Calibri"/>
            </a:endParaRPr>
          </a:p>
        </p:txBody>
      </p:sp>
      <p:sp>
        <p:nvSpPr>
          <p:cNvPr id="290" name="Google Shape;290;g2b23d08c561_0_238"/>
          <p:cNvSpPr/>
          <p:nvPr/>
        </p:nvSpPr>
        <p:spPr>
          <a:xfrm>
            <a:off x="17299562" y="3835400"/>
            <a:ext cx="1117800" cy="1117500"/>
          </a:xfrm>
          <a:prstGeom prst="roundRect">
            <a:avLst>
              <a:gd fmla="val 378818" name="adj"/>
            </a:avLst>
          </a:prstGeom>
          <a:solidFill>
            <a:srgbClr val="D5A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b23d08c561_0_238"/>
          <p:cNvSpPr/>
          <p:nvPr/>
        </p:nvSpPr>
        <p:spPr>
          <a:xfrm>
            <a:off x="17464683" y="3702050"/>
            <a:ext cx="11262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arisienne"/>
              <a:buNone/>
            </a:pPr>
            <a:r>
              <a:rPr b="0" i="0" lang="en-US" sz="8000" u="none" cap="none" strike="noStrike">
                <a:solidFill>
                  <a:srgbClr val="FFFFFF"/>
                </a:solidFill>
                <a:latin typeface="Parisienne"/>
                <a:ea typeface="Parisienne"/>
                <a:cs typeface="Parisienne"/>
                <a:sym typeface="Parisienne"/>
              </a:rPr>
              <a:t>T</a:t>
            </a:r>
            <a:endParaRPr b="0" i="0" sz="8000" u="none" cap="none" strike="noStrike">
              <a:solidFill>
                <a:schemeClr val="dk1"/>
              </a:solidFill>
              <a:latin typeface="Calibri"/>
              <a:ea typeface="Calibri"/>
              <a:cs typeface="Calibri"/>
              <a:sym typeface="Calibri"/>
            </a:endParaRPr>
          </a:p>
        </p:txBody>
      </p:sp>
      <p:sp>
        <p:nvSpPr>
          <p:cNvPr id="292" name="Google Shape;292;g2b23d08c561_0_238"/>
          <p:cNvSpPr/>
          <p:nvPr/>
        </p:nvSpPr>
        <p:spPr>
          <a:xfrm>
            <a:off x="1270159"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b23d08c561_0_238"/>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b23d08c561_0_238"/>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b23d08c561_0_238"/>
          <p:cNvSpPr/>
          <p:nvPr/>
        </p:nvSpPr>
        <p:spPr>
          <a:xfrm>
            <a:off x="1270159"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Eclipse</a:t>
            </a:r>
            <a:endParaRPr b="0" i="0" sz="3600" u="none" cap="none" strike="noStrike">
              <a:solidFill>
                <a:schemeClr val="dk1"/>
              </a:solidFill>
              <a:latin typeface="Calibri"/>
              <a:ea typeface="Calibri"/>
              <a:cs typeface="Calibri"/>
              <a:sym typeface="Calibri"/>
            </a:endParaRPr>
          </a:p>
        </p:txBody>
      </p:sp>
      <p:sp>
        <p:nvSpPr>
          <p:cNvPr id="296" name="Google Shape;296;g2b23d08c561_0_238"/>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7" name="Google Shape;297;g2b23d08c561_0_238"/>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23d08c561_0_238"/>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b23d08c561_0_238"/>
          <p:cNvSpPr/>
          <p:nvPr/>
        </p:nvSpPr>
        <p:spPr>
          <a:xfrm>
            <a:off x="1270159"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Quest</a:t>
            </a:r>
            <a:endParaRPr b="0" i="0" sz="3600" u="none" cap="none" strike="noStrike">
              <a:solidFill>
                <a:schemeClr val="dk1"/>
              </a:solidFill>
              <a:latin typeface="Calibri"/>
              <a:ea typeface="Calibri"/>
              <a:cs typeface="Calibri"/>
              <a:sym typeface="Calibri"/>
            </a:endParaRPr>
          </a:p>
        </p:txBody>
      </p:sp>
      <p:sp>
        <p:nvSpPr>
          <p:cNvPr id="300" name="Google Shape;300;g2b23d08c561_0_238"/>
          <p:cNvSpPr/>
          <p:nvPr/>
        </p:nvSpPr>
        <p:spPr>
          <a:xfrm>
            <a:off x="1270159"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1" name="Google Shape;301;g2b23d08c561_0_238"/>
          <p:cNvSpPr/>
          <p:nvPr/>
        </p:nvSpPr>
        <p:spPr>
          <a:xfrm>
            <a:off x="6769946"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23d08c561_0_238"/>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b23d08c561_0_238"/>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23d08c561_0_238"/>
          <p:cNvSpPr/>
          <p:nvPr/>
        </p:nvSpPr>
        <p:spPr>
          <a:xfrm>
            <a:off x="6769946"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Eclipse</a:t>
            </a:r>
            <a:endParaRPr b="0" i="0" sz="3600" u="none" cap="none" strike="noStrike">
              <a:solidFill>
                <a:schemeClr val="dk1"/>
              </a:solidFill>
              <a:latin typeface="Calibri"/>
              <a:ea typeface="Calibri"/>
              <a:cs typeface="Calibri"/>
              <a:sym typeface="Calibri"/>
            </a:endParaRPr>
          </a:p>
        </p:txBody>
      </p:sp>
      <p:sp>
        <p:nvSpPr>
          <p:cNvPr id="305" name="Google Shape;305;g2b23d08c561_0_238"/>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6" name="Google Shape;306;g2b23d08c561_0_238"/>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b23d08c561_0_238"/>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b23d08c561_0_238"/>
          <p:cNvSpPr/>
          <p:nvPr/>
        </p:nvSpPr>
        <p:spPr>
          <a:xfrm>
            <a:off x="6769946"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Quest</a:t>
            </a:r>
            <a:endParaRPr b="0" i="0" sz="3600" u="none" cap="none" strike="noStrike">
              <a:solidFill>
                <a:schemeClr val="dk1"/>
              </a:solidFill>
              <a:latin typeface="Calibri"/>
              <a:ea typeface="Calibri"/>
              <a:cs typeface="Calibri"/>
              <a:sym typeface="Calibri"/>
            </a:endParaRPr>
          </a:p>
        </p:txBody>
      </p:sp>
      <p:sp>
        <p:nvSpPr>
          <p:cNvPr id="309" name="Google Shape;309;g2b23d08c561_0_238"/>
          <p:cNvSpPr/>
          <p:nvPr/>
        </p:nvSpPr>
        <p:spPr>
          <a:xfrm>
            <a:off x="6769946"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0" name="Google Shape;310;g2b23d08c561_0_238"/>
          <p:cNvSpPr/>
          <p:nvPr/>
        </p:nvSpPr>
        <p:spPr>
          <a:xfrm>
            <a:off x="12269734"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b23d08c561_0_238"/>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b23d08c561_0_238"/>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b23d08c561_0_238"/>
          <p:cNvSpPr/>
          <p:nvPr/>
        </p:nvSpPr>
        <p:spPr>
          <a:xfrm>
            <a:off x="12269734"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Eclipse</a:t>
            </a:r>
            <a:endParaRPr b="0" i="0" sz="3600" u="none" cap="none" strike="noStrike">
              <a:solidFill>
                <a:schemeClr val="dk1"/>
              </a:solidFill>
              <a:latin typeface="Calibri"/>
              <a:ea typeface="Calibri"/>
              <a:cs typeface="Calibri"/>
              <a:sym typeface="Calibri"/>
            </a:endParaRPr>
          </a:p>
        </p:txBody>
      </p:sp>
      <p:sp>
        <p:nvSpPr>
          <p:cNvPr id="314" name="Google Shape;314;g2b23d08c561_0_238"/>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5" name="Google Shape;315;g2b23d08c561_0_238"/>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b23d08c561_0_238"/>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b23d08c561_0_238"/>
          <p:cNvSpPr/>
          <p:nvPr/>
        </p:nvSpPr>
        <p:spPr>
          <a:xfrm>
            <a:off x="12269734"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Quest</a:t>
            </a:r>
            <a:endParaRPr b="0" i="0" sz="3600" u="none" cap="none" strike="noStrike">
              <a:solidFill>
                <a:schemeClr val="dk1"/>
              </a:solidFill>
              <a:latin typeface="Calibri"/>
              <a:ea typeface="Calibri"/>
              <a:cs typeface="Calibri"/>
              <a:sym typeface="Calibri"/>
            </a:endParaRPr>
          </a:p>
        </p:txBody>
      </p:sp>
      <p:sp>
        <p:nvSpPr>
          <p:cNvPr id="318" name="Google Shape;318;g2b23d08c561_0_238"/>
          <p:cNvSpPr/>
          <p:nvPr/>
        </p:nvSpPr>
        <p:spPr>
          <a:xfrm>
            <a:off x="12269734"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9" name="Google Shape;319;g2b23d08c561_0_238"/>
          <p:cNvSpPr/>
          <p:nvPr/>
        </p:nvSpPr>
        <p:spPr>
          <a:xfrm>
            <a:off x="17769521"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b23d08c561_0_238"/>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23d08c561_0_238"/>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b23d08c561_0_238"/>
          <p:cNvSpPr/>
          <p:nvPr/>
        </p:nvSpPr>
        <p:spPr>
          <a:xfrm>
            <a:off x="17769521"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Eclipse</a:t>
            </a:r>
            <a:endParaRPr b="0" i="0" sz="3600" u="none" cap="none" strike="noStrike">
              <a:solidFill>
                <a:schemeClr val="dk1"/>
              </a:solidFill>
              <a:latin typeface="Calibri"/>
              <a:ea typeface="Calibri"/>
              <a:cs typeface="Calibri"/>
              <a:sym typeface="Calibri"/>
            </a:endParaRPr>
          </a:p>
        </p:txBody>
      </p:sp>
      <p:sp>
        <p:nvSpPr>
          <p:cNvPr id="323" name="Google Shape;323;g2b23d08c561_0_238"/>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4" name="Google Shape;324;g2b23d08c561_0_238"/>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b23d08c561_0_238"/>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b23d08c561_0_238"/>
          <p:cNvSpPr/>
          <p:nvPr/>
        </p:nvSpPr>
        <p:spPr>
          <a:xfrm>
            <a:off x="17769521"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Quest</a:t>
            </a:r>
            <a:endParaRPr b="0" i="0" sz="3600" u="none" cap="none" strike="noStrike">
              <a:solidFill>
                <a:schemeClr val="dk1"/>
              </a:solidFill>
              <a:latin typeface="Calibri"/>
              <a:ea typeface="Calibri"/>
              <a:cs typeface="Calibri"/>
              <a:sym typeface="Calibri"/>
            </a:endParaRPr>
          </a:p>
        </p:txBody>
      </p:sp>
      <p:sp>
        <p:nvSpPr>
          <p:cNvPr id="327" name="Google Shape;327;g2b23d08c561_0_238"/>
          <p:cNvSpPr/>
          <p:nvPr/>
        </p:nvSpPr>
        <p:spPr>
          <a:xfrm>
            <a:off x="17769521"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32" name="Shape 332"/>
        <p:cNvGrpSpPr/>
        <p:nvPr/>
      </p:nvGrpSpPr>
      <p:grpSpPr>
        <a:xfrm>
          <a:off x="0" y="0"/>
          <a:ext cx="0" cy="0"/>
          <a:chOff x="0" y="0"/>
          <a:chExt cx="0" cy="0"/>
        </a:xfrm>
      </p:grpSpPr>
      <p:pic>
        <p:nvPicPr>
          <p:cNvPr descr=" " id="333" name="Google Shape;333;g2b23d08c561_0_306"/>
          <p:cNvPicPr preferRelativeResize="0"/>
          <p:nvPr/>
        </p:nvPicPr>
        <p:blipFill rotWithShape="1">
          <a:blip r:embed="rId3">
            <a:alphaModFix/>
          </a:blip>
          <a:srcRect b="0" l="0" r="0" t="0"/>
          <a:stretch/>
        </p:blipFill>
        <p:spPr>
          <a:xfrm>
            <a:off x="9767521" y="0"/>
            <a:ext cx="14619527" cy="13716000"/>
          </a:xfrm>
          <a:prstGeom prst="rect">
            <a:avLst/>
          </a:prstGeom>
          <a:noFill/>
          <a:ln>
            <a:noFill/>
          </a:ln>
        </p:spPr>
      </p:pic>
      <p:pic>
        <p:nvPicPr>
          <p:cNvPr descr=" " id="334" name="Google Shape;334;g2b23d08c561_0_306"/>
          <p:cNvPicPr preferRelativeResize="0"/>
          <p:nvPr/>
        </p:nvPicPr>
        <p:blipFill rotWithShape="1">
          <a:blip r:embed="rId4">
            <a:alphaModFix/>
          </a:blip>
          <a:srcRect b="0" l="0" r="0" t="0"/>
          <a:stretch/>
        </p:blipFill>
        <p:spPr>
          <a:xfrm>
            <a:off x="0" y="0"/>
            <a:ext cx="23294711" cy="13716000"/>
          </a:xfrm>
          <a:prstGeom prst="rect">
            <a:avLst/>
          </a:prstGeom>
          <a:noFill/>
          <a:ln>
            <a:noFill/>
          </a:ln>
        </p:spPr>
      </p:pic>
      <p:pic>
        <p:nvPicPr>
          <p:cNvPr descr=" " id="335" name="Google Shape;335;g2b23d08c561_0_306"/>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336" name="Google Shape;336;g2b23d08c561_0_306"/>
          <p:cNvPicPr preferRelativeResize="0"/>
          <p:nvPr/>
        </p:nvPicPr>
        <p:blipFill rotWithShape="1">
          <a:blip r:embed="rId6">
            <a:alphaModFix/>
          </a:blip>
          <a:srcRect b="0" l="0" r="0" t="0"/>
          <a:stretch/>
        </p:blipFill>
        <p:spPr>
          <a:xfrm>
            <a:off x="908164" y="1441450"/>
            <a:ext cx="2133867" cy="2429049"/>
          </a:xfrm>
          <a:prstGeom prst="rect">
            <a:avLst/>
          </a:prstGeom>
          <a:noFill/>
          <a:ln>
            <a:noFill/>
          </a:ln>
        </p:spPr>
      </p:pic>
      <p:sp>
        <p:nvSpPr>
          <p:cNvPr id="337" name="Google Shape;337;g2b23d08c561_0_3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8" name="Google Shape;338;g2b23d08c561_0_30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39" name="Google Shape;339;g2b23d08c561_0_306"/>
          <p:cNvPicPr preferRelativeResize="0"/>
          <p:nvPr/>
        </p:nvPicPr>
        <p:blipFill rotWithShape="1">
          <a:blip r:embed="rId8">
            <a:alphaModFix/>
          </a:blip>
          <a:srcRect b="0" l="0" r="0" t="0"/>
          <a:stretch/>
        </p:blipFill>
        <p:spPr>
          <a:xfrm>
            <a:off x="7481235" y="673100"/>
            <a:ext cx="6084060" cy="12369800"/>
          </a:xfrm>
          <a:prstGeom prst="rect">
            <a:avLst/>
          </a:prstGeom>
          <a:noFill/>
          <a:ln>
            <a:noFill/>
          </a:ln>
        </p:spPr>
      </p:pic>
      <p:pic>
        <p:nvPicPr>
          <p:cNvPr descr=" " id="340" name="Google Shape;340;g2b23d08c561_0_306"/>
          <p:cNvPicPr preferRelativeResize="0"/>
          <p:nvPr/>
        </p:nvPicPr>
        <p:blipFill rotWithShape="1">
          <a:blip r:embed="rId9">
            <a:alphaModFix/>
          </a:blip>
          <a:srcRect b="0" l="0" r="0" t="0"/>
          <a:stretch/>
        </p:blipFill>
        <p:spPr>
          <a:xfrm>
            <a:off x="990724" y="673100"/>
            <a:ext cx="6084060" cy="4737100"/>
          </a:xfrm>
          <a:prstGeom prst="rect">
            <a:avLst/>
          </a:prstGeom>
          <a:noFill/>
          <a:ln>
            <a:noFill/>
          </a:ln>
        </p:spPr>
      </p:pic>
      <p:pic>
        <p:nvPicPr>
          <p:cNvPr descr=" " id="341" name="Google Shape;341;g2b23d08c561_0_306"/>
          <p:cNvPicPr preferRelativeResize="0"/>
          <p:nvPr/>
        </p:nvPicPr>
        <p:blipFill rotWithShape="1">
          <a:blip r:embed="rId10">
            <a:alphaModFix/>
          </a:blip>
          <a:srcRect b="0" l="0" r="0" t="0"/>
          <a:stretch/>
        </p:blipFill>
        <p:spPr>
          <a:xfrm>
            <a:off x="990724" y="5880100"/>
            <a:ext cx="6084060" cy="7162800"/>
          </a:xfrm>
          <a:prstGeom prst="rect">
            <a:avLst/>
          </a:prstGeom>
          <a:noFill/>
          <a:ln>
            <a:noFill/>
          </a:ln>
        </p:spPr>
      </p:pic>
      <p:sp>
        <p:nvSpPr>
          <p:cNvPr id="342" name="Google Shape;342;g2b23d08c561_0_306"/>
          <p:cNvSpPr/>
          <p:nvPr/>
        </p:nvSpPr>
        <p:spPr>
          <a:xfrm>
            <a:off x="14543318" y="1651000"/>
            <a:ext cx="75660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arisienne"/>
              <a:buNone/>
            </a:pPr>
            <a:r>
              <a:rPr b="0" i="0" lang="en-US" sz="8000" u="none" cap="none" strike="noStrike">
                <a:solidFill>
                  <a:srgbClr val="0E0E0E"/>
                </a:solidFill>
                <a:latin typeface="Parisienne"/>
                <a:ea typeface="Parisienne"/>
                <a:cs typeface="Parisienne"/>
                <a:sym typeface="Parisienne"/>
              </a:rPr>
              <a:t>Some Data</a:t>
            </a:r>
            <a:endParaRPr b="0" i="0" sz="8000" u="none" cap="none" strike="noStrike">
              <a:solidFill>
                <a:schemeClr val="dk1"/>
              </a:solidFill>
              <a:latin typeface="Calibri"/>
              <a:ea typeface="Calibri"/>
              <a:cs typeface="Calibri"/>
              <a:sym typeface="Calibri"/>
            </a:endParaRPr>
          </a:p>
        </p:txBody>
      </p:sp>
      <p:sp>
        <p:nvSpPr>
          <p:cNvPr id="343" name="Google Shape;343;g2b23d08c561_0_306"/>
          <p:cNvSpPr/>
          <p:nvPr/>
        </p:nvSpPr>
        <p:spPr>
          <a:xfrm>
            <a:off x="14543318" y="3543300"/>
            <a:ext cx="7875000" cy="815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b23d08c561_0_306"/>
          <p:cNvSpPr/>
          <p:nvPr/>
        </p:nvSpPr>
        <p:spPr>
          <a:xfrm>
            <a:off x="14543318" y="3543300"/>
            <a:ext cx="7875000" cy="377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b23d08c561_0_306"/>
          <p:cNvSpPr/>
          <p:nvPr/>
        </p:nvSpPr>
        <p:spPr>
          <a:xfrm>
            <a:off x="14543318" y="3543300"/>
            <a:ext cx="30483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b23d08c561_0_306"/>
          <p:cNvSpPr/>
          <p:nvPr/>
        </p:nvSpPr>
        <p:spPr>
          <a:xfrm>
            <a:off x="14543318" y="3543300"/>
            <a:ext cx="35904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75%</a:t>
            </a:r>
            <a:endParaRPr b="0" i="0" sz="12800" u="none" cap="none" strike="noStrike">
              <a:solidFill>
                <a:schemeClr val="dk1"/>
              </a:solidFill>
              <a:latin typeface="Calibri"/>
              <a:ea typeface="Calibri"/>
              <a:cs typeface="Calibri"/>
              <a:sym typeface="Calibri"/>
            </a:endParaRPr>
          </a:p>
        </p:txBody>
      </p:sp>
      <p:sp>
        <p:nvSpPr>
          <p:cNvPr id="347" name="Google Shape;347;g2b23d08c561_0_306"/>
          <p:cNvSpPr/>
          <p:nvPr/>
        </p:nvSpPr>
        <p:spPr>
          <a:xfrm>
            <a:off x="14543318" y="60579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23d08c561_0_306"/>
          <p:cNvSpPr/>
          <p:nvPr/>
        </p:nvSpPr>
        <p:spPr>
          <a:xfrm>
            <a:off x="14543318" y="60579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Enchanted Creatures</a:t>
            </a:r>
            <a:endParaRPr b="0" i="0" sz="3600" u="none" cap="none" strike="noStrike">
              <a:solidFill>
                <a:schemeClr val="dk1"/>
              </a:solidFill>
              <a:latin typeface="Calibri"/>
              <a:ea typeface="Calibri"/>
              <a:cs typeface="Calibri"/>
              <a:sym typeface="Calibri"/>
            </a:endParaRPr>
          </a:p>
        </p:txBody>
      </p:sp>
      <p:sp>
        <p:nvSpPr>
          <p:cNvPr id="349" name="Google Shape;349;g2b23d08c561_0_306"/>
          <p:cNvSpPr/>
          <p:nvPr/>
        </p:nvSpPr>
        <p:spPr>
          <a:xfrm>
            <a:off x="14543318" y="67818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50" name="Google Shape;350;g2b23d08c561_0_306"/>
          <p:cNvSpPr/>
          <p:nvPr/>
        </p:nvSpPr>
        <p:spPr>
          <a:xfrm>
            <a:off x="14543318" y="7924800"/>
            <a:ext cx="7875000" cy="377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23d08c561_0_306"/>
          <p:cNvSpPr/>
          <p:nvPr/>
        </p:nvSpPr>
        <p:spPr>
          <a:xfrm>
            <a:off x="14543318" y="7924800"/>
            <a:ext cx="3416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b23d08c561_0_306"/>
          <p:cNvSpPr/>
          <p:nvPr/>
        </p:nvSpPr>
        <p:spPr>
          <a:xfrm>
            <a:off x="14543318" y="7924800"/>
            <a:ext cx="39588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60%</a:t>
            </a:r>
            <a:endParaRPr b="0" i="0" sz="12800" u="none" cap="none" strike="noStrike">
              <a:solidFill>
                <a:schemeClr val="dk1"/>
              </a:solidFill>
              <a:latin typeface="Calibri"/>
              <a:ea typeface="Calibri"/>
              <a:cs typeface="Calibri"/>
              <a:sym typeface="Calibri"/>
            </a:endParaRPr>
          </a:p>
        </p:txBody>
      </p:sp>
      <p:sp>
        <p:nvSpPr>
          <p:cNvPr id="353" name="Google Shape;353;g2b23d08c561_0_306"/>
          <p:cNvSpPr/>
          <p:nvPr/>
        </p:nvSpPr>
        <p:spPr>
          <a:xfrm>
            <a:off x="14543318" y="104394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23d08c561_0_306"/>
          <p:cNvSpPr/>
          <p:nvPr/>
        </p:nvSpPr>
        <p:spPr>
          <a:xfrm>
            <a:off x="14543318" y="104394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Magic-Wielding Individuals</a:t>
            </a:r>
            <a:endParaRPr b="0" i="0" sz="3600" u="none" cap="none" strike="noStrike">
              <a:solidFill>
                <a:schemeClr val="dk1"/>
              </a:solidFill>
              <a:latin typeface="Calibri"/>
              <a:ea typeface="Calibri"/>
              <a:cs typeface="Calibri"/>
              <a:sym typeface="Calibri"/>
            </a:endParaRPr>
          </a:p>
        </p:txBody>
      </p:sp>
      <p:sp>
        <p:nvSpPr>
          <p:cNvPr id="355" name="Google Shape;355;g2b23d08c561_0_306"/>
          <p:cNvSpPr/>
          <p:nvPr/>
        </p:nvSpPr>
        <p:spPr>
          <a:xfrm>
            <a:off x="14543318" y="111633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60" name="Shape 360"/>
        <p:cNvGrpSpPr/>
        <p:nvPr/>
      </p:nvGrpSpPr>
      <p:grpSpPr>
        <a:xfrm>
          <a:off x="0" y="0"/>
          <a:ext cx="0" cy="0"/>
          <a:chOff x="0" y="0"/>
          <a:chExt cx="0" cy="0"/>
        </a:xfrm>
      </p:grpSpPr>
      <p:sp>
        <p:nvSpPr>
          <p:cNvPr id="361" name="Google Shape;361;g2b23d08c561_0_333"/>
          <p:cNvSpPr/>
          <p:nvPr/>
        </p:nvSpPr>
        <p:spPr>
          <a:xfrm>
            <a:off x="0" y="0"/>
            <a:ext cx="24387000" cy="13716000"/>
          </a:xfrm>
          <a:prstGeom prst="rect">
            <a:avLst/>
          </a:prstGeom>
          <a:solidFill>
            <a:srgbClr val="F4E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2" name="Google Shape;362;g2b23d08c561_0_33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3" name="Google Shape;363;g2b23d08c561_0_333"/>
          <p:cNvPicPr preferRelativeResize="0"/>
          <p:nvPr/>
        </p:nvPicPr>
        <p:blipFill rotWithShape="1">
          <a:blip r:embed="rId4">
            <a:alphaModFix/>
          </a:blip>
          <a:srcRect b="0" l="0" r="0" t="0"/>
          <a:stretch/>
        </p:blipFill>
        <p:spPr>
          <a:xfrm>
            <a:off x="3315114" y="0"/>
            <a:ext cx="17756819" cy="13716000"/>
          </a:xfrm>
          <a:prstGeom prst="rect">
            <a:avLst/>
          </a:prstGeom>
          <a:noFill/>
          <a:ln>
            <a:noFill/>
          </a:ln>
        </p:spPr>
      </p:pic>
      <p:pic>
        <p:nvPicPr>
          <p:cNvPr descr=" " id="364" name="Google Shape;364;g2b23d08c561_0_333"/>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365" name="Google Shape;365;g2b23d08c561_0_333"/>
          <p:cNvPicPr preferRelativeResize="0"/>
          <p:nvPr/>
        </p:nvPicPr>
        <p:blipFill rotWithShape="1">
          <a:blip r:embed="rId6">
            <a:alphaModFix/>
          </a:blip>
          <a:srcRect b="0" l="0" r="0" t="0"/>
          <a:stretch/>
        </p:blipFill>
        <p:spPr>
          <a:xfrm>
            <a:off x="20868708" y="10820400"/>
            <a:ext cx="2179724" cy="2179451"/>
          </a:xfrm>
          <a:prstGeom prst="rect">
            <a:avLst/>
          </a:prstGeom>
          <a:noFill/>
          <a:ln>
            <a:noFill/>
          </a:ln>
        </p:spPr>
      </p:pic>
      <p:sp>
        <p:nvSpPr>
          <p:cNvPr id="366" name="Google Shape;366;g2b23d08c561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g2b23d08c561_0_33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8" name="Google Shape;368;g2b23d08c561_0_333"/>
          <p:cNvSpPr/>
          <p:nvPr/>
        </p:nvSpPr>
        <p:spPr>
          <a:xfrm>
            <a:off x="4305838" y="3403600"/>
            <a:ext cx="15762600" cy="68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b23d08c561_0_333"/>
          <p:cNvSpPr/>
          <p:nvPr/>
        </p:nvSpPr>
        <p:spPr>
          <a:xfrm>
            <a:off x="4305838" y="3403600"/>
            <a:ext cx="15762600" cy="54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b23d08c561_0_333"/>
          <p:cNvSpPr/>
          <p:nvPr/>
        </p:nvSpPr>
        <p:spPr>
          <a:xfrm>
            <a:off x="5556945" y="3403600"/>
            <a:ext cx="13260600" cy="51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24000"/>
              <a:buFont typeface="Parisienne"/>
              <a:buNone/>
            </a:pPr>
            <a:r>
              <a:rPr b="0" i="0" lang="en-US" sz="24000" u="none" cap="none" strike="noStrike">
                <a:solidFill>
                  <a:srgbClr val="886338"/>
                </a:solidFill>
                <a:latin typeface="Parisienne"/>
                <a:ea typeface="Parisienne"/>
                <a:cs typeface="Parisienne"/>
                <a:sym typeface="Parisienne"/>
              </a:rPr>
              <a:t>234,567</a:t>
            </a:r>
            <a:endParaRPr b="0" i="0" sz="24000" u="none" cap="none" strike="noStrike">
              <a:solidFill>
                <a:schemeClr val="dk1"/>
              </a:solidFill>
              <a:latin typeface="Calibri"/>
              <a:ea typeface="Calibri"/>
              <a:cs typeface="Calibri"/>
              <a:sym typeface="Calibri"/>
            </a:endParaRPr>
          </a:p>
        </p:txBody>
      </p:sp>
      <p:sp>
        <p:nvSpPr>
          <p:cNvPr id="371" name="Google Shape;371;g2b23d08c561_0_333"/>
          <p:cNvSpPr/>
          <p:nvPr/>
        </p:nvSpPr>
        <p:spPr>
          <a:xfrm>
            <a:off x="4170355" y="77597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72" name="Google Shape;372;g2b23d08c561_0_333"/>
          <p:cNvSpPr/>
          <p:nvPr/>
        </p:nvSpPr>
        <p:spPr>
          <a:xfrm>
            <a:off x="7483352" y="92202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77" name="Shape 377"/>
        <p:cNvGrpSpPr/>
        <p:nvPr/>
      </p:nvGrpSpPr>
      <p:grpSpPr>
        <a:xfrm>
          <a:off x="0" y="0"/>
          <a:ext cx="0" cy="0"/>
          <a:chOff x="0" y="0"/>
          <a:chExt cx="0" cy="0"/>
        </a:xfrm>
      </p:grpSpPr>
      <p:pic>
        <p:nvPicPr>
          <p:cNvPr descr=" " id="378" name="Google Shape;378;g2b23d08c561_0_349"/>
          <p:cNvPicPr preferRelativeResize="0"/>
          <p:nvPr/>
        </p:nvPicPr>
        <p:blipFill rotWithShape="1">
          <a:blip r:embed="rId3">
            <a:alphaModFix/>
          </a:blip>
          <a:srcRect b="0" l="0" r="0" t="0"/>
          <a:stretch/>
        </p:blipFill>
        <p:spPr>
          <a:xfrm>
            <a:off x="0" y="0"/>
            <a:ext cx="22291286" cy="13716000"/>
          </a:xfrm>
          <a:prstGeom prst="rect">
            <a:avLst/>
          </a:prstGeom>
          <a:noFill/>
          <a:ln>
            <a:noFill/>
          </a:ln>
        </p:spPr>
      </p:pic>
      <p:pic>
        <p:nvPicPr>
          <p:cNvPr descr=" " id="379" name="Google Shape;379;g2b23d08c561_0_349"/>
          <p:cNvPicPr preferRelativeResize="0"/>
          <p:nvPr/>
        </p:nvPicPr>
        <p:blipFill rotWithShape="1">
          <a:blip r:embed="rId4">
            <a:alphaModFix/>
          </a:blip>
          <a:srcRect b="0" l="0" r="0" t="0"/>
          <a:stretch/>
        </p:blipFill>
        <p:spPr>
          <a:xfrm>
            <a:off x="6147568" y="0"/>
            <a:ext cx="18239480" cy="13716000"/>
          </a:xfrm>
          <a:prstGeom prst="rect">
            <a:avLst/>
          </a:prstGeom>
          <a:noFill/>
          <a:ln>
            <a:noFill/>
          </a:ln>
        </p:spPr>
      </p:pic>
      <p:pic>
        <p:nvPicPr>
          <p:cNvPr descr=" " id="380" name="Google Shape;380;g2b23d08c561_0_349"/>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381" name="Google Shape;381;g2b23d08c561_0_349"/>
          <p:cNvPicPr preferRelativeResize="0"/>
          <p:nvPr/>
        </p:nvPicPr>
        <p:blipFill rotWithShape="1">
          <a:blip r:embed="rId6">
            <a:alphaModFix/>
          </a:blip>
          <a:srcRect b="0" l="0" r="0" t="0"/>
          <a:stretch/>
        </p:blipFill>
        <p:spPr>
          <a:xfrm>
            <a:off x="20970321" y="952500"/>
            <a:ext cx="2361345" cy="2879601"/>
          </a:xfrm>
          <a:prstGeom prst="rect">
            <a:avLst/>
          </a:prstGeom>
          <a:noFill/>
          <a:ln>
            <a:noFill/>
          </a:ln>
        </p:spPr>
      </p:pic>
      <p:sp>
        <p:nvSpPr>
          <p:cNvPr id="382" name="Google Shape;382;g2b23d08c561_0_3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3" name="Google Shape;383;g2b23d08c561_0_34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4" name="Google Shape;384;g2b23d08c561_0_349"/>
          <p:cNvSpPr/>
          <p:nvPr/>
        </p:nvSpPr>
        <p:spPr>
          <a:xfrm>
            <a:off x="3391324" y="3263900"/>
            <a:ext cx="7875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b23d08c561_0_349"/>
          <p:cNvSpPr/>
          <p:nvPr/>
        </p:nvSpPr>
        <p:spPr>
          <a:xfrm>
            <a:off x="3918440" y="3263900"/>
            <a:ext cx="68208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b23d08c561_0_349"/>
          <p:cNvSpPr/>
          <p:nvPr/>
        </p:nvSpPr>
        <p:spPr>
          <a:xfrm>
            <a:off x="3918440" y="3263900"/>
            <a:ext cx="73626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233 Coins</a:t>
            </a:r>
            <a:endParaRPr b="0" i="0" sz="12800" u="none" cap="none" strike="noStrike">
              <a:solidFill>
                <a:schemeClr val="dk1"/>
              </a:solidFill>
              <a:latin typeface="Calibri"/>
              <a:ea typeface="Calibri"/>
              <a:cs typeface="Calibri"/>
              <a:sym typeface="Calibri"/>
            </a:endParaRPr>
          </a:p>
        </p:txBody>
      </p:sp>
      <p:sp>
        <p:nvSpPr>
          <p:cNvPr id="387" name="Google Shape;387;g2b23d08c561_0_349"/>
          <p:cNvSpPr/>
          <p:nvPr/>
        </p:nvSpPr>
        <p:spPr>
          <a:xfrm>
            <a:off x="3391324" y="5473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b23d08c561_0_349"/>
          <p:cNvSpPr/>
          <p:nvPr/>
        </p:nvSpPr>
        <p:spPr>
          <a:xfrm>
            <a:off x="3323582" y="5473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89" name="Google Shape;389;g2b23d08c561_0_349"/>
          <p:cNvSpPr/>
          <p:nvPr/>
        </p:nvSpPr>
        <p:spPr>
          <a:xfrm>
            <a:off x="3391324" y="6985000"/>
            <a:ext cx="7875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b23d08c561_0_349"/>
          <p:cNvSpPr/>
          <p:nvPr/>
        </p:nvSpPr>
        <p:spPr>
          <a:xfrm>
            <a:off x="3499287" y="6985000"/>
            <a:ext cx="76590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b23d08c561_0_349"/>
          <p:cNvSpPr/>
          <p:nvPr/>
        </p:nvSpPr>
        <p:spPr>
          <a:xfrm>
            <a:off x="3499287" y="6985000"/>
            <a:ext cx="82011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456 Hours</a:t>
            </a:r>
            <a:endParaRPr b="0" i="0" sz="12800" u="none" cap="none" strike="noStrike">
              <a:solidFill>
                <a:schemeClr val="dk1"/>
              </a:solidFill>
              <a:latin typeface="Calibri"/>
              <a:ea typeface="Calibri"/>
              <a:cs typeface="Calibri"/>
              <a:sym typeface="Calibri"/>
            </a:endParaRPr>
          </a:p>
        </p:txBody>
      </p:sp>
      <p:sp>
        <p:nvSpPr>
          <p:cNvPr id="392" name="Google Shape;392;g2b23d08c561_0_349"/>
          <p:cNvSpPr/>
          <p:nvPr/>
        </p:nvSpPr>
        <p:spPr>
          <a:xfrm>
            <a:off x="3391324" y="9194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b23d08c561_0_349"/>
          <p:cNvSpPr/>
          <p:nvPr/>
        </p:nvSpPr>
        <p:spPr>
          <a:xfrm>
            <a:off x="3323582" y="9194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94" name="Google Shape;394;g2b23d08c561_0_349"/>
          <p:cNvSpPr/>
          <p:nvPr/>
        </p:nvSpPr>
        <p:spPr>
          <a:xfrm>
            <a:off x="13552594" y="3263900"/>
            <a:ext cx="7875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b23d08c561_0_349"/>
          <p:cNvSpPr/>
          <p:nvPr/>
        </p:nvSpPr>
        <p:spPr>
          <a:xfrm>
            <a:off x="15800775" y="3263900"/>
            <a:ext cx="33786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b23d08c561_0_349"/>
          <p:cNvSpPr/>
          <p:nvPr/>
        </p:nvSpPr>
        <p:spPr>
          <a:xfrm>
            <a:off x="15800775" y="3263900"/>
            <a:ext cx="39207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85%</a:t>
            </a:r>
            <a:endParaRPr b="0" i="0" sz="12800" u="none" cap="none" strike="noStrike">
              <a:solidFill>
                <a:schemeClr val="dk1"/>
              </a:solidFill>
              <a:latin typeface="Calibri"/>
              <a:ea typeface="Calibri"/>
              <a:cs typeface="Calibri"/>
              <a:sym typeface="Calibri"/>
            </a:endParaRPr>
          </a:p>
        </p:txBody>
      </p:sp>
      <p:sp>
        <p:nvSpPr>
          <p:cNvPr id="397" name="Google Shape;397;g2b23d08c561_0_349"/>
          <p:cNvSpPr/>
          <p:nvPr/>
        </p:nvSpPr>
        <p:spPr>
          <a:xfrm>
            <a:off x="13552594" y="5473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b23d08c561_0_349"/>
          <p:cNvSpPr/>
          <p:nvPr/>
        </p:nvSpPr>
        <p:spPr>
          <a:xfrm>
            <a:off x="13484852" y="5473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99" name="Google Shape;399;g2b23d08c561_0_349"/>
          <p:cNvSpPr/>
          <p:nvPr/>
        </p:nvSpPr>
        <p:spPr>
          <a:xfrm>
            <a:off x="13552594" y="6985000"/>
            <a:ext cx="78750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b23d08c561_0_349"/>
          <p:cNvSpPr/>
          <p:nvPr/>
        </p:nvSpPr>
        <p:spPr>
          <a:xfrm>
            <a:off x="14200375" y="6985000"/>
            <a:ext cx="65793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b23d08c561_0_349"/>
          <p:cNvSpPr/>
          <p:nvPr/>
        </p:nvSpPr>
        <p:spPr>
          <a:xfrm>
            <a:off x="14200375" y="6985000"/>
            <a:ext cx="71214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323 Km</a:t>
            </a:r>
            <a:endParaRPr b="0" i="0" sz="12800" u="none" cap="none" strike="noStrike">
              <a:solidFill>
                <a:schemeClr val="dk1"/>
              </a:solidFill>
              <a:latin typeface="Calibri"/>
              <a:ea typeface="Calibri"/>
              <a:cs typeface="Calibri"/>
              <a:sym typeface="Calibri"/>
            </a:endParaRPr>
          </a:p>
        </p:txBody>
      </p:sp>
      <p:sp>
        <p:nvSpPr>
          <p:cNvPr id="402" name="Google Shape;402;g2b23d08c561_0_349"/>
          <p:cNvSpPr/>
          <p:nvPr/>
        </p:nvSpPr>
        <p:spPr>
          <a:xfrm>
            <a:off x="13552594" y="9194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b23d08c561_0_349"/>
          <p:cNvSpPr/>
          <p:nvPr/>
        </p:nvSpPr>
        <p:spPr>
          <a:xfrm>
            <a:off x="13484852" y="9194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408" name="Shape 408"/>
        <p:cNvGrpSpPr/>
        <p:nvPr/>
      </p:nvGrpSpPr>
      <p:grpSpPr>
        <a:xfrm>
          <a:off x="0" y="0"/>
          <a:ext cx="0" cy="0"/>
          <a:chOff x="0" y="0"/>
          <a:chExt cx="0" cy="0"/>
        </a:xfrm>
      </p:grpSpPr>
      <p:pic>
        <p:nvPicPr>
          <p:cNvPr descr=" " id="409" name="Google Shape;409;g2b23d08c561_0_379"/>
          <p:cNvPicPr preferRelativeResize="0"/>
          <p:nvPr/>
        </p:nvPicPr>
        <p:blipFill rotWithShape="1">
          <a:blip r:embed="rId3">
            <a:alphaModFix/>
          </a:blip>
          <a:srcRect b="0" l="0" r="0" t="0"/>
          <a:stretch/>
        </p:blipFill>
        <p:spPr>
          <a:xfrm>
            <a:off x="1905238" y="0"/>
            <a:ext cx="22481810" cy="13716000"/>
          </a:xfrm>
          <a:prstGeom prst="rect">
            <a:avLst/>
          </a:prstGeom>
          <a:noFill/>
          <a:ln>
            <a:noFill/>
          </a:ln>
        </p:spPr>
      </p:pic>
      <p:pic>
        <p:nvPicPr>
          <p:cNvPr descr=" " id="410" name="Google Shape;410;g2b23d08c561_0_379"/>
          <p:cNvPicPr preferRelativeResize="0"/>
          <p:nvPr/>
        </p:nvPicPr>
        <p:blipFill rotWithShape="1">
          <a:blip r:embed="rId4">
            <a:alphaModFix/>
          </a:blip>
          <a:srcRect b="0" l="0" r="0" t="0"/>
          <a:stretch/>
        </p:blipFill>
        <p:spPr>
          <a:xfrm>
            <a:off x="0" y="0"/>
            <a:ext cx="23853581" cy="13716000"/>
          </a:xfrm>
          <a:prstGeom prst="rect">
            <a:avLst/>
          </a:prstGeom>
          <a:noFill/>
          <a:ln>
            <a:noFill/>
          </a:ln>
        </p:spPr>
      </p:pic>
      <p:pic>
        <p:nvPicPr>
          <p:cNvPr descr=" " id="411" name="Google Shape;411;g2b23d08c561_0_379"/>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412" name="Google Shape;412;g2b23d08c561_0_379"/>
          <p:cNvPicPr preferRelativeResize="0"/>
          <p:nvPr/>
        </p:nvPicPr>
        <p:blipFill rotWithShape="1">
          <a:blip r:embed="rId6">
            <a:alphaModFix/>
          </a:blip>
          <a:srcRect b="0" l="0" r="0" t="0"/>
          <a:stretch/>
        </p:blipFill>
        <p:spPr>
          <a:xfrm>
            <a:off x="812902" y="9994900"/>
            <a:ext cx="2819752" cy="2819400"/>
          </a:xfrm>
          <a:prstGeom prst="rect">
            <a:avLst/>
          </a:prstGeom>
          <a:noFill/>
          <a:ln>
            <a:noFill/>
          </a:ln>
        </p:spPr>
      </p:pic>
      <p:sp>
        <p:nvSpPr>
          <p:cNvPr id="413" name="Google Shape;413;g2b23d08c561_0_3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4" name="Google Shape;414;g2b23d08c561_0_37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15" name="Google Shape;415;g2b23d08c561_0_379"/>
          <p:cNvSpPr/>
          <p:nvPr/>
        </p:nvSpPr>
        <p:spPr>
          <a:xfrm>
            <a:off x="6841922" y="1143000"/>
            <a:ext cx="106905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Some Graph</a:t>
            </a:r>
            <a:endParaRPr b="0" i="0" sz="8000" u="none" cap="none" strike="noStrike">
              <a:solidFill>
                <a:schemeClr val="dk1"/>
              </a:solidFill>
              <a:latin typeface="Calibri"/>
              <a:ea typeface="Calibri"/>
              <a:cs typeface="Calibri"/>
              <a:sym typeface="Calibri"/>
            </a:endParaRPr>
          </a:p>
        </p:txBody>
      </p:sp>
      <p:sp>
        <p:nvSpPr>
          <p:cNvPr id="416" name="Google Shape;416;g2b23d08c561_0_37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b23d08c561_0_37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18" name="Google Shape;418;g2b23d08c561_0_37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2185"/>
              <a:buFont typeface="Lato"/>
              <a:buNone/>
            </a:pPr>
            <a:r>
              <a:rPr b="0" i="0" lang="en-US" sz="2185" u="none" cap="none" strike="noStrike">
                <a:solidFill>
                  <a:srgbClr val="D5AC6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19" name="Google Shape;419;g2b23d08c561_0_37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2185"/>
              <a:buFont typeface="Lato"/>
              <a:buNone/>
            </a:pPr>
            <a:r>
              <a:rPr b="0" i="0" lang="en-US" sz="2185" u="none" cap="none" strike="noStrike">
                <a:solidFill>
                  <a:srgbClr val="D5AC6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0" name="Google Shape;420;g2b23d08c561_0_37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2185"/>
              <a:buFont typeface="Lato"/>
              <a:buNone/>
            </a:pPr>
            <a:r>
              <a:rPr b="0" i="0" lang="en-US" sz="2185" u="none" cap="none" strike="noStrike">
                <a:solidFill>
                  <a:srgbClr val="D5AC6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21" name="Google Shape;421;g2b23d08c561_0_37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2185"/>
              <a:buFont typeface="Lato"/>
              <a:buNone/>
            </a:pPr>
            <a:r>
              <a:rPr b="0" i="0" lang="en-US" sz="2185" u="none" cap="none" strike="noStrike">
                <a:solidFill>
                  <a:srgbClr val="D5AC6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22" name="Google Shape;422;g2b23d08c561_0_37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2185"/>
              <a:buFont typeface="Lato"/>
              <a:buNone/>
            </a:pPr>
            <a:r>
              <a:rPr b="0" i="0" lang="en-US" sz="2185" u="none" cap="none" strike="noStrike">
                <a:solidFill>
                  <a:srgbClr val="D5AC6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23" name="Google Shape;423;g2b23d08c561_0_37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2185"/>
              <a:buFont typeface="Lato"/>
              <a:buNone/>
            </a:pPr>
            <a:r>
              <a:rPr b="0" i="0" lang="en-US" sz="2185" u="none" cap="none" strike="noStrike">
                <a:solidFill>
                  <a:srgbClr val="D5AC6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24" name="Google Shape;424;g2b23d08c561_0_37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2185"/>
              <a:buFont typeface="Lato"/>
              <a:buNone/>
            </a:pPr>
            <a:r>
              <a:rPr b="0" i="0" lang="en-US" sz="2185" u="none" cap="none" strike="noStrike">
                <a:solidFill>
                  <a:srgbClr val="D5AC6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25" name="Google Shape;425;g2b23d08c561_0_37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2185"/>
              <a:buFont typeface="Lato"/>
              <a:buNone/>
            </a:pPr>
            <a:r>
              <a:rPr b="0" i="0" lang="en-US" sz="2185" u="none" cap="none" strike="noStrike">
                <a:solidFill>
                  <a:srgbClr val="D5AC6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26" name="Google Shape;426;g2b23d08c561_0_37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27" name="Google Shape;427;g2b23d08c561_0_37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28" name="Google Shape;428;g2b23d08c561_0_37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29" name="Google Shape;429;g2b23d08c561_0_37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0" name="Google Shape;430;g2b23d08c561_0_37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31" name="Google Shape;431;g2b23d08c561_0_37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32" name="Google Shape;432;g2b23d08c561_0_37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33" name="Google Shape;433;g2b23d08c561_0_37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34" name="Google Shape;434;g2b23d08c561_0_37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35" name="Google Shape;435;g2b23d08c561_0_37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5AC68"/>
              </a:buClr>
              <a:buSzPts val="1820"/>
              <a:buFont typeface="Lato"/>
              <a:buNone/>
            </a:pPr>
            <a:r>
              <a:rPr b="0" i="0" lang="en-US" sz="1820" u="none" cap="none" strike="noStrike">
                <a:solidFill>
                  <a:srgbClr val="D5AC6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36" name="Google Shape;436;g2b23d08c561_0_379"/>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37" name="Google Shape;437;g2b23d08c561_0_379"/>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38" name="Google Shape;438;g2b23d08c561_0_379"/>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39" name="Google Shape;439;g2b23d08c561_0_379"/>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40" name="Google Shape;440;g2b23d08c561_0_379"/>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41" name="Google Shape;441;g2b23d08c561_0_379"/>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42" name="Google Shape;442;g2b23d08c561_0_379"/>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43" name="Google Shape;443;g2b23d08c561_0_379"/>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44" name="Google Shape;444;g2b23d08c561_0_379"/>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45" name="Google Shape;445;g2b23d08c561_0_379"/>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46" name="Google Shape;446;g2b23d08c561_0_379"/>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47" name="Google Shape;447;g2b23d08c561_0_379"/>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48" name="Google Shape;448;g2b23d08c561_0_379"/>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49" name="Google Shape;449;g2b23d08c561_0_379"/>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50" name="Google Shape;450;g2b23d08c561_0_379"/>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51" name="Google Shape;451;g2b23d08c561_0_379"/>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52" name="Google Shape;452;g2b23d08c561_0_379"/>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53" name="Google Shape;453;g2b23d08c561_0_379"/>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54" name="Google Shape;454;g2b23d08c561_0_379"/>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55" name="Google Shape;455;g2b23d08c561_0_379"/>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56" name="Google Shape;456;g2b23d08c561_0_379"/>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57" name="Google Shape;457;g2b23d08c561_0_379"/>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58" name="Google Shape;458;g2b23d08c561_0_37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b23d08c561_0_37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g2b23d08c561_0_379"/>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61" name="Google Shape;461;g2b23d08c561_0_379"/>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62" name="Google Shape;462;g2b23d08c561_0_379"/>
          <p:cNvSpPr/>
          <p:nvPr/>
        </p:nvSpPr>
        <p:spPr>
          <a:xfrm>
            <a:off x="16194524" y="6365379"/>
            <a:ext cx="2007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b23d08c561_0_379"/>
          <p:cNvSpPr/>
          <p:nvPr/>
        </p:nvSpPr>
        <p:spPr>
          <a:xfrm>
            <a:off x="16194524" y="6299200"/>
            <a:ext cx="2210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34.574</a:t>
            </a:r>
            <a:endParaRPr b="0" i="0" sz="4800" u="none" cap="none" strike="noStrike">
              <a:solidFill>
                <a:schemeClr val="dk1"/>
              </a:solidFill>
              <a:latin typeface="Calibri"/>
              <a:ea typeface="Calibri"/>
              <a:cs typeface="Calibri"/>
              <a:sym typeface="Calibri"/>
            </a:endParaRPr>
          </a:p>
        </p:txBody>
      </p:sp>
      <p:sp>
        <p:nvSpPr>
          <p:cNvPr id="464" name="Google Shape;464;g2b23d08c561_0_379"/>
          <p:cNvSpPr/>
          <p:nvPr/>
        </p:nvSpPr>
        <p:spPr>
          <a:xfrm>
            <a:off x="16747043" y="712470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65" name="Google Shape;465;g2b23d08c561_0_379"/>
          <p:cNvSpPr/>
          <p:nvPr/>
        </p:nvSpPr>
        <p:spPr>
          <a:xfrm>
            <a:off x="13260457"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b23d08c561_0_379"/>
          <p:cNvSpPr/>
          <p:nvPr/>
        </p:nvSpPr>
        <p:spPr>
          <a:xfrm>
            <a:off x="13260457"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b23d08c561_0_379"/>
          <p:cNvSpPr/>
          <p:nvPr/>
        </p:nvSpPr>
        <p:spPr>
          <a:xfrm>
            <a:off x="13158845"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Treasure Found</a:t>
            </a:r>
            <a:endParaRPr b="0" i="0" sz="4800" u="none" cap="none" strike="noStrike">
              <a:solidFill>
                <a:schemeClr val="dk1"/>
              </a:solidFill>
              <a:latin typeface="Calibri"/>
              <a:ea typeface="Calibri"/>
              <a:cs typeface="Calibri"/>
              <a:sym typeface="Calibri"/>
            </a:endParaRPr>
          </a:p>
        </p:txBody>
      </p:sp>
      <p:sp>
        <p:nvSpPr>
          <p:cNvPr id="468" name="Google Shape;468;g2b23d08c561_0_379"/>
          <p:cNvSpPr/>
          <p:nvPr/>
        </p:nvSpPr>
        <p:spPr>
          <a:xfrm>
            <a:off x="13192716" y="114427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69" name="Google Shape;469;g2b23d08c561_0_379"/>
          <p:cNvSpPr/>
          <p:nvPr/>
        </p:nvSpPr>
        <p:spPr>
          <a:xfrm>
            <a:off x="3251606"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b23d08c561_0_379"/>
          <p:cNvSpPr/>
          <p:nvPr/>
        </p:nvSpPr>
        <p:spPr>
          <a:xfrm>
            <a:off x="3251606"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b23d08c561_0_379"/>
          <p:cNvSpPr/>
          <p:nvPr/>
        </p:nvSpPr>
        <p:spPr>
          <a:xfrm>
            <a:off x="3149994"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Spellcasting Progress</a:t>
            </a:r>
            <a:endParaRPr b="0" i="0" sz="4800" u="none" cap="none" strike="noStrike">
              <a:solidFill>
                <a:schemeClr val="dk1"/>
              </a:solidFill>
              <a:latin typeface="Calibri"/>
              <a:ea typeface="Calibri"/>
              <a:cs typeface="Calibri"/>
              <a:sym typeface="Calibri"/>
            </a:endParaRPr>
          </a:p>
        </p:txBody>
      </p:sp>
      <p:sp>
        <p:nvSpPr>
          <p:cNvPr id="472" name="Google Shape;472;g2b23d08c561_0_379"/>
          <p:cNvSpPr/>
          <p:nvPr/>
        </p:nvSpPr>
        <p:spPr>
          <a:xfrm>
            <a:off x="3183865" y="114427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477" name="Shape 477"/>
        <p:cNvGrpSpPr/>
        <p:nvPr/>
      </p:nvGrpSpPr>
      <p:grpSpPr>
        <a:xfrm>
          <a:off x="0" y="0"/>
          <a:ext cx="0" cy="0"/>
          <a:chOff x="0" y="0"/>
          <a:chExt cx="0" cy="0"/>
        </a:xfrm>
      </p:grpSpPr>
      <p:pic>
        <p:nvPicPr>
          <p:cNvPr descr=" " id="478" name="Google Shape;478;g2b23d08c561_0_447"/>
          <p:cNvPicPr preferRelativeResize="0"/>
          <p:nvPr/>
        </p:nvPicPr>
        <p:blipFill rotWithShape="1">
          <a:blip r:embed="rId3">
            <a:alphaModFix/>
          </a:blip>
          <a:srcRect b="0" l="0" r="0" t="0"/>
          <a:stretch/>
        </p:blipFill>
        <p:spPr>
          <a:xfrm>
            <a:off x="9767521" y="0"/>
            <a:ext cx="14619527" cy="13716000"/>
          </a:xfrm>
          <a:prstGeom prst="rect">
            <a:avLst/>
          </a:prstGeom>
          <a:noFill/>
          <a:ln>
            <a:noFill/>
          </a:ln>
        </p:spPr>
      </p:pic>
      <p:pic>
        <p:nvPicPr>
          <p:cNvPr descr=" " id="479" name="Google Shape;479;g2b23d08c561_0_447"/>
          <p:cNvPicPr preferRelativeResize="0"/>
          <p:nvPr/>
        </p:nvPicPr>
        <p:blipFill rotWithShape="1">
          <a:blip r:embed="rId4">
            <a:alphaModFix/>
          </a:blip>
          <a:srcRect b="0" l="0" r="0" t="0"/>
          <a:stretch/>
        </p:blipFill>
        <p:spPr>
          <a:xfrm>
            <a:off x="0" y="0"/>
            <a:ext cx="23294711" cy="13716000"/>
          </a:xfrm>
          <a:prstGeom prst="rect">
            <a:avLst/>
          </a:prstGeom>
          <a:noFill/>
          <a:ln>
            <a:noFill/>
          </a:ln>
        </p:spPr>
      </p:pic>
      <p:pic>
        <p:nvPicPr>
          <p:cNvPr descr=" " id="480" name="Google Shape;480;g2b23d08c561_0_447"/>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481" name="Google Shape;481;g2b23d08c561_0_447"/>
          <p:cNvPicPr preferRelativeResize="0"/>
          <p:nvPr/>
        </p:nvPicPr>
        <p:blipFill rotWithShape="1">
          <a:blip r:embed="rId6">
            <a:alphaModFix/>
          </a:blip>
          <a:srcRect b="0" l="0" r="0" t="0"/>
          <a:stretch/>
        </p:blipFill>
        <p:spPr>
          <a:xfrm>
            <a:off x="908164" y="1441450"/>
            <a:ext cx="2133867" cy="2429049"/>
          </a:xfrm>
          <a:prstGeom prst="rect">
            <a:avLst/>
          </a:prstGeom>
          <a:noFill/>
          <a:ln>
            <a:noFill/>
          </a:ln>
        </p:spPr>
      </p:pic>
      <p:sp>
        <p:nvSpPr>
          <p:cNvPr id="482" name="Google Shape;482;g2b23d08c561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b23d08c561_0_4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4" name="Google Shape;484;g2b23d08c561_0_447"/>
          <p:cNvSpPr/>
          <p:nvPr/>
        </p:nvSpPr>
        <p:spPr>
          <a:xfrm>
            <a:off x="13450981" y="68707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b23d08c561_0_447"/>
          <p:cNvSpPr/>
          <p:nvPr/>
        </p:nvSpPr>
        <p:spPr>
          <a:xfrm>
            <a:off x="13450981" y="68707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b23d08c561_0_447"/>
          <p:cNvSpPr/>
          <p:nvPr/>
        </p:nvSpPr>
        <p:spPr>
          <a:xfrm>
            <a:off x="13450981" y="68707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A web application</a:t>
            </a:r>
            <a:endParaRPr b="0" i="0" sz="4800" u="none" cap="none" strike="noStrike">
              <a:solidFill>
                <a:schemeClr val="dk1"/>
              </a:solidFill>
              <a:latin typeface="Calibri"/>
              <a:ea typeface="Calibri"/>
              <a:cs typeface="Calibri"/>
              <a:sym typeface="Calibri"/>
            </a:endParaRPr>
          </a:p>
        </p:txBody>
      </p:sp>
      <p:sp>
        <p:nvSpPr>
          <p:cNvPr id="487" name="Google Shape;487;g2b23d08c561_0_447"/>
          <p:cNvSpPr/>
          <p:nvPr/>
        </p:nvSpPr>
        <p:spPr>
          <a:xfrm>
            <a:off x="13450981" y="78994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88" name="Google Shape;488;g2b23d08c561_0_447"/>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89" name="Google Shape;489;g2b23d08c561_0_447"/>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90" name="Google Shape;490;g2b23d08c561_0_447"/>
          <p:cNvSpPr/>
          <p:nvPr/>
        </p:nvSpPr>
        <p:spPr>
          <a:xfrm>
            <a:off x="13374772" y="4737100"/>
            <a:ext cx="106905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495" name="Shape 495"/>
        <p:cNvGrpSpPr/>
        <p:nvPr/>
      </p:nvGrpSpPr>
      <p:grpSpPr>
        <a:xfrm>
          <a:off x="0" y="0"/>
          <a:ext cx="0" cy="0"/>
          <a:chOff x="0" y="0"/>
          <a:chExt cx="0" cy="0"/>
        </a:xfrm>
      </p:grpSpPr>
      <p:pic>
        <p:nvPicPr>
          <p:cNvPr descr=" " id="496" name="Google Shape;496;g2b23d08c561_0_464"/>
          <p:cNvPicPr preferRelativeResize="0"/>
          <p:nvPr/>
        </p:nvPicPr>
        <p:blipFill rotWithShape="1">
          <a:blip r:embed="rId3">
            <a:alphaModFix/>
          </a:blip>
          <a:srcRect b="0" l="0" r="0" t="0"/>
          <a:stretch/>
        </p:blipFill>
        <p:spPr>
          <a:xfrm>
            <a:off x="0" y="0"/>
            <a:ext cx="22291286" cy="13716000"/>
          </a:xfrm>
          <a:prstGeom prst="rect">
            <a:avLst/>
          </a:prstGeom>
          <a:noFill/>
          <a:ln>
            <a:noFill/>
          </a:ln>
        </p:spPr>
      </p:pic>
      <p:pic>
        <p:nvPicPr>
          <p:cNvPr descr=" " id="497" name="Google Shape;497;g2b23d08c561_0_464"/>
          <p:cNvPicPr preferRelativeResize="0"/>
          <p:nvPr/>
        </p:nvPicPr>
        <p:blipFill rotWithShape="1">
          <a:blip r:embed="rId4">
            <a:alphaModFix/>
          </a:blip>
          <a:srcRect b="0" l="0" r="0" t="0"/>
          <a:stretch/>
        </p:blipFill>
        <p:spPr>
          <a:xfrm>
            <a:off x="6147568" y="0"/>
            <a:ext cx="18239480" cy="13716000"/>
          </a:xfrm>
          <a:prstGeom prst="rect">
            <a:avLst/>
          </a:prstGeom>
          <a:noFill/>
          <a:ln>
            <a:noFill/>
          </a:ln>
        </p:spPr>
      </p:pic>
      <p:pic>
        <p:nvPicPr>
          <p:cNvPr descr=" " id="498" name="Google Shape;498;g2b23d08c561_0_464"/>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499" name="Google Shape;499;g2b23d08c561_0_464"/>
          <p:cNvPicPr preferRelativeResize="0"/>
          <p:nvPr/>
        </p:nvPicPr>
        <p:blipFill rotWithShape="1">
          <a:blip r:embed="rId6">
            <a:alphaModFix/>
          </a:blip>
          <a:srcRect b="0" l="0" r="0" t="0"/>
          <a:stretch/>
        </p:blipFill>
        <p:spPr>
          <a:xfrm>
            <a:off x="20970321" y="952500"/>
            <a:ext cx="2361345" cy="2879601"/>
          </a:xfrm>
          <a:prstGeom prst="rect">
            <a:avLst/>
          </a:prstGeom>
          <a:noFill/>
          <a:ln>
            <a:noFill/>
          </a:ln>
        </p:spPr>
      </p:pic>
      <p:sp>
        <p:nvSpPr>
          <p:cNvPr id="500" name="Google Shape;500;g2b23d08c561_0_4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g2b23d08c561_0_46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2" name="Google Shape;502;g2b23d08c561_0_464"/>
          <p:cNvSpPr/>
          <p:nvPr/>
        </p:nvSpPr>
        <p:spPr>
          <a:xfrm>
            <a:off x="2946768" y="41529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b23d08c561_0_464"/>
          <p:cNvSpPr/>
          <p:nvPr/>
        </p:nvSpPr>
        <p:spPr>
          <a:xfrm>
            <a:off x="2946768" y="41529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b23d08c561_0_464"/>
          <p:cNvSpPr/>
          <p:nvPr/>
        </p:nvSpPr>
        <p:spPr>
          <a:xfrm>
            <a:off x="2946768" y="41529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An mobile app</a:t>
            </a:r>
            <a:endParaRPr b="0" i="0" sz="4800" u="none" cap="none" strike="noStrike">
              <a:solidFill>
                <a:schemeClr val="dk1"/>
              </a:solidFill>
              <a:latin typeface="Calibri"/>
              <a:ea typeface="Calibri"/>
              <a:cs typeface="Calibri"/>
              <a:sym typeface="Calibri"/>
            </a:endParaRPr>
          </a:p>
        </p:txBody>
      </p:sp>
      <p:sp>
        <p:nvSpPr>
          <p:cNvPr id="505" name="Google Shape;505;g2b23d08c561_0_464"/>
          <p:cNvSpPr/>
          <p:nvPr/>
        </p:nvSpPr>
        <p:spPr>
          <a:xfrm>
            <a:off x="2946768" y="51816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06" name="Google Shape;506;g2b23d08c561_0_464"/>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07" name="Google Shape;507;g2b23d08c561_0_464"/>
          <p:cNvSpPr/>
          <p:nvPr/>
        </p:nvSpPr>
        <p:spPr>
          <a:xfrm>
            <a:off x="2895962" y="1854200"/>
            <a:ext cx="129006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The Future of Fantasy</a:t>
            </a:r>
            <a:endParaRPr b="0" i="0" sz="8000" u="none" cap="none" strike="noStrike">
              <a:solidFill>
                <a:schemeClr val="dk1"/>
              </a:solidFill>
              <a:latin typeface="Calibri"/>
              <a:ea typeface="Calibri"/>
              <a:cs typeface="Calibri"/>
              <a:sym typeface="Calibri"/>
            </a:endParaRPr>
          </a:p>
        </p:txBody>
      </p:sp>
      <p:pic>
        <p:nvPicPr>
          <p:cNvPr descr=" " id="508" name="Google Shape;508;g2b23d08c561_0_464"/>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509" name="Google Shape;509;g2b23d08c561_0_464"/>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514" name="Shape 514"/>
        <p:cNvGrpSpPr/>
        <p:nvPr/>
      </p:nvGrpSpPr>
      <p:grpSpPr>
        <a:xfrm>
          <a:off x="0" y="0"/>
          <a:ext cx="0" cy="0"/>
          <a:chOff x="0" y="0"/>
          <a:chExt cx="0" cy="0"/>
        </a:xfrm>
      </p:grpSpPr>
      <p:pic>
        <p:nvPicPr>
          <p:cNvPr descr=" " id="515" name="Google Shape;515;g2b23d08c561_0_482"/>
          <p:cNvPicPr preferRelativeResize="0"/>
          <p:nvPr/>
        </p:nvPicPr>
        <p:blipFill rotWithShape="1">
          <a:blip r:embed="rId3">
            <a:alphaModFix/>
          </a:blip>
          <a:srcRect b="0" l="0" r="0" t="0"/>
          <a:stretch/>
        </p:blipFill>
        <p:spPr>
          <a:xfrm>
            <a:off x="1905238" y="0"/>
            <a:ext cx="22481810" cy="13716000"/>
          </a:xfrm>
          <a:prstGeom prst="rect">
            <a:avLst/>
          </a:prstGeom>
          <a:noFill/>
          <a:ln>
            <a:noFill/>
          </a:ln>
        </p:spPr>
      </p:pic>
      <p:pic>
        <p:nvPicPr>
          <p:cNvPr descr=" " id="516" name="Google Shape;516;g2b23d08c561_0_482"/>
          <p:cNvPicPr preferRelativeResize="0"/>
          <p:nvPr/>
        </p:nvPicPr>
        <p:blipFill rotWithShape="1">
          <a:blip r:embed="rId4">
            <a:alphaModFix/>
          </a:blip>
          <a:srcRect b="0" l="0" r="0" t="0"/>
          <a:stretch/>
        </p:blipFill>
        <p:spPr>
          <a:xfrm>
            <a:off x="0" y="0"/>
            <a:ext cx="23853581" cy="13716000"/>
          </a:xfrm>
          <a:prstGeom prst="rect">
            <a:avLst/>
          </a:prstGeom>
          <a:noFill/>
          <a:ln>
            <a:noFill/>
          </a:ln>
        </p:spPr>
      </p:pic>
      <p:pic>
        <p:nvPicPr>
          <p:cNvPr descr=" " id="517" name="Google Shape;517;g2b23d08c561_0_482"/>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518" name="Google Shape;518;g2b23d08c561_0_482"/>
          <p:cNvPicPr preferRelativeResize="0"/>
          <p:nvPr/>
        </p:nvPicPr>
        <p:blipFill rotWithShape="1">
          <a:blip r:embed="rId6">
            <a:alphaModFix/>
          </a:blip>
          <a:srcRect b="0" l="0" r="0" t="0"/>
          <a:stretch/>
        </p:blipFill>
        <p:spPr>
          <a:xfrm>
            <a:off x="812902" y="9994900"/>
            <a:ext cx="2819752" cy="2819400"/>
          </a:xfrm>
          <a:prstGeom prst="rect">
            <a:avLst/>
          </a:prstGeom>
          <a:noFill/>
          <a:ln>
            <a:noFill/>
          </a:ln>
        </p:spPr>
      </p:pic>
      <p:sp>
        <p:nvSpPr>
          <p:cNvPr id="519" name="Google Shape;519;g2b23d08c561_0_4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b23d08c561_0_48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1" name="Google Shape;521;g2b23d08c561_0_482"/>
          <p:cNvSpPr/>
          <p:nvPr/>
        </p:nvSpPr>
        <p:spPr>
          <a:xfrm>
            <a:off x="16880410" y="4025900"/>
            <a:ext cx="57156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b23d08c561_0_482"/>
          <p:cNvSpPr/>
          <p:nvPr/>
        </p:nvSpPr>
        <p:spPr>
          <a:xfrm>
            <a:off x="16880410" y="4025900"/>
            <a:ext cx="57156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b23d08c561_0_482"/>
          <p:cNvSpPr/>
          <p:nvPr/>
        </p:nvSpPr>
        <p:spPr>
          <a:xfrm>
            <a:off x="16880410" y="4025900"/>
            <a:ext cx="5919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A web application</a:t>
            </a:r>
            <a:endParaRPr b="0" i="0" sz="4800" u="none" cap="none" strike="noStrike">
              <a:solidFill>
                <a:schemeClr val="dk1"/>
              </a:solidFill>
              <a:latin typeface="Calibri"/>
              <a:ea typeface="Calibri"/>
              <a:cs typeface="Calibri"/>
              <a:sym typeface="Calibri"/>
            </a:endParaRPr>
          </a:p>
        </p:txBody>
      </p:sp>
      <p:sp>
        <p:nvSpPr>
          <p:cNvPr id="524" name="Google Shape;524;g2b23d08c561_0_482"/>
          <p:cNvSpPr/>
          <p:nvPr/>
        </p:nvSpPr>
        <p:spPr>
          <a:xfrm>
            <a:off x="16880410" y="50546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25" name="Google Shape;525;g2b23d08c561_0_482"/>
          <p:cNvSpPr/>
          <p:nvPr/>
        </p:nvSpPr>
        <p:spPr>
          <a:xfrm>
            <a:off x="825603" y="4064000"/>
            <a:ext cx="7007100" cy="587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26" name="Google Shape;526;g2b23d08c561_0_482"/>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27" name="Google Shape;527;g2b23d08c561_0_482"/>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528" name="Google Shape;528;g2b23d08c561_0_482"/>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533" name="Shape 533"/>
        <p:cNvGrpSpPr/>
        <p:nvPr/>
      </p:nvGrpSpPr>
      <p:grpSpPr>
        <a:xfrm>
          <a:off x="0" y="0"/>
          <a:ext cx="0" cy="0"/>
          <a:chOff x="0" y="0"/>
          <a:chExt cx="0" cy="0"/>
        </a:xfrm>
      </p:grpSpPr>
      <p:pic>
        <p:nvPicPr>
          <p:cNvPr descr=" " id="534" name="Google Shape;534;g2b23d08c561_0_50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5" name="Google Shape;535;g2b23d08c561_0_5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b23d08c561_0_50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7" name="Google Shape;537;g2b23d08c561_0_500"/>
          <p:cNvSpPr/>
          <p:nvPr/>
        </p:nvSpPr>
        <p:spPr>
          <a:xfrm>
            <a:off x="15690694" y="698500"/>
            <a:ext cx="7464300" cy="3107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0" name="Shape 30"/>
        <p:cNvGrpSpPr/>
        <p:nvPr/>
      </p:nvGrpSpPr>
      <p:grpSpPr>
        <a:xfrm>
          <a:off x="0" y="0"/>
          <a:ext cx="0" cy="0"/>
          <a:chOff x="0" y="0"/>
          <a:chExt cx="0" cy="0"/>
        </a:xfrm>
      </p:grpSpPr>
      <p:sp>
        <p:nvSpPr>
          <p:cNvPr id="31" name="Google Shape;31;g2b23d08c561_0_14"/>
          <p:cNvSpPr/>
          <p:nvPr/>
        </p:nvSpPr>
        <p:spPr>
          <a:xfrm>
            <a:off x="0" y="0"/>
            <a:ext cx="24387000" cy="13716000"/>
          </a:xfrm>
          <a:prstGeom prst="rect">
            <a:avLst/>
          </a:prstGeom>
          <a:solidFill>
            <a:srgbClr val="F4E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b23d08c561_0_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3" name="Google Shape;33;g2b23d08c561_0_14"/>
          <p:cNvPicPr preferRelativeResize="0"/>
          <p:nvPr/>
        </p:nvPicPr>
        <p:blipFill rotWithShape="1">
          <a:blip r:embed="rId4">
            <a:alphaModFix/>
          </a:blip>
          <a:srcRect b="0" l="0" r="0" t="0"/>
          <a:stretch/>
        </p:blipFill>
        <p:spPr>
          <a:xfrm>
            <a:off x="3315114" y="0"/>
            <a:ext cx="17756819" cy="13716000"/>
          </a:xfrm>
          <a:prstGeom prst="rect">
            <a:avLst/>
          </a:prstGeom>
          <a:noFill/>
          <a:ln>
            <a:noFill/>
          </a:ln>
        </p:spPr>
      </p:pic>
      <p:pic>
        <p:nvPicPr>
          <p:cNvPr descr=" " id="34" name="Google Shape;34;g2b23d08c561_0_14"/>
          <p:cNvPicPr preferRelativeResize="0"/>
          <p:nvPr/>
        </p:nvPicPr>
        <p:blipFill rotWithShape="1">
          <a:blip r:embed="rId5">
            <a:alphaModFix/>
          </a:blip>
          <a:srcRect b="0" l="0" r="0" t="0"/>
          <a:stretch/>
        </p:blipFill>
        <p:spPr>
          <a:xfrm>
            <a:off x="1384473" y="0"/>
            <a:ext cx="22417291" cy="13530029"/>
          </a:xfrm>
          <a:prstGeom prst="rect">
            <a:avLst/>
          </a:prstGeom>
          <a:noFill/>
          <a:ln>
            <a:noFill/>
          </a:ln>
        </p:spPr>
      </p:pic>
      <p:pic>
        <p:nvPicPr>
          <p:cNvPr descr=" " id="35" name="Google Shape;35;g2b23d08c561_0_14"/>
          <p:cNvPicPr preferRelativeResize="0"/>
          <p:nvPr/>
        </p:nvPicPr>
        <p:blipFill rotWithShape="1">
          <a:blip r:embed="rId6">
            <a:alphaModFix/>
          </a:blip>
          <a:srcRect b="0" l="0" r="0" t="0"/>
          <a:stretch/>
        </p:blipFill>
        <p:spPr>
          <a:xfrm>
            <a:off x="20868708" y="10820400"/>
            <a:ext cx="2179724" cy="2179453"/>
          </a:xfrm>
          <a:prstGeom prst="rect">
            <a:avLst/>
          </a:prstGeom>
          <a:noFill/>
          <a:ln>
            <a:noFill/>
          </a:ln>
        </p:spPr>
      </p:pic>
      <p:sp>
        <p:nvSpPr>
          <p:cNvPr id="36" name="Google Shape;36;g2b23d08c561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b23d08c561_0_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 name="Google Shape;38;g2b23d08c561_0_14"/>
          <p:cNvSpPr/>
          <p:nvPr/>
        </p:nvSpPr>
        <p:spPr>
          <a:xfrm>
            <a:off x="8924982" y="4394200"/>
            <a:ext cx="6549900" cy="2751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Welcome</a:t>
            </a:r>
            <a:endParaRPr b="0" i="0" sz="12800" u="none" cap="none" strike="noStrike">
              <a:solidFill>
                <a:schemeClr val="dk1"/>
              </a:solidFill>
              <a:latin typeface="Calibri"/>
              <a:ea typeface="Calibri"/>
              <a:cs typeface="Calibri"/>
              <a:sym typeface="Calibri"/>
            </a:endParaRPr>
          </a:p>
        </p:txBody>
      </p:sp>
      <p:sp>
        <p:nvSpPr>
          <p:cNvPr id="39" name="Google Shape;39;g2b23d08c561_0_14"/>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542" name="Shape 542"/>
        <p:cNvGrpSpPr/>
        <p:nvPr/>
      </p:nvGrpSpPr>
      <p:grpSpPr>
        <a:xfrm>
          <a:off x="0" y="0"/>
          <a:ext cx="0" cy="0"/>
          <a:chOff x="0" y="0"/>
          <a:chExt cx="0" cy="0"/>
        </a:xfrm>
      </p:grpSpPr>
      <p:pic>
        <p:nvPicPr>
          <p:cNvPr descr=" " id="543" name="Google Shape;543;g2b23d08c561_0_508"/>
          <p:cNvPicPr preferRelativeResize="0"/>
          <p:nvPr/>
        </p:nvPicPr>
        <p:blipFill rotWithShape="1">
          <a:blip r:embed="rId3">
            <a:alphaModFix/>
          </a:blip>
          <a:srcRect b="0" l="0" r="0" t="0"/>
          <a:stretch/>
        </p:blipFill>
        <p:spPr>
          <a:xfrm>
            <a:off x="9767521" y="0"/>
            <a:ext cx="14619527" cy="13716000"/>
          </a:xfrm>
          <a:prstGeom prst="rect">
            <a:avLst/>
          </a:prstGeom>
          <a:noFill/>
          <a:ln>
            <a:noFill/>
          </a:ln>
        </p:spPr>
      </p:pic>
      <p:pic>
        <p:nvPicPr>
          <p:cNvPr descr=" " id="544" name="Google Shape;544;g2b23d08c561_0_508"/>
          <p:cNvPicPr preferRelativeResize="0"/>
          <p:nvPr/>
        </p:nvPicPr>
        <p:blipFill rotWithShape="1">
          <a:blip r:embed="rId4">
            <a:alphaModFix/>
          </a:blip>
          <a:srcRect b="0" l="0" r="0" t="0"/>
          <a:stretch/>
        </p:blipFill>
        <p:spPr>
          <a:xfrm>
            <a:off x="0" y="0"/>
            <a:ext cx="23294711" cy="13716000"/>
          </a:xfrm>
          <a:prstGeom prst="rect">
            <a:avLst/>
          </a:prstGeom>
          <a:noFill/>
          <a:ln>
            <a:noFill/>
          </a:ln>
        </p:spPr>
      </p:pic>
      <p:pic>
        <p:nvPicPr>
          <p:cNvPr descr=" " id="545" name="Google Shape;545;g2b23d08c561_0_508"/>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546" name="Google Shape;546;g2b23d08c561_0_508"/>
          <p:cNvPicPr preferRelativeResize="0"/>
          <p:nvPr/>
        </p:nvPicPr>
        <p:blipFill rotWithShape="1">
          <a:blip r:embed="rId6">
            <a:alphaModFix/>
          </a:blip>
          <a:srcRect b="0" l="0" r="0" t="0"/>
          <a:stretch/>
        </p:blipFill>
        <p:spPr>
          <a:xfrm>
            <a:off x="908164" y="1441450"/>
            <a:ext cx="2133867" cy="2429049"/>
          </a:xfrm>
          <a:prstGeom prst="rect">
            <a:avLst/>
          </a:prstGeom>
          <a:noFill/>
          <a:ln>
            <a:noFill/>
          </a:ln>
        </p:spPr>
      </p:pic>
      <p:sp>
        <p:nvSpPr>
          <p:cNvPr id="547" name="Google Shape;547;g2b23d08c561_0_5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b23d08c561_0_5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49" name="Google Shape;549;g2b23d08c561_0_508"/>
          <p:cNvPicPr preferRelativeResize="0"/>
          <p:nvPr/>
        </p:nvPicPr>
        <p:blipFill rotWithShape="1">
          <a:blip r:embed="rId8">
            <a:alphaModFix/>
          </a:blip>
          <a:srcRect b="0" l="0" r="0" t="0"/>
          <a:stretch/>
        </p:blipFill>
        <p:spPr>
          <a:xfrm>
            <a:off x="1079635" y="698500"/>
            <a:ext cx="6566721" cy="5473700"/>
          </a:xfrm>
          <a:prstGeom prst="rect">
            <a:avLst/>
          </a:prstGeom>
          <a:noFill/>
          <a:ln>
            <a:noFill/>
          </a:ln>
        </p:spPr>
      </p:pic>
      <p:pic>
        <p:nvPicPr>
          <p:cNvPr descr=" " id="550" name="Google Shape;550;g2b23d08c561_0_508"/>
          <p:cNvPicPr preferRelativeResize="0"/>
          <p:nvPr/>
        </p:nvPicPr>
        <p:blipFill rotWithShape="1">
          <a:blip r:embed="rId9">
            <a:alphaModFix/>
          </a:blip>
          <a:srcRect b="0" l="0" r="0" t="0"/>
          <a:stretch/>
        </p:blipFill>
        <p:spPr>
          <a:xfrm>
            <a:off x="15991299" y="6756400"/>
            <a:ext cx="6566721" cy="5473700"/>
          </a:xfrm>
          <a:prstGeom prst="rect">
            <a:avLst/>
          </a:prstGeom>
          <a:noFill/>
          <a:ln>
            <a:noFill/>
          </a:ln>
        </p:spPr>
      </p:pic>
      <p:sp>
        <p:nvSpPr>
          <p:cNvPr id="551" name="Google Shape;551;g2b23d08c561_0_508"/>
          <p:cNvSpPr/>
          <p:nvPr/>
        </p:nvSpPr>
        <p:spPr>
          <a:xfrm>
            <a:off x="8675184" y="2171700"/>
            <a:ext cx="66048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b23d08c561_0_508"/>
          <p:cNvSpPr/>
          <p:nvPr/>
        </p:nvSpPr>
        <p:spPr>
          <a:xfrm>
            <a:off x="8675184" y="2330450"/>
            <a:ext cx="647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b23d08c561_0_508"/>
          <p:cNvSpPr/>
          <p:nvPr/>
        </p:nvSpPr>
        <p:spPr>
          <a:xfrm>
            <a:off x="8675184" y="2330450"/>
            <a:ext cx="11898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1</a:t>
            </a:r>
            <a:endParaRPr b="0" i="0" sz="12800" u="none" cap="none" strike="noStrike">
              <a:solidFill>
                <a:schemeClr val="dk1"/>
              </a:solidFill>
              <a:latin typeface="Calibri"/>
              <a:ea typeface="Calibri"/>
              <a:cs typeface="Calibri"/>
              <a:sym typeface="Calibri"/>
            </a:endParaRPr>
          </a:p>
        </p:txBody>
      </p:sp>
      <p:sp>
        <p:nvSpPr>
          <p:cNvPr id="554" name="Google Shape;554;g2b23d08c561_0_508"/>
          <p:cNvSpPr/>
          <p:nvPr/>
        </p:nvSpPr>
        <p:spPr>
          <a:xfrm>
            <a:off x="9526191" y="2171700"/>
            <a:ext cx="57537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b23d08c561_0_508"/>
          <p:cNvSpPr/>
          <p:nvPr/>
        </p:nvSpPr>
        <p:spPr>
          <a:xfrm>
            <a:off x="9526191" y="2171700"/>
            <a:ext cx="5957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Discover the secrets</a:t>
            </a:r>
            <a:endParaRPr b="0" i="0" sz="4800" u="none" cap="none" strike="noStrike">
              <a:solidFill>
                <a:schemeClr val="dk1"/>
              </a:solidFill>
              <a:latin typeface="Calibri"/>
              <a:ea typeface="Calibri"/>
              <a:cs typeface="Calibri"/>
              <a:sym typeface="Calibri"/>
            </a:endParaRPr>
          </a:p>
        </p:txBody>
      </p:sp>
      <p:sp>
        <p:nvSpPr>
          <p:cNvPr id="556" name="Google Shape;556;g2b23d08c561_0_508"/>
          <p:cNvSpPr/>
          <p:nvPr/>
        </p:nvSpPr>
        <p:spPr>
          <a:xfrm>
            <a:off x="9526191" y="3098800"/>
            <a:ext cx="5889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57" name="Google Shape;557;g2b23d08c561_0_508"/>
          <p:cNvSpPr/>
          <p:nvPr/>
        </p:nvSpPr>
        <p:spPr>
          <a:xfrm>
            <a:off x="1079635" y="7962900"/>
            <a:ext cx="66048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b23d08c561_0_508"/>
          <p:cNvSpPr/>
          <p:nvPr/>
        </p:nvSpPr>
        <p:spPr>
          <a:xfrm>
            <a:off x="1079635" y="8388350"/>
            <a:ext cx="10035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b23d08c561_0_508"/>
          <p:cNvSpPr/>
          <p:nvPr/>
        </p:nvSpPr>
        <p:spPr>
          <a:xfrm>
            <a:off x="1079635" y="8388350"/>
            <a:ext cx="15453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3</a:t>
            </a:r>
            <a:endParaRPr b="0" i="0" sz="12800" u="none" cap="none" strike="noStrike">
              <a:solidFill>
                <a:schemeClr val="dk1"/>
              </a:solidFill>
              <a:latin typeface="Calibri"/>
              <a:ea typeface="Calibri"/>
              <a:cs typeface="Calibri"/>
              <a:sym typeface="Calibri"/>
            </a:endParaRPr>
          </a:p>
        </p:txBody>
      </p:sp>
      <p:sp>
        <p:nvSpPr>
          <p:cNvPr id="560" name="Google Shape;560;g2b23d08c561_0_508"/>
          <p:cNvSpPr/>
          <p:nvPr/>
        </p:nvSpPr>
        <p:spPr>
          <a:xfrm>
            <a:off x="2286286" y="7962900"/>
            <a:ext cx="53982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b23d08c561_0_508"/>
          <p:cNvSpPr/>
          <p:nvPr/>
        </p:nvSpPr>
        <p:spPr>
          <a:xfrm>
            <a:off x="2286286" y="7962900"/>
            <a:ext cx="56013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Meet the creatures</a:t>
            </a:r>
            <a:endParaRPr b="0" i="0" sz="4800" u="none" cap="none" strike="noStrike">
              <a:solidFill>
                <a:schemeClr val="dk1"/>
              </a:solidFill>
              <a:latin typeface="Calibri"/>
              <a:ea typeface="Calibri"/>
              <a:cs typeface="Calibri"/>
              <a:sym typeface="Calibri"/>
            </a:endParaRPr>
          </a:p>
        </p:txBody>
      </p:sp>
      <p:sp>
        <p:nvSpPr>
          <p:cNvPr id="562" name="Google Shape;562;g2b23d08c561_0_508"/>
          <p:cNvSpPr/>
          <p:nvPr/>
        </p:nvSpPr>
        <p:spPr>
          <a:xfrm>
            <a:off x="2286286" y="8890000"/>
            <a:ext cx="55338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63" name="Google Shape;563;g2b23d08c561_0_508"/>
          <p:cNvSpPr/>
          <p:nvPr/>
        </p:nvSpPr>
        <p:spPr>
          <a:xfrm>
            <a:off x="8586273" y="7962900"/>
            <a:ext cx="66048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b23d08c561_0_508"/>
          <p:cNvSpPr/>
          <p:nvPr/>
        </p:nvSpPr>
        <p:spPr>
          <a:xfrm>
            <a:off x="8586273" y="8388350"/>
            <a:ext cx="10668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b23d08c561_0_508"/>
          <p:cNvSpPr/>
          <p:nvPr/>
        </p:nvSpPr>
        <p:spPr>
          <a:xfrm>
            <a:off x="8586273" y="8388350"/>
            <a:ext cx="16089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4</a:t>
            </a:r>
            <a:endParaRPr b="0" i="0" sz="12800" u="none" cap="none" strike="noStrike">
              <a:solidFill>
                <a:schemeClr val="dk1"/>
              </a:solidFill>
              <a:latin typeface="Calibri"/>
              <a:ea typeface="Calibri"/>
              <a:cs typeface="Calibri"/>
              <a:sym typeface="Calibri"/>
            </a:endParaRPr>
          </a:p>
        </p:txBody>
      </p:sp>
      <p:sp>
        <p:nvSpPr>
          <p:cNvPr id="566" name="Google Shape;566;g2b23d08c561_0_508"/>
          <p:cNvSpPr/>
          <p:nvPr/>
        </p:nvSpPr>
        <p:spPr>
          <a:xfrm>
            <a:off x="9856432" y="7962900"/>
            <a:ext cx="53346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b23d08c561_0_508"/>
          <p:cNvSpPr/>
          <p:nvPr/>
        </p:nvSpPr>
        <p:spPr>
          <a:xfrm>
            <a:off x="9856432" y="7962900"/>
            <a:ext cx="5538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Uncover the magic</a:t>
            </a:r>
            <a:endParaRPr b="0" i="0" sz="4800" u="none" cap="none" strike="noStrike">
              <a:solidFill>
                <a:schemeClr val="dk1"/>
              </a:solidFill>
              <a:latin typeface="Calibri"/>
              <a:ea typeface="Calibri"/>
              <a:cs typeface="Calibri"/>
              <a:sym typeface="Calibri"/>
            </a:endParaRPr>
          </a:p>
        </p:txBody>
      </p:sp>
      <p:sp>
        <p:nvSpPr>
          <p:cNvPr id="568" name="Google Shape;568;g2b23d08c561_0_508"/>
          <p:cNvSpPr/>
          <p:nvPr/>
        </p:nvSpPr>
        <p:spPr>
          <a:xfrm>
            <a:off x="9856432" y="8890000"/>
            <a:ext cx="54702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69" name="Google Shape;569;g2b23d08c561_0_508"/>
          <p:cNvSpPr/>
          <p:nvPr/>
        </p:nvSpPr>
        <p:spPr>
          <a:xfrm>
            <a:off x="16181822" y="2171700"/>
            <a:ext cx="66048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b23d08c561_0_508"/>
          <p:cNvSpPr/>
          <p:nvPr/>
        </p:nvSpPr>
        <p:spPr>
          <a:xfrm>
            <a:off x="16181822" y="2330450"/>
            <a:ext cx="11811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b23d08c561_0_508"/>
          <p:cNvSpPr/>
          <p:nvPr/>
        </p:nvSpPr>
        <p:spPr>
          <a:xfrm>
            <a:off x="16181822" y="2330450"/>
            <a:ext cx="17232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2</a:t>
            </a:r>
            <a:endParaRPr b="0" i="0" sz="12800" u="none" cap="none" strike="noStrike">
              <a:solidFill>
                <a:schemeClr val="dk1"/>
              </a:solidFill>
              <a:latin typeface="Calibri"/>
              <a:ea typeface="Calibri"/>
              <a:cs typeface="Calibri"/>
              <a:sym typeface="Calibri"/>
            </a:endParaRPr>
          </a:p>
        </p:txBody>
      </p:sp>
      <p:sp>
        <p:nvSpPr>
          <p:cNvPr id="572" name="Google Shape;572;g2b23d08c561_0_508"/>
          <p:cNvSpPr/>
          <p:nvPr/>
        </p:nvSpPr>
        <p:spPr>
          <a:xfrm>
            <a:off x="17566296" y="2171700"/>
            <a:ext cx="52203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b23d08c561_0_508"/>
          <p:cNvSpPr/>
          <p:nvPr/>
        </p:nvSpPr>
        <p:spPr>
          <a:xfrm>
            <a:off x="17566296" y="2171700"/>
            <a:ext cx="54237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Find your own path</a:t>
            </a:r>
            <a:endParaRPr b="0" i="0" sz="4800" u="none" cap="none" strike="noStrike">
              <a:solidFill>
                <a:schemeClr val="dk1"/>
              </a:solidFill>
              <a:latin typeface="Calibri"/>
              <a:ea typeface="Calibri"/>
              <a:cs typeface="Calibri"/>
              <a:sym typeface="Calibri"/>
            </a:endParaRPr>
          </a:p>
        </p:txBody>
      </p:sp>
      <p:sp>
        <p:nvSpPr>
          <p:cNvPr id="574" name="Google Shape;574;g2b23d08c561_0_508"/>
          <p:cNvSpPr/>
          <p:nvPr/>
        </p:nvSpPr>
        <p:spPr>
          <a:xfrm>
            <a:off x="17566296" y="3098800"/>
            <a:ext cx="5355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579" name="Shape 579"/>
        <p:cNvGrpSpPr/>
        <p:nvPr/>
      </p:nvGrpSpPr>
      <p:grpSpPr>
        <a:xfrm>
          <a:off x="0" y="0"/>
          <a:ext cx="0" cy="0"/>
          <a:chOff x="0" y="0"/>
          <a:chExt cx="0" cy="0"/>
        </a:xfrm>
      </p:grpSpPr>
      <p:pic>
        <p:nvPicPr>
          <p:cNvPr descr=" " id="580" name="Google Shape;580;g2b23d08c561_0_544"/>
          <p:cNvPicPr preferRelativeResize="0"/>
          <p:nvPr/>
        </p:nvPicPr>
        <p:blipFill rotWithShape="1">
          <a:blip r:embed="rId3">
            <a:alphaModFix/>
          </a:blip>
          <a:srcRect b="0" l="0" r="0" t="0"/>
          <a:stretch/>
        </p:blipFill>
        <p:spPr>
          <a:xfrm>
            <a:off x="0" y="0"/>
            <a:ext cx="22291286" cy="13716000"/>
          </a:xfrm>
          <a:prstGeom prst="rect">
            <a:avLst/>
          </a:prstGeom>
          <a:noFill/>
          <a:ln>
            <a:noFill/>
          </a:ln>
        </p:spPr>
      </p:pic>
      <p:pic>
        <p:nvPicPr>
          <p:cNvPr descr=" " id="581" name="Google Shape;581;g2b23d08c561_0_544"/>
          <p:cNvPicPr preferRelativeResize="0"/>
          <p:nvPr/>
        </p:nvPicPr>
        <p:blipFill rotWithShape="1">
          <a:blip r:embed="rId4">
            <a:alphaModFix/>
          </a:blip>
          <a:srcRect b="0" l="0" r="0" t="0"/>
          <a:stretch/>
        </p:blipFill>
        <p:spPr>
          <a:xfrm>
            <a:off x="6147568" y="0"/>
            <a:ext cx="18239480" cy="13716000"/>
          </a:xfrm>
          <a:prstGeom prst="rect">
            <a:avLst/>
          </a:prstGeom>
          <a:noFill/>
          <a:ln>
            <a:noFill/>
          </a:ln>
        </p:spPr>
      </p:pic>
      <p:pic>
        <p:nvPicPr>
          <p:cNvPr descr=" " id="582" name="Google Shape;582;g2b23d08c561_0_544"/>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583" name="Google Shape;583;g2b23d08c561_0_544"/>
          <p:cNvPicPr preferRelativeResize="0"/>
          <p:nvPr/>
        </p:nvPicPr>
        <p:blipFill rotWithShape="1">
          <a:blip r:embed="rId6">
            <a:alphaModFix/>
          </a:blip>
          <a:srcRect b="0" l="0" r="0" t="0"/>
          <a:stretch/>
        </p:blipFill>
        <p:spPr>
          <a:xfrm>
            <a:off x="20970321" y="952500"/>
            <a:ext cx="2361345" cy="2879601"/>
          </a:xfrm>
          <a:prstGeom prst="rect">
            <a:avLst/>
          </a:prstGeom>
          <a:noFill/>
          <a:ln>
            <a:noFill/>
          </a:ln>
        </p:spPr>
      </p:pic>
      <p:sp>
        <p:nvSpPr>
          <p:cNvPr id="584" name="Google Shape;584;g2b23d08c561_0_5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b23d08c561_0_54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86" name="Google Shape;586;g2b23d08c561_0_544"/>
          <p:cNvPicPr preferRelativeResize="0"/>
          <p:nvPr/>
        </p:nvPicPr>
        <p:blipFill rotWithShape="1">
          <a:blip r:embed="rId8">
            <a:alphaModFix/>
          </a:blip>
          <a:srcRect b="0" l="0" r="0" t="0"/>
          <a:stretch/>
        </p:blipFill>
        <p:spPr>
          <a:xfrm>
            <a:off x="8522765" y="3810000"/>
            <a:ext cx="14479810" cy="7861300"/>
          </a:xfrm>
          <a:prstGeom prst="rect">
            <a:avLst/>
          </a:prstGeom>
          <a:noFill/>
          <a:ln>
            <a:noFill/>
          </a:ln>
        </p:spPr>
      </p:pic>
      <p:sp>
        <p:nvSpPr>
          <p:cNvPr id="587" name="Google Shape;587;g2b23d08c561_0_544"/>
          <p:cNvSpPr/>
          <p:nvPr/>
        </p:nvSpPr>
        <p:spPr>
          <a:xfrm>
            <a:off x="5012893" y="1104900"/>
            <a:ext cx="143487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Fantasy Realm at a Glance</a:t>
            </a:r>
            <a:endParaRPr b="0" i="0" sz="8000" u="none" cap="none" strike="noStrike">
              <a:solidFill>
                <a:schemeClr val="dk1"/>
              </a:solidFill>
              <a:latin typeface="Calibri"/>
              <a:ea typeface="Calibri"/>
              <a:cs typeface="Calibri"/>
              <a:sym typeface="Calibri"/>
            </a:endParaRPr>
          </a:p>
        </p:txBody>
      </p:sp>
      <p:sp>
        <p:nvSpPr>
          <p:cNvPr id="588" name="Google Shape;588;g2b23d08c561_0_544"/>
          <p:cNvSpPr/>
          <p:nvPr/>
        </p:nvSpPr>
        <p:spPr>
          <a:xfrm>
            <a:off x="1714714" y="33972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b23d08c561_0_544"/>
          <p:cNvSpPr/>
          <p:nvPr/>
        </p:nvSpPr>
        <p:spPr>
          <a:xfrm>
            <a:off x="1714714" y="33972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b23d08c561_0_544"/>
          <p:cNvSpPr/>
          <p:nvPr/>
        </p:nvSpPr>
        <p:spPr>
          <a:xfrm>
            <a:off x="1714714" y="33972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The Enchanted Forest</a:t>
            </a:r>
            <a:endParaRPr b="0" i="0" sz="4800" u="none" cap="none" strike="noStrike">
              <a:solidFill>
                <a:schemeClr val="dk1"/>
              </a:solidFill>
              <a:latin typeface="Calibri"/>
              <a:ea typeface="Calibri"/>
              <a:cs typeface="Calibri"/>
              <a:sym typeface="Calibri"/>
            </a:endParaRPr>
          </a:p>
        </p:txBody>
      </p:sp>
      <p:sp>
        <p:nvSpPr>
          <p:cNvPr id="591" name="Google Shape;591;g2b23d08c561_0_544"/>
          <p:cNvSpPr/>
          <p:nvPr/>
        </p:nvSpPr>
        <p:spPr>
          <a:xfrm>
            <a:off x="1714714" y="43243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92" name="Google Shape;592;g2b23d08c561_0_544"/>
          <p:cNvSpPr/>
          <p:nvPr/>
        </p:nvSpPr>
        <p:spPr>
          <a:xfrm>
            <a:off x="1714714" y="65595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b23d08c561_0_544"/>
          <p:cNvSpPr/>
          <p:nvPr/>
        </p:nvSpPr>
        <p:spPr>
          <a:xfrm>
            <a:off x="1714714" y="65595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b23d08c561_0_544"/>
          <p:cNvSpPr/>
          <p:nvPr/>
        </p:nvSpPr>
        <p:spPr>
          <a:xfrm>
            <a:off x="1714714" y="65595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The Crystal Caves</a:t>
            </a:r>
            <a:endParaRPr b="0" i="0" sz="4800" u="none" cap="none" strike="noStrike">
              <a:solidFill>
                <a:schemeClr val="dk1"/>
              </a:solidFill>
              <a:latin typeface="Calibri"/>
              <a:ea typeface="Calibri"/>
              <a:cs typeface="Calibri"/>
              <a:sym typeface="Calibri"/>
            </a:endParaRPr>
          </a:p>
        </p:txBody>
      </p:sp>
      <p:sp>
        <p:nvSpPr>
          <p:cNvPr id="595" name="Google Shape;595;g2b23d08c561_0_544"/>
          <p:cNvSpPr/>
          <p:nvPr/>
        </p:nvSpPr>
        <p:spPr>
          <a:xfrm>
            <a:off x="1714714" y="74866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96" name="Google Shape;596;g2b23d08c561_0_544"/>
          <p:cNvSpPr/>
          <p:nvPr/>
        </p:nvSpPr>
        <p:spPr>
          <a:xfrm>
            <a:off x="1714714" y="97218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b23d08c561_0_544"/>
          <p:cNvSpPr/>
          <p:nvPr/>
        </p:nvSpPr>
        <p:spPr>
          <a:xfrm>
            <a:off x="1714714" y="97218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b23d08c561_0_544"/>
          <p:cNvSpPr/>
          <p:nvPr/>
        </p:nvSpPr>
        <p:spPr>
          <a:xfrm>
            <a:off x="1714714" y="97218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The Dragon's Lair</a:t>
            </a:r>
            <a:endParaRPr b="0" i="0" sz="4800" u="none" cap="none" strike="noStrike">
              <a:solidFill>
                <a:schemeClr val="dk1"/>
              </a:solidFill>
              <a:latin typeface="Calibri"/>
              <a:ea typeface="Calibri"/>
              <a:cs typeface="Calibri"/>
              <a:sym typeface="Calibri"/>
            </a:endParaRPr>
          </a:p>
        </p:txBody>
      </p:sp>
      <p:sp>
        <p:nvSpPr>
          <p:cNvPr id="599" name="Google Shape;599;g2b23d08c561_0_544"/>
          <p:cNvSpPr/>
          <p:nvPr/>
        </p:nvSpPr>
        <p:spPr>
          <a:xfrm>
            <a:off x="1714714" y="106489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604" name="Shape 604"/>
        <p:cNvGrpSpPr/>
        <p:nvPr/>
      </p:nvGrpSpPr>
      <p:grpSpPr>
        <a:xfrm>
          <a:off x="0" y="0"/>
          <a:ext cx="0" cy="0"/>
          <a:chOff x="0" y="0"/>
          <a:chExt cx="0" cy="0"/>
        </a:xfrm>
      </p:grpSpPr>
      <p:pic>
        <p:nvPicPr>
          <p:cNvPr descr=" " id="605" name="Google Shape;605;g2b23d08c561_0_568"/>
          <p:cNvPicPr preferRelativeResize="0"/>
          <p:nvPr/>
        </p:nvPicPr>
        <p:blipFill rotWithShape="1">
          <a:blip r:embed="rId3">
            <a:alphaModFix/>
          </a:blip>
          <a:srcRect b="0" l="0" r="0" t="0"/>
          <a:stretch/>
        </p:blipFill>
        <p:spPr>
          <a:xfrm>
            <a:off x="1905238" y="0"/>
            <a:ext cx="22481810" cy="13716000"/>
          </a:xfrm>
          <a:prstGeom prst="rect">
            <a:avLst/>
          </a:prstGeom>
          <a:noFill/>
          <a:ln>
            <a:noFill/>
          </a:ln>
        </p:spPr>
      </p:pic>
      <p:pic>
        <p:nvPicPr>
          <p:cNvPr descr=" " id="606" name="Google Shape;606;g2b23d08c561_0_568"/>
          <p:cNvPicPr preferRelativeResize="0"/>
          <p:nvPr/>
        </p:nvPicPr>
        <p:blipFill rotWithShape="1">
          <a:blip r:embed="rId4">
            <a:alphaModFix/>
          </a:blip>
          <a:srcRect b="0" l="0" r="0" t="0"/>
          <a:stretch/>
        </p:blipFill>
        <p:spPr>
          <a:xfrm>
            <a:off x="0" y="0"/>
            <a:ext cx="23853581" cy="13716000"/>
          </a:xfrm>
          <a:prstGeom prst="rect">
            <a:avLst/>
          </a:prstGeom>
          <a:noFill/>
          <a:ln>
            <a:noFill/>
          </a:ln>
        </p:spPr>
      </p:pic>
      <p:pic>
        <p:nvPicPr>
          <p:cNvPr descr=" " id="607" name="Google Shape;607;g2b23d08c561_0_568"/>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608" name="Google Shape;608;g2b23d08c561_0_568"/>
          <p:cNvPicPr preferRelativeResize="0"/>
          <p:nvPr/>
        </p:nvPicPr>
        <p:blipFill rotWithShape="1">
          <a:blip r:embed="rId6">
            <a:alphaModFix/>
          </a:blip>
          <a:srcRect b="0" l="0" r="0" t="0"/>
          <a:stretch/>
        </p:blipFill>
        <p:spPr>
          <a:xfrm>
            <a:off x="812902" y="9994900"/>
            <a:ext cx="2819752" cy="2819400"/>
          </a:xfrm>
          <a:prstGeom prst="rect">
            <a:avLst/>
          </a:prstGeom>
          <a:noFill/>
          <a:ln>
            <a:noFill/>
          </a:ln>
        </p:spPr>
      </p:pic>
      <p:sp>
        <p:nvSpPr>
          <p:cNvPr id="609" name="Google Shape;609;g2b23d08c561_0_5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2b23d08c561_0_56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11" name="Google Shape;611;g2b23d08c561_0_568"/>
          <p:cNvSpPr/>
          <p:nvPr/>
        </p:nvSpPr>
        <p:spPr>
          <a:xfrm>
            <a:off x="6054423" y="1104900"/>
            <a:ext cx="122781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The Timeline</a:t>
            </a:r>
            <a:endParaRPr b="0" i="0" sz="8000" u="none" cap="none" strike="noStrike">
              <a:solidFill>
                <a:schemeClr val="dk1"/>
              </a:solidFill>
              <a:latin typeface="Calibri"/>
              <a:ea typeface="Calibri"/>
              <a:cs typeface="Calibri"/>
              <a:sym typeface="Calibri"/>
            </a:endParaRPr>
          </a:p>
        </p:txBody>
      </p:sp>
      <p:sp>
        <p:nvSpPr>
          <p:cNvPr id="612" name="Google Shape;612;g2b23d08c561_0_568"/>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b23d08c561_0_568"/>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b23d08c561_0_568"/>
          <p:cNvPicPr preferRelativeResize="0"/>
          <p:nvPr/>
        </p:nvPicPr>
        <p:blipFill rotWithShape="1">
          <a:blip r:embed="rId8">
            <a:alphaModFix/>
          </a:blip>
          <a:srcRect b="0" l="0" r="0" t="0"/>
          <a:stretch/>
        </p:blipFill>
        <p:spPr>
          <a:xfrm>
            <a:off x="0" y="7912100"/>
            <a:ext cx="24387048" cy="12700"/>
          </a:xfrm>
          <a:prstGeom prst="rect">
            <a:avLst/>
          </a:prstGeom>
          <a:noFill/>
          <a:ln>
            <a:noFill/>
          </a:ln>
        </p:spPr>
      </p:pic>
      <p:pic>
        <p:nvPicPr>
          <p:cNvPr descr=" " id="615" name="Google Shape;615;g2b23d08c561_0_568"/>
          <p:cNvPicPr preferRelativeResize="0"/>
          <p:nvPr/>
        </p:nvPicPr>
        <p:blipFill rotWithShape="1">
          <a:blip r:embed="rId9">
            <a:alphaModFix/>
          </a:blip>
          <a:srcRect b="0" l="0" r="0" t="0"/>
          <a:stretch/>
        </p:blipFill>
        <p:spPr>
          <a:xfrm>
            <a:off x="1244756" y="5016500"/>
            <a:ext cx="190524" cy="2908300"/>
          </a:xfrm>
          <a:prstGeom prst="rect">
            <a:avLst/>
          </a:prstGeom>
          <a:noFill/>
          <a:ln>
            <a:noFill/>
          </a:ln>
        </p:spPr>
      </p:pic>
      <p:pic>
        <p:nvPicPr>
          <p:cNvPr descr=" " id="616" name="Google Shape;616;g2b23d08c561_0_568"/>
          <p:cNvPicPr preferRelativeResize="0"/>
          <p:nvPr/>
        </p:nvPicPr>
        <p:blipFill rotWithShape="1">
          <a:blip r:embed="rId10">
            <a:alphaModFix/>
          </a:blip>
          <a:srcRect b="0" l="0" r="0" t="0"/>
          <a:stretch/>
        </p:blipFill>
        <p:spPr>
          <a:xfrm>
            <a:off x="12561870" y="3505200"/>
            <a:ext cx="190524" cy="4419600"/>
          </a:xfrm>
          <a:prstGeom prst="rect">
            <a:avLst/>
          </a:prstGeom>
          <a:noFill/>
          <a:ln>
            <a:noFill/>
          </a:ln>
        </p:spPr>
      </p:pic>
      <p:pic>
        <p:nvPicPr>
          <p:cNvPr descr=" " id="617" name="Google Shape;617;g2b23d08c561_0_568"/>
          <p:cNvPicPr preferRelativeResize="0"/>
          <p:nvPr/>
        </p:nvPicPr>
        <p:blipFill rotWithShape="1">
          <a:blip r:embed="rId11">
            <a:alphaModFix/>
          </a:blip>
          <a:srcRect b="0" l="0" r="0" t="0"/>
          <a:stretch/>
        </p:blipFill>
        <p:spPr>
          <a:xfrm>
            <a:off x="6884260" y="7924800"/>
            <a:ext cx="190524" cy="5029200"/>
          </a:xfrm>
          <a:prstGeom prst="rect">
            <a:avLst/>
          </a:prstGeom>
          <a:noFill/>
          <a:ln>
            <a:noFill/>
          </a:ln>
        </p:spPr>
      </p:pic>
      <p:pic>
        <p:nvPicPr>
          <p:cNvPr descr=" " id="618" name="Google Shape;618;g2b23d08c561_0_568"/>
          <p:cNvPicPr preferRelativeResize="0"/>
          <p:nvPr/>
        </p:nvPicPr>
        <p:blipFill rotWithShape="1">
          <a:blip r:embed="rId12">
            <a:alphaModFix/>
          </a:blip>
          <a:srcRect b="0" l="0" r="0" t="0"/>
          <a:stretch/>
        </p:blipFill>
        <p:spPr>
          <a:xfrm>
            <a:off x="18214076" y="7924800"/>
            <a:ext cx="190524" cy="3048000"/>
          </a:xfrm>
          <a:prstGeom prst="rect">
            <a:avLst/>
          </a:prstGeom>
          <a:noFill/>
          <a:ln>
            <a:noFill/>
          </a:ln>
        </p:spPr>
      </p:pic>
      <p:sp>
        <p:nvSpPr>
          <p:cNvPr id="619" name="Google Shape;619;g2b23d08c561_0_568"/>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b23d08c561_0_568"/>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b23d08c561_0_568"/>
          <p:cNvSpPr/>
          <p:nvPr/>
        </p:nvSpPr>
        <p:spPr>
          <a:xfrm>
            <a:off x="1740117" y="47752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War</a:t>
            </a:r>
            <a:endParaRPr b="0" i="0" sz="3600" u="none" cap="none" strike="noStrike">
              <a:solidFill>
                <a:schemeClr val="dk1"/>
              </a:solidFill>
              <a:latin typeface="Calibri"/>
              <a:ea typeface="Calibri"/>
              <a:cs typeface="Calibri"/>
              <a:sym typeface="Calibri"/>
            </a:endParaRPr>
          </a:p>
        </p:txBody>
      </p:sp>
      <p:sp>
        <p:nvSpPr>
          <p:cNvPr id="622" name="Google Shape;622;g2b23d08c561_0_568"/>
          <p:cNvSpPr/>
          <p:nvPr/>
        </p:nvSpPr>
        <p:spPr>
          <a:xfrm>
            <a:off x="1740117" y="56007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23" name="Google Shape;623;g2b23d08c561_0_568"/>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b23d08c561_0_568"/>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b23d08c561_0_568"/>
          <p:cNvSpPr/>
          <p:nvPr/>
        </p:nvSpPr>
        <p:spPr>
          <a:xfrm>
            <a:off x="13069934" y="32893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Transformation</a:t>
            </a:r>
            <a:endParaRPr b="0" i="0" sz="3600" u="none" cap="none" strike="noStrike">
              <a:solidFill>
                <a:schemeClr val="dk1"/>
              </a:solidFill>
              <a:latin typeface="Calibri"/>
              <a:ea typeface="Calibri"/>
              <a:cs typeface="Calibri"/>
              <a:sym typeface="Calibri"/>
            </a:endParaRPr>
          </a:p>
        </p:txBody>
      </p:sp>
      <p:sp>
        <p:nvSpPr>
          <p:cNvPr id="626" name="Google Shape;626;g2b23d08c561_0_568"/>
          <p:cNvSpPr/>
          <p:nvPr/>
        </p:nvSpPr>
        <p:spPr>
          <a:xfrm>
            <a:off x="13069934" y="4114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27" name="Google Shape;627;g2b23d08c561_0_568"/>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b23d08c561_0_568"/>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b23d08c561_0_568"/>
          <p:cNvSpPr/>
          <p:nvPr/>
        </p:nvSpPr>
        <p:spPr>
          <a:xfrm>
            <a:off x="7417727"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Rise</a:t>
            </a:r>
            <a:endParaRPr b="0" i="0" sz="3600" u="none" cap="none" strike="noStrike">
              <a:solidFill>
                <a:schemeClr val="dk1"/>
              </a:solidFill>
              <a:latin typeface="Calibri"/>
              <a:ea typeface="Calibri"/>
              <a:cs typeface="Calibri"/>
              <a:sym typeface="Calibri"/>
            </a:endParaRPr>
          </a:p>
        </p:txBody>
      </p:sp>
      <p:sp>
        <p:nvSpPr>
          <p:cNvPr id="630" name="Google Shape;630;g2b23d08c561_0_568"/>
          <p:cNvSpPr/>
          <p:nvPr/>
        </p:nvSpPr>
        <p:spPr>
          <a:xfrm>
            <a:off x="7417727" y="9258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31" name="Google Shape;631;g2b23d08c561_0_568"/>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b23d08c561_0_568"/>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b23d08c561_0_568"/>
          <p:cNvSpPr/>
          <p:nvPr/>
        </p:nvSpPr>
        <p:spPr>
          <a:xfrm>
            <a:off x="18747543"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Invasion</a:t>
            </a:r>
            <a:endParaRPr b="0" i="0" sz="3600" u="none" cap="none" strike="noStrike">
              <a:solidFill>
                <a:schemeClr val="dk1"/>
              </a:solidFill>
              <a:latin typeface="Calibri"/>
              <a:ea typeface="Calibri"/>
              <a:cs typeface="Calibri"/>
              <a:sym typeface="Calibri"/>
            </a:endParaRPr>
          </a:p>
        </p:txBody>
      </p:sp>
      <p:sp>
        <p:nvSpPr>
          <p:cNvPr id="634" name="Google Shape;634;g2b23d08c561_0_568"/>
          <p:cNvSpPr/>
          <p:nvPr/>
        </p:nvSpPr>
        <p:spPr>
          <a:xfrm>
            <a:off x="18747543" y="92583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35" name="Google Shape;635;g2b23d08c561_0_568"/>
          <p:cNvSpPr/>
          <p:nvPr/>
        </p:nvSpPr>
        <p:spPr>
          <a:xfrm rot="-5400000">
            <a:off x="689920" y="8383281"/>
            <a:ext cx="14481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risienne"/>
              <a:buNone/>
            </a:pPr>
            <a:r>
              <a:rPr b="0" i="0" lang="en-US" sz="3600" u="none" cap="none" strike="noStrike">
                <a:solidFill>
                  <a:srgbClr val="000000"/>
                </a:solidFill>
                <a:latin typeface="Parisienne"/>
                <a:ea typeface="Parisienne"/>
                <a:cs typeface="Parisienne"/>
                <a:sym typeface="Parisienne"/>
              </a:rPr>
              <a:t>2020</a:t>
            </a:r>
            <a:endParaRPr b="0" i="0" sz="3600" u="none" cap="none" strike="noStrike">
              <a:solidFill>
                <a:schemeClr val="dk1"/>
              </a:solidFill>
              <a:latin typeface="Calibri"/>
              <a:ea typeface="Calibri"/>
              <a:cs typeface="Calibri"/>
              <a:sym typeface="Calibri"/>
            </a:endParaRPr>
          </a:p>
        </p:txBody>
      </p:sp>
      <p:sp>
        <p:nvSpPr>
          <p:cNvPr id="636" name="Google Shape;636;g2b23d08c561_0_568"/>
          <p:cNvSpPr/>
          <p:nvPr/>
        </p:nvSpPr>
        <p:spPr>
          <a:xfrm rot="-5400000">
            <a:off x="12000734" y="8375295"/>
            <a:ext cx="1460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risienne"/>
              <a:buNone/>
            </a:pPr>
            <a:r>
              <a:rPr b="0" i="0" lang="en-US" sz="3600" u="none" cap="none" strike="noStrike">
                <a:solidFill>
                  <a:srgbClr val="000000"/>
                </a:solidFill>
                <a:latin typeface="Parisienne"/>
                <a:ea typeface="Parisienne"/>
                <a:cs typeface="Parisienne"/>
                <a:sym typeface="Parisienne"/>
              </a:rPr>
              <a:t>2022</a:t>
            </a:r>
            <a:endParaRPr b="0" i="0" sz="3600" u="none" cap="none" strike="noStrike">
              <a:solidFill>
                <a:schemeClr val="dk1"/>
              </a:solidFill>
              <a:latin typeface="Calibri"/>
              <a:ea typeface="Calibri"/>
              <a:cs typeface="Calibri"/>
              <a:sym typeface="Calibri"/>
            </a:endParaRPr>
          </a:p>
        </p:txBody>
      </p:sp>
      <p:sp>
        <p:nvSpPr>
          <p:cNvPr id="637" name="Google Shape;637;g2b23d08c561_0_568"/>
          <p:cNvSpPr/>
          <p:nvPr/>
        </p:nvSpPr>
        <p:spPr>
          <a:xfrm rot="-5400000">
            <a:off x="6393024" y="6508560"/>
            <a:ext cx="1320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risienne"/>
              <a:buNone/>
            </a:pPr>
            <a:r>
              <a:rPr b="0" i="0" lang="en-US" sz="3600" u="none" cap="none" strike="noStrike">
                <a:solidFill>
                  <a:srgbClr val="000000"/>
                </a:solidFill>
                <a:latin typeface="Parisienne"/>
                <a:ea typeface="Parisienne"/>
                <a:cs typeface="Parisienne"/>
                <a:sym typeface="Parisienne"/>
              </a:rPr>
              <a:t>2021</a:t>
            </a:r>
            <a:endParaRPr b="0" i="0" sz="3600" u="none" cap="none" strike="noStrike">
              <a:solidFill>
                <a:schemeClr val="dk1"/>
              </a:solidFill>
              <a:latin typeface="Calibri"/>
              <a:ea typeface="Calibri"/>
              <a:cs typeface="Calibri"/>
              <a:sym typeface="Calibri"/>
            </a:endParaRPr>
          </a:p>
        </p:txBody>
      </p:sp>
      <p:sp>
        <p:nvSpPr>
          <p:cNvPr id="638" name="Google Shape;638;g2b23d08c561_0_568"/>
          <p:cNvSpPr/>
          <p:nvPr/>
        </p:nvSpPr>
        <p:spPr>
          <a:xfrm rot="-5400000">
            <a:off x="17652941" y="6444895"/>
            <a:ext cx="1460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risienne"/>
              <a:buNone/>
            </a:pPr>
            <a:r>
              <a:rPr b="0" i="0" lang="en-US" sz="3600" u="none" cap="none" strike="noStrike">
                <a:solidFill>
                  <a:srgbClr val="000000"/>
                </a:solidFill>
                <a:latin typeface="Parisienne"/>
                <a:ea typeface="Parisienne"/>
                <a:cs typeface="Parisienne"/>
                <a:sym typeface="Parisien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643" name="Shape 643"/>
        <p:cNvGrpSpPr/>
        <p:nvPr/>
      </p:nvGrpSpPr>
      <p:grpSpPr>
        <a:xfrm>
          <a:off x="0" y="0"/>
          <a:ext cx="0" cy="0"/>
          <a:chOff x="0" y="0"/>
          <a:chExt cx="0" cy="0"/>
        </a:xfrm>
      </p:grpSpPr>
      <p:pic>
        <p:nvPicPr>
          <p:cNvPr descr=" " id="644" name="Google Shape;644;g2b23d08c561_0_606"/>
          <p:cNvPicPr preferRelativeResize="0"/>
          <p:nvPr/>
        </p:nvPicPr>
        <p:blipFill rotWithShape="1">
          <a:blip r:embed="rId3">
            <a:alphaModFix/>
          </a:blip>
          <a:srcRect b="0" l="0" r="0" t="0"/>
          <a:stretch/>
        </p:blipFill>
        <p:spPr>
          <a:xfrm>
            <a:off x="9767521" y="0"/>
            <a:ext cx="14619527" cy="13716000"/>
          </a:xfrm>
          <a:prstGeom prst="rect">
            <a:avLst/>
          </a:prstGeom>
          <a:noFill/>
          <a:ln>
            <a:noFill/>
          </a:ln>
        </p:spPr>
      </p:pic>
      <p:pic>
        <p:nvPicPr>
          <p:cNvPr descr=" " id="645" name="Google Shape;645;g2b23d08c561_0_606"/>
          <p:cNvPicPr preferRelativeResize="0"/>
          <p:nvPr/>
        </p:nvPicPr>
        <p:blipFill rotWithShape="1">
          <a:blip r:embed="rId4">
            <a:alphaModFix/>
          </a:blip>
          <a:srcRect b="0" l="0" r="0" t="0"/>
          <a:stretch/>
        </p:blipFill>
        <p:spPr>
          <a:xfrm>
            <a:off x="0" y="0"/>
            <a:ext cx="23294711" cy="13716000"/>
          </a:xfrm>
          <a:prstGeom prst="rect">
            <a:avLst/>
          </a:prstGeom>
          <a:noFill/>
          <a:ln>
            <a:noFill/>
          </a:ln>
        </p:spPr>
      </p:pic>
      <p:pic>
        <p:nvPicPr>
          <p:cNvPr descr=" " id="646" name="Google Shape;646;g2b23d08c561_0_606"/>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647" name="Google Shape;647;g2b23d08c561_0_606"/>
          <p:cNvPicPr preferRelativeResize="0"/>
          <p:nvPr/>
        </p:nvPicPr>
        <p:blipFill rotWithShape="1">
          <a:blip r:embed="rId6">
            <a:alphaModFix/>
          </a:blip>
          <a:srcRect b="0" l="0" r="0" t="0"/>
          <a:stretch/>
        </p:blipFill>
        <p:spPr>
          <a:xfrm>
            <a:off x="908164" y="1441450"/>
            <a:ext cx="2133867" cy="2429049"/>
          </a:xfrm>
          <a:prstGeom prst="rect">
            <a:avLst/>
          </a:prstGeom>
          <a:noFill/>
          <a:ln>
            <a:noFill/>
          </a:ln>
        </p:spPr>
      </p:pic>
      <p:sp>
        <p:nvSpPr>
          <p:cNvPr id="648" name="Google Shape;648;g2b23d08c561_0_6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b23d08c561_0_60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50" name="Google Shape;650;g2b23d08c561_0_606"/>
          <p:cNvSpPr/>
          <p:nvPr/>
        </p:nvSpPr>
        <p:spPr>
          <a:xfrm>
            <a:off x="1714714" y="1714500"/>
            <a:ext cx="122781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The Information</a:t>
            </a:r>
            <a:endParaRPr b="0" i="0" sz="8000" u="none" cap="none" strike="noStrike">
              <a:solidFill>
                <a:schemeClr val="dk1"/>
              </a:solidFill>
              <a:latin typeface="Calibri"/>
              <a:ea typeface="Calibri"/>
              <a:cs typeface="Calibri"/>
              <a:sym typeface="Calibri"/>
            </a:endParaRPr>
          </a:p>
        </p:txBody>
      </p:sp>
      <p:sp>
        <p:nvSpPr>
          <p:cNvPr id="651" name="Google Shape;651;g2b23d08c561_0_606"/>
          <p:cNvSpPr/>
          <p:nvPr/>
        </p:nvSpPr>
        <p:spPr>
          <a:xfrm>
            <a:off x="1714714" y="4203700"/>
            <a:ext cx="6122100" cy="69597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b23d08c561_0_606"/>
          <p:cNvPicPr preferRelativeResize="0"/>
          <p:nvPr/>
        </p:nvPicPr>
        <p:blipFill rotWithShape="1">
          <a:blip r:embed="rId8">
            <a:alphaModFix/>
          </a:blip>
          <a:srcRect b="0" l="0" r="0" t="0"/>
          <a:stretch/>
        </p:blipFill>
        <p:spPr>
          <a:xfrm>
            <a:off x="2121165" y="4508500"/>
            <a:ext cx="1629887" cy="1625600"/>
          </a:xfrm>
          <a:prstGeom prst="rect">
            <a:avLst/>
          </a:prstGeom>
          <a:noFill/>
          <a:ln>
            <a:noFill/>
          </a:ln>
        </p:spPr>
      </p:pic>
      <p:sp>
        <p:nvSpPr>
          <p:cNvPr id="653" name="Google Shape;653;g2b23d08c561_0_606"/>
          <p:cNvSpPr/>
          <p:nvPr/>
        </p:nvSpPr>
        <p:spPr>
          <a:xfrm>
            <a:off x="2121165" y="6438900"/>
            <a:ext cx="53094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b23d08c561_0_606"/>
          <p:cNvSpPr/>
          <p:nvPr/>
        </p:nvSpPr>
        <p:spPr>
          <a:xfrm>
            <a:off x="2121165" y="6438900"/>
            <a:ext cx="55125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Spellcasting Competition</a:t>
            </a:r>
            <a:endParaRPr b="0" i="0" sz="4800" u="none" cap="none" strike="noStrike">
              <a:solidFill>
                <a:schemeClr val="dk1"/>
              </a:solidFill>
              <a:latin typeface="Calibri"/>
              <a:ea typeface="Calibri"/>
              <a:cs typeface="Calibri"/>
              <a:sym typeface="Calibri"/>
            </a:endParaRPr>
          </a:p>
        </p:txBody>
      </p:sp>
      <p:sp>
        <p:nvSpPr>
          <p:cNvPr id="655" name="Google Shape;655;g2b23d08c561_0_606"/>
          <p:cNvSpPr/>
          <p:nvPr/>
        </p:nvSpPr>
        <p:spPr>
          <a:xfrm>
            <a:off x="2121165" y="8191500"/>
            <a:ext cx="54447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significant event in the history of the fantasy realm, in which the greatest spellcasters of the fantasy realm.</a:t>
            </a:r>
            <a:endParaRPr b="0" i="0" sz="3200" u="none" cap="none" strike="noStrike">
              <a:solidFill>
                <a:schemeClr val="dk1"/>
              </a:solidFill>
              <a:latin typeface="Calibri"/>
              <a:ea typeface="Calibri"/>
              <a:cs typeface="Calibri"/>
              <a:sym typeface="Calibri"/>
            </a:endParaRPr>
          </a:p>
        </p:txBody>
      </p:sp>
      <p:sp>
        <p:nvSpPr>
          <p:cNvPr id="656" name="Google Shape;656;g2b23d08c561_0_606"/>
          <p:cNvSpPr/>
          <p:nvPr/>
        </p:nvSpPr>
        <p:spPr>
          <a:xfrm>
            <a:off x="9132441" y="4203700"/>
            <a:ext cx="6122100" cy="69597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b23d08c561_0_606"/>
          <p:cNvPicPr preferRelativeResize="0"/>
          <p:nvPr/>
        </p:nvPicPr>
        <p:blipFill rotWithShape="1">
          <a:blip r:embed="rId9">
            <a:alphaModFix/>
          </a:blip>
          <a:srcRect b="0" l="0" r="0" t="0"/>
          <a:stretch/>
        </p:blipFill>
        <p:spPr>
          <a:xfrm>
            <a:off x="9538892" y="4508500"/>
            <a:ext cx="1656645" cy="1625600"/>
          </a:xfrm>
          <a:prstGeom prst="rect">
            <a:avLst/>
          </a:prstGeom>
          <a:noFill/>
          <a:ln>
            <a:noFill/>
          </a:ln>
        </p:spPr>
      </p:pic>
      <p:sp>
        <p:nvSpPr>
          <p:cNvPr id="658" name="Google Shape;658;g2b23d08c561_0_606"/>
          <p:cNvSpPr/>
          <p:nvPr/>
        </p:nvSpPr>
        <p:spPr>
          <a:xfrm>
            <a:off x="9538892" y="6438900"/>
            <a:ext cx="53094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b23d08c561_0_606"/>
          <p:cNvSpPr/>
          <p:nvPr/>
        </p:nvSpPr>
        <p:spPr>
          <a:xfrm>
            <a:off x="9538892" y="6438900"/>
            <a:ext cx="55125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Treasure</a:t>
            </a:r>
            <a:endParaRPr b="0" i="0" sz="4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Hunt</a:t>
            </a:r>
            <a:endParaRPr b="0" i="0" sz="4800" u="none" cap="none" strike="noStrike">
              <a:solidFill>
                <a:schemeClr val="dk1"/>
              </a:solidFill>
              <a:latin typeface="Calibri"/>
              <a:ea typeface="Calibri"/>
              <a:cs typeface="Calibri"/>
              <a:sym typeface="Calibri"/>
            </a:endParaRPr>
          </a:p>
        </p:txBody>
      </p:sp>
      <p:sp>
        <p:nvSpPr>
          <p:cNvPr id="660" name="Google Shape;660;g2b23d08c561_0_606"/>
          <p:cNvSpPr/>
          <p:nvPr/>
        </p:nvSpPr>
        <p:spPr>
          <a:xfrm>
            <a:off x="9538892" y="8191500"/>
            <a:ext cx="54447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661" name="Google Shape;661;g2b23d08c561_0_606"/>
          <p:cNvSpPr/>
          <p:nvPr/>
        </p:nvSpPr>
        <p:spPr>
          <a:xfrm>
            <a:off x="16550169" y="4203700"/>
            <a:ext cx="6122100" cy="69597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b23d08c561_0_606"/>
          <p:cNvPicPr preferRelativeResize="0"/>
          <p:nvPr/>
        </p:nvPicPr>
        <p:blipFill rotWithShape="1">
          <a:blip r:embed="rId10">
            <a:alphaModFix/>
          </a:blip>
          <a:srcRect b="0" l="0" r="0" t="0"/>
          <a:stretch/>
        </p:blipFill>
        <p:spPr>
          <a:xfrm>
            <a:off x="16956619" y="4508500"/>
            <a:ext cx="1610931" cy="1625600"/>
          </a:xfrm>
          <a:prstGeom prst="rect">
            <a:avLst/>
          </a:prstGeom>
          <a:noFill/>
          <a:ln>
            <a:noFill/>
          </a:ln>
        </p:spPr>
      </p:pic>
      <p:sp>
        <p:nvSpPr>
          <p:cNvPr id="663" name="Google Shape;663;g2b23d08c561_0_606"/>
          <p:cNvSpPr/>
          <p:nvPr/>
        </p:nvSpPr>
        <p:spPr>
          <a:xfrm>
            <a:off x="16956619" y="6438900"/>
            <a:ext cx="53094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b23d08c561_0_606"/>
          <p:cNvSpPr/>
          <p:nvPr/>
        </p:nvSpPr>
        <p:spPr>
          <a:xfrm>
            <a:off x="16956619" y="6438900"/>
            <a:ext cx="55125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Great</a:t>
            </a:r>
            <a:endParaRPr b="0" i="0" sz="4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Adventure</a:t>
            </a:r>
            <a:endParaRPr b="0" i="0" sz="4800" u="none" cap="none" strike="noStrike">
              <a:solidFill>
                <a:schemeClr val="dk1"/>
              </a:solidFill>
              <a:latin typeface="Calibri"/>
              <a:ea typeface="Calibri"/>
              <a:cs typeface="Calibri"/>
              <a:sym typeface="Calibri"/>
            </a:endParaRPr>
          </a:p>
        </p:txBody>
      </p:sp>
      <p:sp>
        <p:nvSpPr>
          <p:cNvPr id="665" name="Google Shape;665;g2b23d08c561_0_606"/>
          <p:cNvSpPr/>
          <p:nvPr/>
        </p:nvSpPr>
        <p:spPr>
          <a:xfrm>
            <a:off x="16956619" y="8191500"/>
            <a:ext cx="54447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670" name="Shape 670"/>
        <p:cNvGrpSpPr/>
        <p:nvPr/>
      </p:nvGrpSpPr>
      <p:grpSpPr>
        <a:xfrm>
          <a:off x="0" y="0"/>
          <a:ext cx="0" cy="0"/>
          <a:chOff x="0" y="0"/>
          <a:chExt cx="0" cy="0"/>
        </a:xfrm>
      </p:grpSpPr>
      <p:pic>
        <p:nvPicPr>
          <p:cNvPr descr=" " id="671" name="Google Shape;671;g2b23d08c561_0_632"/>
          <p:cNvPicPr preferRelativeResize="0"/>
          <p:nvPr/>
        </p:nvPicPr>
        <p:blipFill rotWithShape="1">
          <a:blip r:embed="rId3">
            <a:alphaModFix/>
          </a:blip>
          <a:srcRect b="0" l="0" r="0" t="0"/>
          <a:stretch/>
        </p:blipFill>
        <p:spPr>
          <a:xfrm>
            <a:off x="9767521" y="0"/>
            <a:ext cx="14619527" cy="13716000"/>
          </a:xfrm>
          <a:prstGeom prst="rect">
            <a:avLst/>
          </a:prstGeom>
          <a:noFill/>
          <a:ln>
            <a:noFill/>
          </a:ln>
        </p:spPr>
      </p:pic>
      <p:pic>
        <p:nvPicPr>
          <p:cNvPr descr=" " id="672" name="Google Shape;672;g2b23d08c561_0_632"/>
          <p:cNvPicPr preferRelativeResize="0"/>
          <p:nvPr/>
        </p:nvPicPr>
        <p:blipFill rotWithShape="1">
          <a:blip r:embed="rId4">
            <a:alphaModFix/>
          </a:blip>
          <a:srcRect b="0" l="0" r="0" t="0"/>
          <a:stretch/>
        </p:blipFill>
        <p:spPr>
          <a:xfrm>
            <a:off x="0" y="0"/>
            <a:ext cx="23294711" cy="13716000"/>
          </a:xfrm>
          <a:prstGeom prst="rect">
            <a:avLst/>
          </a:prstGeom>
          <a:noFill/>
          <a:ln>
            <a:noFill/>
          </a:ln>
        </p:spPr>
      </p:pic>
      <p:pic>
        <p:nvPicPr>
          <p:cNvPr descr=" " id="673" name="Google Shape;673;g2b23d08c561_0_632"/>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674" name="Google Shape;674;g2b23d08c561_0_632"/>
          <p:cNvPicPr preferRelativeResize="0"/>
          <p:nvPr/>
        </p:nvPicPr>
        <p:blipFill rotWithShape="1">
          <a:blip r:embed="rId6">
            <a:alphaModFix/>
          </a:blip>
          <a:srcRect b="0" l="0" r="0" t="0"/>
          <a:stretch/>
        </p:blipFill>
        <p:spPr>
          <a:xfrm>
            <a:off x="908164" y="1441450"/>
            <a:ext cx="2133867" cy="2429049"/>
          </a:xfrm>
          <a:prstGeom prst="rect">
            <a:avLst/>
          </a:prstGeom>
          <a:noFill/>
          <a:ln>
            <a:noFill/>
          </a:ln>
        </p:spPr>
      </p:pic>
      <p:sp>
        <p:nvSpPr>
          <p:cNvPr id="675" name="Google Shape;675;g2b23d08c561_0_6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b23d08c561_0_63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77" name="Google Shape;677;g2b23d08c561_0_632"/>
          <p:cNvSpPr/>
          <p:nvPr/>
        </p:nvSpPr>
        <p:spPr>
          <a:xfrm>
            <a:off x="9267925" y="711200"/>
            <a:ext cx="58512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Our Team</a:t>
            </a:r>
            <a:endParaRPr b="0" i="0" sz="8000" u="none" cap="none" strike="noStrike">
              <a:solidFill>
                <a:schemeClr val="dk1"/>
              </a:solidFill>
              <a:latin typeface="Calibri"/>
              <a:ea typeface="Calibri"/>
              <a:cs typeface="Calibri"/>
              <a:sym typeface="Calibri"/>
            </a:endParaRPr>
          </a:p>
        </p:txBody>
      </p:sp>
      <p:sp>
        <p:nvSpPr>
          <p:cNvPr id="678" name="Google Shape;678;g2b23d08c561_0_632"/>
          <p:cNvSpPr/>
          <p:nvPr/>
        </p:nvSpPr>
        <p:spPr>
          <a:xfrm>
            <a:off x="2553019" y="29527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b23d08c561_0_632"/>
          <p:cNvPicPr preferRelativeResize="0"/>
          <p:nvPr/>
        </p:nvPicPr>
        <p:blipFill rotWithShape="1">
          <a:blip r:embed="rId8">
            <a:alphaModFix/>
          </a:blip>
          <a:srcRect b="0" l="0" r="0" t="0"/>
          <a:stretch/>
        </p:blipFill>
        <p:spPr>
          <a:xfrm>
            <a:off x="2553019" y="2952750"/>
            <a:ext cx="6096762" cy="6096000"/>
          </a:xfrm>
          <a:prstGeom prst="rect">
            <a:avLst/>
          </a:prstGeom>
          <a:noFill/>
          <a:ln>
            <a:noFill/>
          </a:ln>
        </p:spPr>
      </p:pic>
      <p:sp>
        <p:nvSpPr>
          <p:cNvPr id="680" name="Google Shape;680;g2b23d08c561_0_632"/>
          <p:cNvSpPr/>
          <p:nvPr/>
        </p:nvSpPr>
        <p:spPr>
          <a:xfrm>
            <a:off x="2553019" y="92519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b23d08c561_0_632"/>
          <p:cNvSpPr/>
          <p:nvPr/>
        </p:nvSpPr>
        <p:spPr>
          <a:xfrm>
            <a:off x="2553019" y="92519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b23d08c561_0_632"/>
          <p:cNvSpPr/>
          <p:nvPr/>
        </p:nvSpPr>
        <p:spPr>
          <a:xfrm>
            <a:off x="2451406" y="92519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Eldruin</a:t>
            </a:r>
            <a:endParaRPr b="0" i="0" sz="4800" u="none" cap="none" strike="noStrike">
              <a:solidFill>
                <a:schemeClr val="dk1"/>
              </a:solidFill>
              <a:latin typeface="Calibri"/>
              <a:ea typeface="Calibri"/>
              <a:cs typeface="Calibri"/>
              <a:sym typeface="Calibri"/>
            </a:endParaRPr>
          </a:p>
        </p:txBody>
      </p:sp>
      <p:sp>
        <p:nvSpPr>
          <p:cNvPr id="683" name="Google Shape;683;g2b23d08c561_0_632"/>
          <p:cNvSpPr/>
          <p:nvPr/>
        </p:nvSpPr>
        <p:spPr>
          <a:xfrm>
            <a:off x="2485277" y="102298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84" name="Google Shape;684;g2b23d08c561_0_632"/>
          <p:cNvSpPr/>
          <p:nvPr/>
        </p:nvSpPr>
        <p:spPr>
          <a:xfrm>
            <a:off x="9513489" y="53911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g2b23d08c561_0_632"/>
          <p:cNvPicPr preferRelativeResize="0"/>
          <p:nvPr/>
        </p:nvPicPr>
        <p:blipFill rotWithShape="1">
          <a:blip r:embed="rId9">
            <a:alphaModFix/>
          </a:blip>
          <a:srcRect b="0" l="0" r="0" t="0"/>
          <a:stretch/>
        </p:blipFill>
        <p:spPr>
          <a:xfrm>
            <a:off x="9513489" y="5391150"/>
            <a:ext cx="6096762" cy="6096000"/>
          </a:xfrm>
          <a:prstGeom prst="rect">
            <a:avLst/>
          </a:prstGeom>
          <a:noFill/>
          <a:ln>
            <a:noFill/>
          </a:ln>
        </p:spPr>
      </p:pic>
      <p:sp>
        <p:nvSpPr>
          <p:cNvPr id="686" name="Google Shape;686;g2b23d08c561_0_632"/>
          <p:cNvSpPr/>
          <p:nvPr/>
        </p:nvSpPr>
        <p:spPr>
          <a:xfrm>
            <a:off x="9513489" y="116903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b23d08c561_0_632"/>
          <p:cNvSpPr/>
          <p:nvPr/>
        </p:nvSpPr>
        <p:spPr>
          <a:xfrm>
            <a:off x="9513489" y="116903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b23d08c561_0_632"/>
          <p:cNvSpPr/>
          <p:nvPr/>
        </p:nvSpPr>
        <p:spPr>
          <a:xfrm>
            <a:off x="9411876" y="116903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Elementalen</a:t>
            </a:r>
            <a:endParaRPr b="0" i="0" sz="4800" u="none" cap="none" strike="noStrike">
              <a:solidFill>
                <a:schemeClr val="dk1"/>
              </a:solidFill>
              <a:latin typeface="Calibri"/>
              <a:ea typeface="Calibri"/>
              <a:cs typeface="Calibri"/>
              <a:sym typeface="Calibri"/>
            </a:endParaRPr>
          </a:p>
        </p:txBody>
      </p:sp>
      <p:sp>
        <p:nvSpPr>
          <p:cNvPr id="689" name="Google Shape;689;g2b23d08c561_0_632"/>
          <p:cNvSpPr/>
          <p:nvPr/>
        </p:nvSpPr>
        <p:spPr>
          <a:xfrm>
            <a:off x="9445747" y="126682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90" name="Google Shape;690;g2b23d08c561_0_632"/>
          <p:cNvSpPr/>
          <p:nvPr/>
        </p:nvSpPr>
        <p:spPr>
          <a:xfrm>
            <a:off x="16473959" y="2952750"/>
            <a:ext cx="6096900" cy="781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1" name="Google Shape;691;g2b23d08c561_0_632"/>
          <p:cNvPicPr preferRelativeResize="0"/>
          <p:nvPr/>
        </p:nvPicPr>
        <p:blipFill rotWithShape="1">
          <a:blip r:embed="rId10">
            <a:alphaModFix/>
          </a:blip>
          <a:srcRect b="0" l="0" r="0" t="0"/>
          <a:stretch/>
        </p:blipFill>
        <p:spPr>
          <a:xfrm>
            <a:off x="16473959" y="2952750"/>
            <a:ext cx="6096762" cy="6096000"/>
          </a:xfrm>
          <a:prstGeom prst="rect">
            <a:avLst/>
          </a:prstGeom>
          <a:noFill/>
          <a:ln>
            <a:noFill/>
          </a:ln>
        </p:spPr>
      </p:pic>
      <p:sp>
        <p:nvSpPr>
          <p:cNvPr id="692" name="Google Shape;692;g2b23d08c561_0_632"/>
          <p:cNvSpPr/>
          <p:nvPr/>
        </p:nvSpPr>
        <p:spPr>
          <a:xfrm>
            <a:off x="16473959" y="92519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2b23d08c561_0_632"/>
          <p:cNvSpPr/>
          <p:nvPr/>
        </p:nvSpPr>
        <p:spPr>
          <a:xfrm>
            <a:off x="16473959" y="9251950"/>
            <a:ext cx="60969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b23d08c561_0_632"/>
          <p:cNvSpPr/>
          <p:nvPr/>
        </p:nvSpPr>
        <p:spPr>
          <a:xfrm>
            <a:off x="16372346" y="92519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Lunaria</a:t>
            </a:r>
            <a:endParaRPr b="0" i="0" sz="4800" u="none" cap="none" strike="noStrike">
              <a:solidFill>
                <a:schemeClr val="dk1"/>
              </a:solidFill>
              <a:latin typeface="Calibri"/>
              <a:ea typeface="Calibri"/>
              <a:cs typeface="Calibri"/>
              <a:sym typeface="Calibri"/>
            </a:endParaRPr>
          </a:p>
        </p:txBody>
      </p:sp>
      <p:sp>
        <p:nvSpPr>
          <p:cNvPr id="695" name="Google Shape;695;g2b23d08c561_0_632"/>
          <p:cNvSpPr/>
          <p:nvPr/>
        </p:nvSpPr>
        <p:spPr>
          <a:xfrm>
            <a:off x="16406217" y="102298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700" name="Shape 700"/>
        <p:cNvGrpSpPr/>
        <p:nvPr/>
      </p:nvGrpSpPr>
      <p:grpSpPr>
        <a:xfrm>
          <a:off x="0" y="0"/>
          <a:ext cx="0" cy="0"/>
          <a:chOff x="0" y="0"/>
          <a:chExt cx="0" cy="0"/>
        </a:xfrm>
      </p:grpSpPr>
      <p:pic>
        <p:nvPicPr>
          <p:cNvPr descr=" " id="701" name="Google Shape;701;g2b23d08c561_0_661"/>
          <p:cNvPicPr preferRelativeResize="0"/>
          <p:nvPr/>
        </p:nvPicPr>
        <p:blipFill rotWithShape="1">
          <a:blip r:embed="rId3">
            <a:alphaModFix/>
          </a:blip>
          <a:srcRect b="0" l="0" r="0" t="0"/>
          <a:stretch/>
        </p:blipFill>
        <p:spPr>
          <a:xfrm>
            <a:off x="0" y="0"/>
            <a:ext cx="22291286" cy="13716000"/>
          </a:xfrm>
          <a:prstGeom prst="rect">
            <a:avLst/>
          </a:prstGeom>
          <a:noFill/>
          <a:ln>
            <a:noFill/>
          </a:ln>
        </p:spPr>
      </p:pic>
      <p:pic>
        <p:nvPicPr>
          <p:cNvPr descr=" " id="702" name="Google Shape;702;g2b23d08c561_0_661"/>
          <p:cNvPicPr preferRelativeResize="0"/>
          <p:nvPr/>
        </p:nvPicPr>
        <p:blipFill rotWithShape="1">
          <a:blip r:embed="rId4">
            <a:alphaModFix/>
          </a:blip>
          <a:srcRect b="0" l="0" r="0" t="0"/>
          <a:stretch/>
        </p:blipFill>
        <p:spPr>
          <a:xfrm>
            <a:off x="6147568" y="0"/>
            <a:ext cx="18239480" cy="13716000"/>
          </a:xfrm>
          <a:prstGeom prst="rect">
            <a:avLst/>
          </a:prstGeom>
          <a:noFill/>
          <a:ln>
            <a:noFill/>
          </a:ln>
        </p:spPr>
      </p:pic>
      <p:pic>
        <p:nvPicPr>
          <p:cNvPr descr=" " id="703" name="Google Shape;703;g2b23d08c561_0_661"/>
          <p:cNvPicPr preferRelativeResize="0"/>
          <p:nvPr/>
        </p:nvPicPr>
        <p:blipFill rotWithShape="1">
          <a:blip r:embed="rId5">
            <a:alphaModFix/>
          </a:blip>
          <a:srcRect b="0" l="0" r="0" t="0"/>
          <a:stretch/>
        </p:blipFill>
        <p:spPr>
          <a:xfrm>
            <a:off x="1384473" y="0"/>
            <a:ext cx="22417291" cy="13530040"/>
          </a:xfrm>
          <a:prstGeom prst="rect">
            <a:avLst/>
          </a:prstGeom>
          <a:noFill/>
          <a:ln>
            <a:noFill/>
          </a:ln>
        </p:spPr>
      </p:pic>
      <p:pic>
        <p:nvPicPr>
          <p:cNvPr descr=" " id="704" name="Google Shape;704;g2b23d08c561_0_661"/>
          <p:cNvPicPr preferRelativeResize="0"/>
          <p:nvPr/>
        </p:nvPicPr>
        <p:blipFill rotWithShape="1">
          <a:blip r:embed="rId6">
            <a:alphaModFix/>
          </a:blip>
          <a:srcRect b="0" l="0" r="0" t="0"/>
          <a:stretch/>
        </p:blipFill>
        <p:spPr>
          <a:xfrm>
            <a:off x="20970321" y="952500"/>
            <a:ext cx="2361345" cy="2879601"/>
          </a:xfrm>
          <a:prstGeom prst="rect">
            <a:avLst/>
          </a:prstGeom>
          <a:noFill/>
          <a:ln>
            <a:noFill/>
          </a:ln>
        </p:spPr>
      </p:pic>
      <p:pic>
        <p:nvPicPr>
          <p:cNvPr descr=" " id="705" name="Google Shape;705;g2b23d08c561_0_661"/>
          <p:cNvPicPr preferRelativeResize="0"/>
          <p:nvPr/>
        </p:nvPicPr>
        <p:blipFill rotWithShape="1">
          <a:blip r:embed="rId7">
            <a:alphaModFix/>
          </a:blip>
          <a:srcRect b="0" l="0" r="0" t="0"/>
          <a:stretch/>
        </p:blipFill>
        <p:spPr>
          <a:xfrm>
            <a:off x="14505213" y="0"/>
            <a:ext cx="9881835" cy="13716000"/>
          </a:xfrm>
          <a:prstGeom prst="rect">
            <a:avLst/>
          </a:prstGeom>
          <a:noFill/>
          <a:ln>
            <a:noFill/>
          </a:ln>
        </p:spPr>
      </p:pic>
      <p:sp>
        <p:nvSpPr>
          <p:cNvPr id="706" name="Google Shape;706;g2b23d08c561_0_6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g2b23d08c561_0_66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08" name="Google Shape;708;g2b23d08c561_0_661"/>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b23d08c561_0_661"/>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g2b23d08c561_0_661"/>
          <p:cNvPicPr preferRelativeResize="0"/>
          <p:nvPr/>
        </p:nvPicPr>
        <p:blipFill rotWithShape="1">
          <a:blip r:embed="rId9">
            <a:alphaModFix/>
          </a:blip>
          <a:srcRect b="0" l="0" r="0" t="0"/>
          <a:stretch/>
        </p:blipFill>
        <p:spPr>
          <a:xfrm>
            <a:off x="1269129" y="2108200"/>
            <a:ext cx="1068995" cy="1016000"/>
          </a:xfrm>
          <a:prstGeom prst="rect">
            <a:avLst/>
          </a:prstGeom>
          <a:noFill/>
          <a:ln>
            <a:noFill/>
          </a:ln>
        </p:spPr>
      </p:pic>
      <p:pic>
        <p:nvPicPr>
          <p:cNvPr descr=" " id="711" name="Google Shape;711;g2b23d08c561_0_661"/>
          <p:cNvPicPr preferRelativeResize="0"/>
          <p:nvPr/>
        </p:nvPicPr>
        <p:blipFill rotWithShape="1">
          <a:blip r:embed="rId10">
            <a:alphaModFix/>
          </a:blip>
          <a:srcRect b="0" l="0" r="0" t="0"/>
          <a:stretch/>
        </p:blipFill>
        <p:spPr>
          <a:xfrm>
            <a:off x="1765521" y="3429000"/>
            <a:ext cx="38105" cy="1625600"/>
          </a:xfrm>
          <a:prstGeom prst="rect">
            <a:avLst/>
          </a:prstGeom>
          <a:noFill/>
          <a:ln>
            <a:noFill/>
          </a:ln>
        </p:spPr>
      </p:pic>
      <p:sp>
        <p:nvSpPr>
          <p:cNvPr id="712" name="Google Shape;712;g2b23d08c561_0_661"/>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b23d08c561_0_661"/>
          <p:cNvPicPr preferRelativeResize="0"/>
          <p:nvPr/>
        </p:nvPicPr>
        <p:blipFill rotWithShape="1">
          <a:blip r:embed="rId11">
            <a:alphaModFix/>
          </a:blip>
          <a:srcRect b="0" l="0" r="0" t="0"/>
          <a:stretch/>
        </p:blipFill>
        <p:spPr>
          <a:xfrm>
            <a:off x="1331273" y="5359400"/>
            <a:ext cx="944705" cy="1016000"/>
          </a:xfrm>
          <a:prstGeom prst="rect">
            <a:avLst/>
          </a:prstGeom>
          <a:noFill/>
          <a:ln>
            <a:noFill/>
          </a:ln>
        </p:spPr>
      </p:pic>
      <p:pic>
        <p:nvPicPr>
          <p:cNvPr descr=" " id="714" name="Google Shape;714;g2b23d08c561_0_661"/>
          <p:cNvPicPr preferRelativeResize="0"/>
          <p:nvPr/>
        </p:nvPicPr>
        <p:blipFill rotWithShape="1">
          <a:blip r:embed="rId10">
            <a:alphaModFix/>
          </a:blip>
          <a:srcRect b="0" l="0" r="0" t="0"/>
          <a:stretch/>
        </p:blipFill>
        <p:spPr>
          <a:xfrm>
            <a:off x="1765521" y="6680200"/>
            <a:ext cx="38105" cy="1625600"/>
          </a:xfrm>
          <a:prstGeom prst="rect">
            <a:avLst/>
          </a:prstGeom>
          <a:noFill/>
          <a:ln>
            <a:noFill/>
          </a:ln>
        </p:spPr>
      </p:pic>
      <p:sp>
        <p:nvSpPr>
          <p:cNvPr id="715" name="Google Shape;715;g2b23d08c561_0_661"/>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6" name="Google Shape;716;g2b23d08c561_0_661"/>
          <p:cNvPicPr preferRelativeResize="0"/>
          <p:nvPr/>
        </p:nvPicPr>
        <p:blipFill rotWithShape="1">
          <a:blip r:embed="rId12">
            <a:alphaModFix/>
          </a:blip>
          <a:srcRect b="0" l="0" r="0" t="0"/>
          <a:stretch/>
        </p:blipFill>
        <p:spPr>
          <a:xfrm>
            <a:off x="1282863" y="8610600"/>
            <a:ext cx="1041524" cy="1016000"/>
          </a:xfrm>
          <a:prstGeom prst="rect">
            <a:avLst/>
          </a:prstGeom>
          <a:noFill/>
          <a:ln>
            <a:noFill/>
          </a:ln>
        </p:spPr>
      </p:pic>
      <p:pic>
        <p:nvPicPr>
          <p:cNvPr descr=" " id="717" name="Google Shape;717;g2b23d08c561_0_661"/>
          <p:cNvPicPr preferRelativeResize="0"/>
          <p:nvPr/>
        </p:nvPicPr>
        <p:blipFill rotWithShape="1">
          <a:blip r:embed="rId10">
            <a:alphaModFix/>
          </a:blip>
          <a:srcRect b="0" l="0" r="0" t="0"/>
          <a:stretch/>
        </p:blipFill>
        <p:spPr>
          <a:xfrm>
            <a:off x="1765521" y="9931400"/>
            <a:ext cx="38105" cy="1625600"/>
          </a:xfrm>
          <a:prstGeom prst="rect">
            <a:avLst/>
          </a:prstGeom>
          <a:noFill/>
          <a:ln>
            <a:noFill/>
          </a:ln>
        </p:spPr>
      </p:pic>
      <p:sp>
        <p:nvSpPr>
          <p:cNvPr id="718" name="Google Shape;718;g2b23d08c561_0_661"/>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9" name="Google Shape;719;g2b23d08c561_0_661"/>
          <p:cNvPicPr preferRelativeResize="0"/>
          <p:nvPr/>
        </p:nvPicPr>
        <p:blipFill rotWithShape="1">
          <a:blip r:embed="rId13">
            <a:alphaModFix/>
          </a:blip>
          <a:srcRect b="0" l="0" r="0" t="0"/>
          <a:stretch/>
        </p:blipFill>
        <p:spPr>
          <a:xfrm>
            <a:off x="1301525" y="11861800"/>
            <a:ext cx="1004198" cy="1016000"/>
          </a:xfrm>
          <a:prstGeom prst="rect">
            <a:avLst/>
          </a:prstGeom>
          <a:noFill/>
          <a:ln>
            <a:noFill/>
          </a:ln>
        </p:spPr>
      </p:pic>
      <p:sp>
        <p:nvSpPr>
          <p:cNvPr id="720" name="Google Shape;720;g2b23d08c561_0_661"/>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21" name="Google Shape;721;g2b23d08c561_0_661"/>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22" name="Google Shape;722;g2b23d08c561_0_661"/>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23" name="Google Shape;723;g2b23d08c561_0_661"/>
          <p:cNvSpPr/>
          <p:nvPr/>
        </p:nvSpPr>
        <p:spPr>
          <a:xfrm>
            <a:off x="1460683" y="406400"/>
            <a:ext cx="88107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728" name="Shape 728"/>
        <p:cNvGrpSpPr/>
        <p:nvPr/>
      </p:nvGrpSpPr>
      <p:grpSpPr>
        <a:xfrm>
          <a:off x="0" y="0"/>
          <a:ext cx="0" cy="0"/>
          <a:chOff x="0" y="0"/>
          <a:chExt cx="0" cy="0"/>
        </a:xfrm>
      </p:grpSpPr>
      <p:sp>
        <p:nvSpPr>
          <p:cNvPr id="729" name="Google Shape;729;g2b23d08c561_0_688"/>
          <p:cNvSpPr/>
          <p:nvPr/>
        </p:nvSpPr>
        <p:spPr>
          <a:xfrm>
            <a:off x="0" y="0"/>
            <a:ext cx="24387000" cy="13716000"/>
          </a:xfrm>
          <a:prstGeom prst="rect">
            <a:avLst/>
          </a:prstGeom>
          <a:solidFill>
            <a:srgbClr val="F4E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0" name="Google Shape;730;g2b23d08c561_0_68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31" name="Google Shape;731;g2b23d08c561_0_688"/>
          <p:cNvPicPr preferRelativeResize="0"/>
          <p:nvPr/>
        </p:nvPicPr>
        <p:blipFill rotWithShape="1">
          <a:blip r:embed="rId4">
            <a:alphaModFix/>
          </a:blip>
          <a:srcRect b="0" l="0" r="0" t="0"/>
          <a:stretch/>
        </p:blipFill>
        <p:spPr>
          <a:xfrm>
            <a:off x="3315114" y="0"/>
            <a:ext cx="17756819" cy="13716000"/>
          </a:xfrm>
          <a:prstGeom prst="rect">
            <a:avLst/>
          </a:prstGeom>
          <a:noFill/>
          <a:ln>
            <a:noFill/>
          </a:ln>
        </p:spPr>
      </p:pic>
      <p:pic>
        <p:nvPicPr>
          <p:cNvPr descr=" " id="732" name="Google Shape;732;g2b23d08c561_0_688"/>
          <p:cNvPicPr preferRelativeResize="0"/>
          <p:nvPr/>
        </p:nvPicPr>
        <p:blipFill rotWithShape="1">
          <a:blip r:embed="rId5">
            <a:alphaModFix/>
          </a:blip>
          <a:srcRect b="0" l="0" r="0" t="0"/>
          <a:stretch/>
        </p:blipFill>
        <p:spPr>
          <a:xfrm>
            <a:off x="1384473" y="0"/>
            <a:ext cx="22417291" cy="13530013"/>
          </a:xfrm>
          <a:prstGeom prst="rect">
            <a:avLst/>
          </a:prstGeom>
          <a:noFill/>
          <a:ln>
            <a:noFill/>
          </a:ln>
        </p:spPr>
      </p:pic>
      <p:pic>
        <p:nvPicPr>
          <p:cNvPr descr=" " id="733" name="Google Shape;733;g2b23d08c561_0_688"/>
          <p:cNvPicPr preferRelativeResize="0"/>
          <p:nvPr/>
        </p:nvPicPr>
        <p:blipFill rotWithShape="1">
          <a:blip r:embed="rId6">
            <a:alphaModFix/>
          </a:blip>
          <a:srcRect b="0" l="0" r="0" t="0"/>
          <a:stretch/>
        </p:blipFill>
        <p:spPr>
          <a:xfrm>
            <a:off x="20868708" y="10820400"/>
            <a:ext cx="2179724" cy="2179439"/>
          </a:xfrm>
          <a:prstGeom prst="rect">
            <a:avLst/>
          </a:prstGeom>
          <a:noFill/>
          <a:ln>
            <a:noFill/>
          </a:ln>
        </p:spPr>
      </p:pic>
      <p:sp>
        <p:nvSpPr>
          <p:cNvPr id="734" name="Google Shape;734;g2b23d08c561_0_6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5" name="Google Shape;735;g2b23d08c561_0_68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36" name="Google Shape;736;g2b23d08c561_0_688"/>
          <p:cNvSpPr/>
          <p:nvPr/>
        </p:nvSpPr>
        <p:spPr>
          <a:xfrm>
            <a:off x="12362879" y="2032000"/>
            <a:ext cx="9572700" cy="3107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Thank you for choosing EaTemp</a:t>
            </a:r>
            <a:endParaRPr b="0" i="0" sz="8000" u="none" cap="none" strike="noStrike">
              <a:solidFill>
                <a:schemeClr val="dk1"/>
              </a:solidFill>
              <a:latin typeface="Calibri"/>
              <a:ea typeface="Calibri"/>
              <a:cs typeface="Calibri"/>
              <a:sym typeface="Calibri"/>
            </a:endParaRPr>
          </a:p>
        </p:txBody>
      </p:sp>
      <p:sp>
        <p:nvSpPr>
          <p:cNvPr id="737" name="Google Shape;737;g2b23d08c561_0_688"/>
          <p:cNvSpPr/>
          <p:nvPr/>
        </p:nvSpPr>
        <p:spPr>
          <a:xfrm>
            <a:off x="2451406" y="86614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38" name="Google Shape;738;g2b23d08c561_0_688"/>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9" name="Google Shape;739;g2b23d08c561_0_688"/>
          <p:cNvPicPr preferRelativeResize="0"/>
          <p:nvPr/>
        </p:nvPicPr>
        <p:blipFill rotWithShape="1">
          <a:blip r:embed="rId9">
            <a:alphaModFix/>
          </a:blip>
          <a:srcRect b="0" l="0" r="0" t="0"/>
          <a:stretch/>
        </p:blipFill>
        <p:spPr>
          <a:xfrm>
            <a:off x="2451406" y="5105400"/>
            <a:ext cx="19484235" cy="3175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44" name="Shape 44"/>
        <p:cNvGrpSpPr/>
        <p:nvPr/>
      </p:nvGrpSpPr>
      <p:grpSpPr>
        <a:xfrm>
          <a:off x="0" y="0"/>
          <a:ext cx="0" cy="0"/>
          <a:chOff x="0" y="0"/>
          <a:chExt cx="0" cy="0"/>
        </a:xfrm>
      </p:grpSpPr>
      <p:pic>
        <p:nvPicPr>
          <p:cNvPr descr=" " id="45" name="Google Shape;45;g2b23d08c561_0_27"/>
          <p:cNvPicPr preferRelativeResize="0"/>
          <p:nvPr/>
        </p:nvPicPr>
        <p:blipFill rotWithShape="1">
          <a:blip r:embed="rId3">
            <a:alphaModFix/>
          </a:blip>
          <a:srcRect b="0" l="0" r="0" t="0"/>
          <a:stretch/>
        </p:blipFill>
        <p:spPr>
          <a:xfrm>
            <a:off x="0" y="0"/>
            <a:ext cx="22291286" cy="13716000"/>
          </a:xfrm>
          <a:prstGeom prst="rect">
            <a:avLst/>
          </a:prstGeom>
          <a:noFill/>
          <a:ln>
            <a:noFill/>
          </a:ln>
        </p:spPr>
      </p:pic>
      <p:pic>
        <p:nvPicPr>
          <p:cNvPr descr=" " id="46" name="Google Shape;46;g2b23d08c561_0_27"/>
          <p:cNvPicPr preferRelativeResize="0"/>
          <p:nvPr/>
        </p:nvPicPr>
        <p:blipFill rotWithShape="1">
          <a:blip r:embed="rId4">
            <a:alphaModFix/>
          </a:blip>
          <a:srcRect b="0" l="0" r="0" t="0"/>
          <a:stretch/>
        </p:blipFill>
        <p:spPr>
          <a:xfrm>
            <a:off x="6147568" y="0"/>
            <a:ext cx="18239480" cy="13716000"/>
          </a:xfrm>
          <a:prstGeom prst="rect">
            <a:avLst/>
          </a:prstGeom>
          <a:noFill/>
          <a:ln>
            <a:noFill/>
          </a:ln>
        </p:spPr>
      </p:pic>
      <p:pic>
        <p:nvPicPr>
          <p:cNvPr descr=" " id="47" name="Google Shape;47;g2b23d08c561_0_27"/>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48" name="Google Shape;48;g2b23d08c561_0_27"/>
          <p:cNvPicPr preferRelativeResize="0"/>
          <p:nvPr/>
        </p:nvPicPr>
        <p:blipFill rotWithShape="1">
          <a:blip r:embed="rId6">
            <a:alphaModFix/>
          </a:blip>
          <a:srcRect b="0" l="0" r="0" t="0"/>
          <a:stretch/>
        </p:blipFill>
        <p:spPr>
          <a:xfrm>
            <a:off x="20970321" y="952500"/>
            <a:ext cx="2361345" cy="2879604"/>
          </a:xfrm>
          <a:prstGeom prst="rect">
            <a:avLst/>
          </a:prstGeom>
          <a:noFill/>
          <a:ln>
            <a:noFill/>
          </a:ln>
        </p:spPr>
      </p:pic>
      <p:sp>
        <p:nvSpPr>
          <p:cNvPr id="49" name="Google Shape;49;g2b23d08c561_0_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b23d08c561_0_2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1" name="Google Shape;51;g2b23d08c561_0_27"/>
          <p:cNvSpPr/>
          <p:nvPr/>
        </p:nvSpPr>
        <p:spPr>
          <a:xfrm>
            <a:off x="5893537" y="1320800"/>
            <a:ext cx="111225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12800"/>
              <a:buFont typeface="Parisienne"/>
              <a:buNone/>
            </a:pPr>
            <a:r>
              <a:rPr b="0" i="0" lang="en-US" sz="12800" u="none" cap="none" strike="noStrike">
                <a:solidFill>
                  <a:srgbClr val="886338"/>
                </a:solidFill>
                <a:latin typeface="Parisienne"/>
                <a:ea typeface="Parisienne"/>
                <a:cs typeface="Parisienne"/>
                <a:sym typeface="Parisienne"/>
              </a:rPr>
              <a:t>Table of Contents</a:t>
            </a:r>
            <a:endParaRPr b="0" i="0" sz="12800" u="none" cap="none" strike="noStrike">
              <a:solidFill>
                <a:schemeClr val="dk1"/>
              </a:solidFill>
              <a:latin typeface="Calibri"/>
              <a:ea typeface="Calibri"/>
              <a:cs typeface="Calibri"/>
              <a:sym typeface="Calibri"/>
            </a:endParaRPr>
          </a:p>
        </p:txBody>
      </p:sp>
      <p:sp>
        <p:nvSpPr>
          <p:cNvPr id="52" name="Google Shape;52;g2b23d08c561_0_27"/>
          <p:cNvSpPr/>
          <p:nvPr/>
        </p:nvSpPr>
        <p:spPr>
          <a:xfrm>
            <a:off x="4051806"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b23d08c561_0_27"/>
          <p:cNvSpPr/>
          <p:nvPr/>
        </p:nvSpPr>
        <p:spPr>
          <a:xfrm>
            <a:off x="4051806" y="46037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b23d08c561_0_27"/>
          <p:cNvSpPr/>
          <p:nvPr/>
        </p:nvSpPr>
        <p:spPr>
          <a:xfrm>
            <a:off x="3848581" y="4603750"/>
            <a:ext cx="6135000" cy="102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Introduction</a:t>
            </a:r>
            <a:endParaRPr b="0" i="0" sz="4800" u="none" cap="none" strike="noStrike">
              <a:solidFill>
                <a:schemeClr val="dk1"/>
              </a:solidFill>
              <a:latin typeface="Calibri"/>
              <a:ea typeface="Calibri"/>
              <a:cs typeface="Calibri"/>
              <a:sym typeface="Calibri"/>
            </a:endParaRPr>
          </a:p>
        </p:txBody>
      </p:sp>
      <p:sp>
        <p:nvSpPr>
          <p:cNvPr id="55" name="Google Shape;55;g2b23d08c561_0_27"/>
          <p:cNvSpPr/>
          <p:nvPr/>
        </p:nvSpPr>
        <p:spPr>
          <a:xfrm>
            <a:off x="3916323" y="55308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6" name="Google Shape;56;g2b23d08c561_0_27"/>
          <p:cNvPicPr preferRelativeResize="0"/>
          <p:nvPr/>
        </p:nvPicPr>
        <p:blipFill rotWithShape="1">
          <a:blip r:embed="rId8">
            <a:alphaModFix/>
          </a:blip>
          <a:srcRect b="0" l="0" r="0" t="0"/>
          <a:stretch/>
        </p:blipFill>
        <p:spPr>
          <a:xfrm>
            <a:off x="10186673" y="4521200"/>
            <a:ext cx="1625803" cy="1625600"/>
          </a:xfrm>
          <a:prstGeom prst="rect">
            <a:avLst/>
          </a:prstGeom>
          <a:noFill/>
          <a:ln>
            <a:noFill/>
          </a:ln>
        </p:spPr>
      </p:pic>
      <p:sp>
        <p:nvSpPr>
          <p:cNvPr id="57" name="Google Shape;57;g2b23d08c561_0_27"/>
          <p:cNvSpPr/>
          <p:nvPr/>
        </p:nvSpPr>
        <p:spPr>
          <a:xfrm>
            <a:off x="10186673" y="4521200"/>
            <a:ext cx="1625700" cy="1625700"/>
          </a:xfrm>
          <a:prstGeom prst="roundRect">
            <a:avLst>
              <a:gd fmla="val 781313" name="adj"/>
            </a:avLst>
          </a:prstGeom>
          <a:noFill/>
          <a:ln cap="flat" cmpd="sng" w="50800">
            <a:solidFill>
              <a:srgbClr val="D5AC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23d08c561_0_27"/>
          <p:cNvSpPr/>
          <p:nvPr/>
        </p:nvSpPr>
        <p:spPr>
          <a:xfrm>
            <a:off x="10561370" y="4819650"/>
            <a:ext cx="8763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AC68"/>
              </a:buClr>
              <a:buSzPts val="4800"/>
              <a:buFont typeface="Parisienne"/>
              <a:buNone/>
            </a:pPr>
            <a:r>
              <a:rPr b="0" i="0" lang="en-US" sz="4800" u="none" cap="none" strike="noStrike">
                <a:solidFill>
                  <a:srgbClr val="D5AC68"/>
                </a:solidFill>
                <a:latin typeface="Parisienne"/>
                <a:ea typeface="Parisienne"/>
                <a:cs typeface="Parisienne"/>
                <a:sym typeface="Parisienne"/>
              </a:rPr>
              <a:t>01</a:t>
            </a:r>
            <a:endParaRPr b="0" i="0" sz="4800" u="none" cap="none" strike="noStrike">
              <a:solidFill>
                <a:schemeClr val="dk1"/>
              </a:solidFill>
              <a:latin typeface="Calibri"/>
              <a:ea typeface="Calibri"/>
              <a:cs typeface="Calibri"/>
              <a:sym typeface="Calibri"/>
            </a:endParaRPr>
          </a:p>
        </p:txBody>
      </p:sp>
      <p:sp>
        <p:nvSpPr>
          <p:cNvPr id="59" name="Google Shape;59;g2b23d08c561_0_27"/>
          <p:cNvSpPr/>
          <p:nvPr/>
        </p:nvSpPr>
        <p:spPr>
          <a:xfrm>
            <a:off x="12574572"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 name="Google Shape;60;g2b23d08c561_0_27"/>
          <p:cNvPicPr preferRelativeResize="0"/>
          <p:nvPr/>
        </p:nvPicPr>
        <p:blipFill rotWithShape="1">
          <a:blip r:embed="rId8">
            <a:alphaModFix/>
          </a:blip>
          <a:srcRect b="0" l="0" r="0" t="0"/>
          <a:stretch/>
        </p:blipFill>
        <p:spPr>
          <a:xfrm>
            <a:off x="12574572" y="4521200"/>
            <a:ext cx="1625803" cy="1625600"/>
          </a:xfrm>
          <a:prstGeom prst="rect">
            <a:avLst/>
          </a:prstGeom>
          <a:noFill/>
          <a:ln>
            <a:noFill/>
          </a:ln>
        </p:spPr>
      </p:pic>
      <p:sp>
        <p:nvSpPr>
          <p:cNvPr id="61" name="Google Shape;61;g2b23d08c561_0_27"/>
          <p:cNvSpPr/>
          <p:nvPr/>
        </p:nvSpPr>
        <p:spPr>
          <a:xfrm>
            <a:off x="12574572" y="4521200"/>
            <a:ext cx="1625700" cy="1625700"/>
          </a:xfrm>
          <a:prstGeom prst="roundRect">
            <a:avLst>
              <a:gd fmla="val 781313" name="adj"/>
            </a:avLst>
          </a:prstGeom>
          <a:noFill/>
          <a:ln cap="flat" cmpd="sng" w="50800">
            <a:solidFill>
              <a:srgbClr val="D5AC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23d08c561_0_27"/>
          <p:cNvSpPr/>
          <p:nvPr/>
        </p:nvSpPr>
        <p:spPr>
          <a:xfrm>
            <a:off x="12854007" y="4819650"/>
            <a:ext cx="10668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AC68"/>
              </a:buClr>
              <a:buSzPts val="4800"/>
              <a:buFont typeface="Parisienne"/>
              <a:buNone/>
            </a:pPr>
            <a:r>
              <a:rPr b="0" i="0" lang="en-US" sz="4800" u="none" cap="none" strike="noStrike">
                <a:solidFill>
                  <a:srgbClr val="D5AC68"/>
                </a:solidFill>
                <a:latin typeface="Parisienne"/>
                <a:ea typeface="Parisienne"/>
                <a:cs typeface="Parisienne"/>
                <a:sym typeface="Parisienne"/>
              </a:rPr>
              <a:t>02</a:t>
            </a:r>
            <a:endParaRPr b="0" i="0" sz="4800" u="none" cap="none" strike="noStrike">
              <a:solidFill>
                <a:schemeClr val="dk1"/>
              </a:solidFill>
              <a:latin typeface="Calibri"/>
              <a:ea typeface="Calibri"/>
              <a:cs typeface="Calibri"/>
              <a:sym typeface="Calibri"/>
            </a:endParaRPr>
          </a:p>
        </p:txBody>
      </p:sp>
      <p:sp>
        <p:nvSpPr>
          <p:cNvPr id="63" name="Google Shape;63;g2b23d08c561_0_27"/>
          <p:cNvSpPr/>
          <p:nvPr/>
        </p:nvSpPr>
        <p:spPr>
          <a:xfrm>
            <a:off x="14403600" y="46037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23d08c561_0_27"/>
          <p:cNvSpPr/>
          <p:nvPr/>
        </p:nvSpPr>
        <p:spPr>
          <a:xfrm>
            <a:off x="14403600" y="46037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Encounters</a:t>
            </a:r>
            <a:endParaRPr b="0" i="0" sz="4800" u="none" cap="none" strike="noStrike">
              <a:solidFill>
                <a:schemeClr val="dk1"/>
              </a:solidFill>
              <a:latin typeface="Calibri"/>
              <a:ea typeface="Calibri"/>
              <a:cs typeface="Calibri"/>
              <a:sym typeface="Calibri"/>
            </a:endParaRPr>
          </a:p>
        </p:txBody>
      </p:sp>
      <p:sp>
        <p:nvSpPr>
          <p:cNvPr id="65" name="Google Shape;65;g2b23d08c561_0_27"/>
          <p:cNvSpPr/>
          <p:nvPr/>
        </p:nvSpPr>
        <p:spPr>
          <a:xfrm>
            <a:off x="14403600" y="55308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6" name="Google Shape;66;g2b23d08c561_0_27"/>
          <p:cNvSpPr/>
          <p:nvPr/>
        </p:nvSpPr>
        <p:spPr>
          <a:xfrm>
            <a:off x="4051806"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b23d08c561_0_27"/>
          <p:cNvSpPr/>
          <p:nvPr/>
        </p:nvSpPr>
        <p:spPr>
          <a:xfrm>
            <a:off x="4051806" y="75882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23d08c561_0_27"/>
          <p:cNvSpPr/>
          <p:nvPr/>
        </p:nvSpPr>
        <p:spPr>
          <a:xfrm>
            <a:off x="3848581" y="7588250"/>
            <a:ext cx="6135000" cy="102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Wonders</a:t>
            </a:r>
            <a:endParaRPr b="0" i="0" sz="4800" u="none" cap="none" strike="noStrike">
              <a:solidFill>
                <a:schemeClr val="dk1"/>
              </a:solidFill>
              <a:latin typeface="Calibri"/>
              <a:ea typeface="Calibri"/>
              <a:cs typeface="Calibri"/>
              <a:sym typeface="Calibri"/>
            </a:endParaRPr>
          </a:p>
        </p:txBody>
      </p:sp>
      <p:sp>
        <p:nvSpPr>
          <p:cNvPr id="69" name="Google Shape;69;g2b23d08c561_0_27"/>
          <p:cNvSpPr/>
          <p:nvPr/>
        </p:nvSpPr>
        <p:spPr>
          <a:xfrm>
            <a:off x="3916323" y="85153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0" name="Google Shape;70;g2b23d08c561_0_27"/>
          <p:cNvPicPr preferRelativeResize="0"/>
          <p:nvPr/>
        </p:nvPicPr>
        <p:blipFill rotWithShape="1">
          <a:blip r:embed="rId8">
            <a:alphaModFix/>
          </a:blip>
          <a:srcRect b="0" l="0" r="0" t="0"/>
          <a:stretch/>
        </p:blipFill>
        <p:spPr>
          <a:xfrm>
            <a:off x="10186673" y="7505700"/>
            <a:ext cx="1625803" cy="1625600"/>
          </a:xfrm>
          <a:prstGeom prst="rect">
            <a:avLst/>
          </a:prstGeom>
          <a:noFill/>
          <a:ln>
            <a:noFill/>
          </a:ln>
        </p:spPr>
      </p:pic>
      <p:sp>
        <p:nvSpPr>
          <p:cNvPr id="71" name="Google Shape;71;g2b23d08c561_0_27"/>
          <p:cNvSpPr/>
          <p:nvPr/>
        </p:nvSpPr>
        <p:spPr>
          <a:xfrm>
            <a:off x="10186673" y="7505700"/>
            <a:ext cx="1625700" cy="1625700"/>
          </a:xfrm>
          <a:prstGeom prst="roundRect">
            <a:avLst>
              <a:gd fmla="val 781313" name="adj"/>
            </a:avLst>
          </a:prstGeom>
          <a:noFill/>
          <a:ln cap="flat" cmpd="sng" w="50800">
            <a:solidFill>
              <a:srgbClr val="D5AC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23d08c561_0_27"/>
          <p:cNvSpPr/>
          <p:nvPr/>
        </p:nvSpPr>
        <p:spPr>
          <a:xfrm>
            <a:off x="10497862" y="7804150"/>
            <a:ext cx="10035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AC68"/>
              </a:buClr>
              <a:buSzPts val="4800"/>
              <a:buFont typeface="Parisienne"/>
              <a:buNone/>
            </a:pPr>
            <a:r>
              <a:rPr b="0" i="0" lang="en-US" sz="4800" u="none" cap="none" strike="noStrike">
                <a:solidFill>
                  <a:srgbClr val="D5AC68"/>
                </a:solidFill>
                <a:latin typeface="Parisienne"/>
                <a:ea typeface="Parisienne"/>
                <a:cs typeface="Parisienne"/>
                <a:sym typeface="Parisienne"/>
              </a:rPr>
              <a:t>03</a:t>
            </a:r>
            <a:endParaRPr b="0" i="0" sz="4800" u="none" cap="none" strike="noStrike">
              <a:solidFill>
                <a:schemeClr val="dk1"/>
              </a:solidFill>
              <a:latin typeface="Calibri"/>
              <a:ea typeface="Calibri"/>
              <a:cs typeface="Calibri"/>
              <a:sym typeface="Calibri"/>
            </a:endParaRPr>
          </a:p>
        </p:txBody>
      </p:sp>
      <p:sp>
        <p:nvSpPr>
          <p:cNvPr id="73" name="Google Shape;73;g2b23d08c561_0_27"/>
          <p:cNvSpPr/>
          <p:nvPr/>
        </p:nvSpPr>
        <p:spPr>
          <a:xfrm>
            <a:off x="12574572"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b23d08c561_0_27"/>
          <p:cNvPicPr preferRelativeResize="0"/>
          <p:nvPr/>
        </p:nvPicPr>
        <p:blipFill rotWithShape="1">
          <a:blip r:embed="rId8">
            <a:alphaModFix/>
          </a:blip>
          <a:srcRect b="0" l="0" r="0" t="0"/>
          <a:stretch/>
        </p:blipFill>
        <p:spPr>
          <a:xfrm>
            <a:off x="12574572" y="7505700"/>
            <a:ext cx="1625803" cy="1625600"/>
          </a:xfrm>
          <a:prstGeom prst="rect">
            <a:avLst/>
          </a:prstGeom>
          <a:noFill/>
          <a:ln>
            <a:noFill/>
          </a:ln>
        </p:spPr>
      </p:pic>
      <p:sp>
        <p:nvSpPr>
          <p:cNvPr id="75" name="Google Shape;75;g2b23d08c561_0_27"/>
          <p:cNvSpPr/>
          <p:nvPr/>
        </p:nvSpPr>
        <p:spPr>
          <a:xfrm>
            <a:off x="12574572" y="7505700"/>
            <a:ext cx="1625700" cy="1625700"/>
          </a:xfrm>
          <a:prstGeom prst="roundRect">
            <a:avLst>
              <a:gd fmla="val 781313" name="adj"/>
            </a:avLst>
          </a:prstGeom>
          <a:noFill/>
          <a:ln cap="flat" cmpd="sng" w="50800">
            <a:solidFill>
              <a:srgbClr val="D5AC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b23d08c561_0_27"/>
          <p:cNvSpPr/>
          <p:nvPr/>
        </p:nvSpPr>
        <p:spPr>
          <a:xfrm>
            <a:off x="12873059" y="7804150"/>
            <a:ext cx="10287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AC68"/>
              </a:buClr>
              <a:buSzPts val="4800"/>
              <a:buFont typeface="Parisienne"/>
              <a:buNone/>
            </a:pPr>
            <a:r>
              <a:rPr b="0" i="0" lang="en-US" sz="4800" u="none" cap="none" strike="noStrike">
                <a:solidFill>
                  <a:srgbClr val="D5AC68"/>
                </a:solidFill>
                <a:latin typeface="Parisienne"/>
                <a:ea typeface="Parisienne"/>
                <a:cs typeface="Parisienne"/>
                <a:sym typeface="Parisienne"/>
              </a:rPr>
              <a:t>04</a:t>
            </a:r>
            <a:endParaRPr b="0" i="0" sz="4800" u="none" cap="none" strike="noStrike">
              <a:solidFill>
                <a:schemeClr val="dk1"/>
              </a:solidFill>
              <a:latin typeface="Calibri"/>
              <a:ea typeface="Calibri"/>
              <a:cs typeface="Calibri"/>
              <a:sym typeface="Calibri"/>
            </a:endParaRPr>
          </a:p>
        </p:txBody>
      </p:sp>
      <p:sp>
        <p:nvSpPr>
          <p:cNvPr id="77" name="Google Shape;77;g2b23d08c561_0_27"/>
          <p:cNvSpPr/>
          <p:nvPr/>
        </p:nvSpPr>
        <p:spPr>
          <a:xfrm>
            <a:off x="14403600" y="75882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b23d08c561_0_27"/>
          <p:cNvSpPr/>
          <p:nvPr/>
        </p:nvSpPr>
        <p:spPr>
          <a:xfrm>
            <a:off x="14403600" y="75882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Magic</a:t>
            </a:r>
            <a:endParaRPr b="0" i="0" sz="4800" u="none" cap="none" strike="noStrike">
              <a:solidFill>
                <a:schemeClr val="dk1"/>
              </a:solidFill>
              <a:latin typeface="Calibri"/>
              <a:ea typeface="Calibri"/>
              <a:cs typeface="Calibri"/>
              <a:sym typeface="Calibri"/>
            </a:endParaRPr>
          </a:p>
        </p:txBody>
      </p:sp>
      <p:sp>
        <p:nvSpPr>
          <p:cNvPr id="79" name="Google Shape;79;g2b23d08c561_0_27"/>
          <p:cNvSpPr/>
          <p:nvPr/>
        </p:nvSpPr>
        <p:spPr>
          <a:xfrm>
            <a:off x="14403600" y="85153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0" name="Google Shape;80;g2b23d08c561_0_27"/>
          <p:cNvSpPr/>
          <p:nvPr/>
        </p:nvSpPr>
        <p:spPr>
          <a:xfrm>
            <a:off x="4051806"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b23d08c561_0_27"/>
          <p:cNvSpPr/>
          <p:nvPr/>
        </p:nvSpPr>
        <p:spPr>
          <a:xfrm>
            <a:off x="4051806" y="105727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b23d08c561_0_27"/>
          <p:cNvSpPr/>
          <p:nvPr/>
        </p:nvSpPr>
        <p:spPr>
          <a:xfrm>
            <a:off x="3848581" y="10572750"/>
            <a:ext cx="6135000" cy="1028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Adventure</a:t>
            </a:r>
            <a:endParaRPr b="0" i="0" sz="4800" u="none" cap="none" strike="noStrike">
              <a:solidFill>
                <a:schemeClr val="dk1"/>
              </a:solidFill>
              <a:latin typeface="Calibri"/>
              <a:ea typeface="Calibri"/>
              <a:cs typeface="Calibri"/>
              <a:sym typeface="Calibri"/>
            </a:endParaRPr>
          </a:p>
        </p:txBody>
      </p:sp>
      <p:sp>
        <p:nvSpPr>
          <p:cNvPr id="83" name="Google Shape;83;g2b23d08c561_0_27"/>
          <p:cNvSpPr/>
          <p:nvPr/>
        </p:nvSpPr>
        <p:spPr>
          <a:xfrm>
            <a:off x="3916323" y="114998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4" name="Google Shape;84;g2b23d08c561_0_27"/>
          <p:cNvPicPr preferRelativeResize="0"/>
          <p:nvPr/>
        </p:nvPicPr>
        <p:blipFill rotWithShape="1">
          <a:blip r:embed="rId8">
            <a:alphaModFix/>
          </a:blip>
          <a:srcRect b="0" l="0" r="0" t="0"/>
          <a:stretch/>
        </p:blipFill>
        <p:spPr>
          <a:xfrm>
            <a:off x="10186673" y="10490200"/>
            <a:ext cx="1625803" cy="1625600"/>
          </a:xfrm>
          <a:prstGeom prst="rect">
            <a:avLst/>
          </a:prstGeom>
          <a:noFill/>
          <a:ln>
            <a:noFill/>
          </a:ln>
        </p:spPr>
      </p:pic>
      <p:sp>
        <p:nvSpPr>
          <p:cNvPr id="85" name="Google Shape;85;g2b23d08c561_0_27"/>
          <p:cNvSpPr/>
          <p:nvPr/>
        </p:nvSpPr>
        <p:spPr>
          <a:xfrm>
            <a:off x="10186673" y="10490200"/>
            <a:ext cx="1625700" cy="1625700"/>
          </a:xfrm>
          <a:prstGeom prst="roundRect">
            <a:avLst>
              <a:gd fmla="val 781313" name="adj"/>
            </a:avLst>
          </a:prstGeom>
          <a:noFill/>
          <a:ln cap="flat" cmpd="sng" w="50800">
            <a:solidFill>
              <a:srgbClr val="D5AC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b23d08c561_0_27"/>
          <p:cNvSpPr/>
          <p:nvPr/>
        </p:nvSpPr>
        <p:spPr>
          <a:xfrm>
            <a:off x="10485160" y="10788650"/>
            <a:ext cx="10287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AC68"/>
              </a:buClr>
              <a:buSzPts val="4800"/>
              <a:buFont typeface="Parisienne"/>
              <a:buNone/>
            </a:pPr>
            <a:r>
              <a:rPr b="0" i="0" lang="en-US" sz="4800" u="none" cap="none" strike="noStrike">
                <a:solidFill>
                  <a:srgbClr val="D5AC68"/>
                </a:solidFill>
                <a:latin typeface="Parisienne"/>
                <a:ea typeface="Parisienne"/>
                <a:cs typeface="Parisienne"/>
                <a:sym typeface="Parisienne"/>
              </a:rPr>
              <a:t>05</a:t>
            </a:r>
            <a:endParaRPr b="0" i="0" sz="4800" u="none" cap="none" strike="noStrike">
              <a:solidFill>
                <a:schemeClr val="dk1"/>
              </a:solidFill>
              <a:latin typeface="Calibri"/>
              <a:ea typeface="Calibri"/>
              <a:cs typeface="Calibri"/>
              <a:sym typeface="Calibri"/>
            </a:endParaRPr>
          </a:p>
        </p:txBody>
      </p:sp>
      <p:sp>
        <p:nvSpPr>
          <p:cNvPr id="87" name="Google Shape;87;g2b23d08c561_0_27"/>
          <p:cNvSpPr/>
          <p:nvPr/>
        </p:nvSpPr>
        <p:spPr>
          <a:xfrm>
            <a:off x="12574572"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g2b23d08c561_0_27"/>
          <p:cNvPicPr preferRelativeResize="0"/>
          <p:nvPr/>
        </p:nvPicPr>
        <p:blipFill rotWithShape="1">
          <a:blip r:embed="rId8">
            <a:alphaModFix/>
          </a:blip>
          <a:srcRect b="0" l="0" r="0" t="0"/>
          <a:stretch/>
        </p:blipFill>
        <p:spPr>
          <a:xfrm>
            <a:off x="12574572" y="10490200"/>
            <a:ext cx="1625803" cy="1625600"/>
          </a:xfrm>
          <a:prstGeom prst="rect">
            <a:avLst/>
          </a:prstGeom>
          <a:noFill/>
          <a:ln>
            <a:noFill/>
          </a:ln>
        </p:spPr>
      </p:pic>
      <p:sp>
        <p:nvSpPr>
          <p:cNvPr id="89" name="Google Shape;89;g2b23d08c561_0_27"/>
          <p:cNvSpPr/>
          <p:nvPr/>
        </p:nvSpPr>
        <p:spPr>
          <a:xfrm>
            <a:off x="12574572" y="10490200"/>
            <a:ext cx="1625700" cy="1625700"/>
          </a:xfrm>
          <a:prstGeom prst="roundRect">
            <a:avLst>
              <a:gd fmla="val 781313" name="adj"/>
            </a:avLst>
          </a:prstGeom>
          <a:noFill/>
          <a:ln cap="flat" cmpd="sng" w="50800">
            <a:solidFill>
              <a:srgbClr val="D5AC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b23d08c561_0_27"/>
          <p:cNvSpPr/>
          <p:nvPr/>
        </p:nvSpPr>
        <p:spPr>
          <a:xfrm>
            <a:off x="12860357" y="10788650"/>
            <a:ext cx="10542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5AC68"/>
              </a:buClr>
              <a:buSzPts val="4800"/>
              <a:buFont typeface="Parisienne"/>
              <a:buNone/>
            </a:pPr>
            <a:r>
              <a:rPr b="0" i="0" lang="en-US" sz="4800" u="none" cap="none" strike="noStrike">
                <a:solidFill>
                  <a:srgbClr val="D5AC68"/>
                </a:solidFill>
                <a:latin typeface="Parisienne"/>
                <a:ea typeface="Parisienne"/>
                <a:cs typeface="Parisienne"/>
                <a:sym typeface="Parisienne"/>
              </a:rPr>
              <a:t>06</a:t>
            </a:r>
            <a:endParaRPr b="0" i="0" sz="4800" u="none" cap="none" strike="noStrike">
              <a:solidFill>
                <a:schemeClr val="dk1"/>
              </a:solidFill>
              <a:latin typeface="Calibri"/>
              <a:ea typeface="Calibri"/>
              <a:cs typeface="Calibri"/>
              <a:sym typeface="Calibri"/>
            </a:endParaRPr>
          </a:p>
        </p:txBody>
      </p:sp>
      <p:sp>
        <p:nvSpPr>
          <p:cNvPr id="91" name="Google Shape;91;g2b23d08c561_0_27"/>
          <p:cNvSpPr/>
          <p:nvPr/>
        </p:nvSpPr>
        <p:spPr>
          <a:xfrm>
            <a:off x="14403600" y="105727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b23d08c561_0_27"/>
          <p:cNvSpPr/>
          <p:nvPr/>
        </p:nvSpPr>
        <p:spPr>
          <a:xfrm>
            <a:off x="14403600" y="10572750"/>
            <a:ext cx="6135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Conclusion</a:t>
            </a:r>
            <a:endParaRPr b="0" i="0" sz="4800" u="none" cap="none" strike="noStrike">
              <a:solidFill>
                <a:schemeClr val="dk1"/>
              </a:solidFill>
              <a:latin typeface="Calibri"/>
              <a:ea typeface="Calibri"/>
              <a:cs typeface="Calibri"/>
              <a:sym typeface="Calibri"/>
            </a:endParaRPr>
          </a:p>
        </p:txBody>
      </p:sp>
      <p:sp>
        <p:nvSpPr>
          <p:cNvPr id="93" name="Google Shape;93;g2b23d08c561_0_27"/>
          <p:cNvSpPr/>
          <p:nvPr/>
        </p:nvSpPr>
        <p:spPr>
          <a:xfrm>
            <a:off x="14403600" y="114998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98" name="Shape 98"/>
        <p:cNvGrpSpPr/>
        <p:nvPr/>
      </p:nvGrpSpPr>
      <p:grpSpPr>
        <a:xfrm>
          <a:off x="0" y="0"/>
          <a:ext cx="0" cy="0"/>
          <a:chOff x="0" y="0"/>
          <a:chExt cx="0" cy="0"/>
        </a:xfrm>
      </p:grpSpPr>
      <p:pic>
        <p:nvPicPr>
          <p:cNvPr descr=" " id="99" name="Google Shape;99;g2b23d08c561_0_80"/>
          <p:cNvPicPr preferRelativeResize="0"/>
          <p:nvPr/>
        </p:nvPicPr>
        <p:blipFill rotWithShape="1">
          <a:blip r:embed="rId3">
            <a:alphaModFix/>
          </a:blip>
          <a:srcRect b="0" l="0" r="0" t="0"/>
          <a:stretch/>
        </p:blipFill>
        <p:spPr>
          <a:xfrm>
            <a:off x="1905238" y="0"/>
            <a:ext cx="22481810" cy="13716000"/>
          </a:xfrm>
          <a:prstGeom prst="rect">
            <a:avLst/>
          </a:prstGeom>
          <a:noFill/>
          <a:ln>
            <a:noFill/>
          </a:ln>
        </p:spPr>
      </p:pic>
      <p:pic>
        <p:nvPicPr>
          <p:cNvPr descr=" " id="100" name="Google Shape;100;g2b23d08c561_0_80"/>
          <p:cNvPicPr preferRelativeResize="0"/>
          <p:nvPr/>
        </p:nvPicPr>
        <p:blipFill rotWithShape="1">
          <a:blip r:embed="rId4">
            <a:alphaModFix/>
          </a:blip>
          <a:srcRect b="0" l="0" r="0" t="0"/>
          <a:stretch/>
        </p:blipFill>
        <p:spPr>
          <a:xfrm>
            <a:off x="0" y="0"/>
            <a:ext cx="23853581" cy="13716000"/>
          </a:xfrm>
          <a:prstGeom prst="rect">
            <a:avLst/>
          </a:prstGeom>
          <a:noFill/>
          <a:ln>
            <a:noFill/>
          </a:ln>
        </p:spPr>
      </p:pic>
      <p:pic>
        <p:nvPicPr>
          <p:cNvPr descr=" " id="101" name="Google Shape;101;g2b23d08c561_0_80"/>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102" name="Google Shape;102;g2b23d08c561_0_80"/>
          <p:cNvPicPr preferRelativeResize="0"/>
          <p:nvPr/>
        </p:nvPicPr>
        <p:blipFill rotWithShape="1">
          <a:blip r:embed="rId6">
            <a:alphaModFix/>
          </a:blip>
          <a:srcRect b="0" l="0" r="0" t="0"/>
          <a:stretch/>
        </p:blipFill>
        <p:spPr>
          <a:xfrm>
            <a:off x="812902" y="9994900"/>
            <a:ext cx="2819752" cy="2819400"/>
          </a:xfrm>
          <a:prstGeom prst="rect">
            <a:avLst/>
          </a:prstGeom>
          <a:noFill/>
          <a:ln>
            <a:noFill/>
          </a:ln>
        </p:spPr>
      </p:pic>
      <p:sp>
        <p:nvSpPr>
          <p:cNvPr id="103" name="Google Shape;103;g2b23d08c561_0_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b23d08c561_0_8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5" name="Google Shape;105;g2b23d08c561_0_80"/>
          <p:cNvSpPr/>
          <p:nvPr/>
        </p:nvSpPr>
        <p:spPr>
          <a:xfrm>
            <a:off x="2959470" y="2743200"/>
            <a:ext cx="12773700" cy="172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The Realm of the Extraordinary</a:t>
            </a:r>
            <a:endParaRPr b="0" i="0" sz="8000" u="none" cap="none" strike="noStrike">
              <a:solidFill>
                <a:schemeClr val="dk1"/>
              </a:solidFill>
              <a:latin typeface="Calibri"/>
              <a:ea typeface="Calibri"/>
              <a:cs typeface="Calibri"/>
              <a:sym typeface="Calibri"/>
            </a:endParaRPr>
          </a:p>
        </p:txBody>
      </p:sp>
      <p:sp>
        <p:nvSpPr>
          <p:cNvPr id="106" name="Google Shape;106;g2b23d08c561_0_80"/>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7" name="Google Shape;107;g2b23d08c561_0_80"/>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12" name="Shape 112"/>
        <p:cNvGrpSpPr/>
        <p:nvPr/>
      </p:nvGrpSpPr>
      <p:grpSpPr>
        <a:xfrm>
          <a:off x="0" y="0"/>
          <a:ext cx="0" cy="0"/>
          <a:chOff x="0" y="0"/>
          <a:chExt cx="0" cy="0"/>
        </a:xfrm>
      </p:grpSpPr>
      <p:pic>
        <p:nvPicPr>
          <p:cNvPr descr=" " id="113" name="Google Shape;113;g2b23d08c561_0_93"/>
          <p:cNvPicPr preferRelativeResize="0"/>
          <p:nvPr/>
        </p:nvPicPr>
        <p:blipFill rotWithShape="1">
          <a:blip r:embed="rId3">
            <a:alphaModFix/>
          </a:blip>
          <a:srcRect b="0" l="0" r="0" t="0"/>
          <a:stretch/>
        </p:blipFill>
        <p:spPr>
          <a:xfrm>
            <a:off x="9767521" y="0"/>
            <a:ext cx="14619527" cy="13716000"/>
          </a:xfrm>
          <a:prstGeom prst="rect">
            <a:avLst/>
          </a:prstGeom>
          <a:noFill/>
          <a:ln>
            <a:noFill/>
          </a:ln>
        </p:spPr>
      </p:pic>
      <p:pic>
        <p:nvPicPr>
          <p:cNvPr descr=" " id="114" name="Google Shape;114;g2b23d08c561_0_93"/>
          <p:cNvPicPr preferRelativeResize="0"/>
          <p:nvPr/>
        </p:nvPicPr>
        <p:blipFill rotWithShape="1">
          <a:blip r:embed="rId4">
            <a:alphaModFix/>
          </a:blip>
          <a:srcRect b="0" l="0" r="0" t="0"/>
          <a:stretch/>
        </p:blipFill>
        <p:spPr>
          <a:xfrm>
            <a:off x="0" y="0"/>
            <a:ext cx="23294711" cy="13716000"/>
          </a:xfrm>
          <a:prstGeom prst="rect">
            <a:avLst/>
          </a:prstGeom>
          <a:noFill/>
          <a:ln>
            <a:noFill/>
          </a:ln>
        </p:spPr>
      </p:pic>
      <p:pic>
        <p:nvPicPr>
          <p:cNvPr descr=" " id="115" name="Google Shape;115;g2b23d08c561_0_93"/>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116" name="Google Shape;116;g2b23d08c561_0_93"/>
          <p:cNvPicPr preferRelativeResize="0"/>
          <p:nvPr/>
        </p:nvPicPr>
        <p:blipFill rotWithShape="1">
          <a:blip r:embed="rId6">
            <a:alphaModFix/>
          </a:blip>
          <a:srcRect b="0" l="0" r="0" t="0"/>
          <a:stretch/>
        </p:blipFill>
        <p:spPr>
          <a:xfrm>
            <a:off x="908164" y="1441450"/>
            <a:ext cx="2133867" cy="2429042"/>
          </a:xfrm>
          <a:prstGeom prst="rect">
            <a:avLst/>
          </a:prstGeom>
          <a:noFill/>
          <a:ln>
            <a:noFill/>
          </a:ln>
        </p:spPr>
      </p:pic>
      <p:sp>
        <p:nvSpPr>
          <p:cNvPr id="117" name="Google Shape;117;g2b23d08c561_0_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b23d08c561_0_9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9" name="Google Shape;119;g2b23d08c561_0_93"/>
          <p:cNvPicPr preferRelativeResize="0"/>
          <p:nvPr/>
        </p:nvPicPr>
        <p:blipFill rotWithShape="1">
          <a:blip r:embed="rId8">
            <a:alphaModFix/>
          </a:blip>
          <a:srcRect b="0" l="0" r="0" t="0"/>
          <a:stretch/>
        </p:blipFill>
        <p:spPr>
          <a:xfrm>
            <a:off x="0" y="0"/>
            <a:ext cx="24387048" cy="8305800"/>
          </a:xfrm>
          <a:prstGeom prst="rect">
            <a:avLst/>
          </a:prstGeom>
          <a:noFill/>
          <a:ln>
            <a:noFill/>
          </a:ln>
        </p:spPr>
      </p:pic>
      <p:sp>
        <p:nvSpPr>
          <p:cNvPr id="120" name="Google Shape;120;g2b23d08c561_0_93"/>
          <p:cNvSpPr/>
          <p:nvPr/>
        </p:nvSpPr>
        <p:spPr>
          <a:xfrm>
            <a:off x="1816327" y="9499600"/>
            <a:ext cx="9907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b23d08c561_0_93"/>
          <p:cNvPicPr preferRelativeResize="0"/>
          <p:nvPr/>
        </p:nvPicPr>
        <p:blipFill rotWithShape="1">
          <a:blip r:embed="rId9">
            <a:alphaModFix/>
          </a:blip>
          <a:srcRect b="0" l="0" r="0" t="0"/>
          <a:stretch/>
        </p:blipFill>
        <p:spPr>
          <a:xfrm>
            <a:off x="1816327" y="10001250"/>
            <a:ext cx="1623257" cy="1625600"/>
          </a:xfrm>
          <a:prstGeom prst="rect">
            <a:avLst/>
          </a:prstGeom>
          <a:noFill/>
          <a:ln>
            <a:noFill/>
          </a:ln>
        </p:spPr>
      </p:pic>
      <p:sp>
        <p:nvSpPr>
          <p:cNvPr id="122" name="Google Shape;122;g2b23d08c561_0_93"/>
          <p:cNvSpPr/>
          <p:nvPr/>
        </p:nvSpPr>
        <p:spPr>
          <a:xfrm>
            <a:off x="3846035" y="9499600"/>
            <a:ext cx="78774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b23d08c561_0_93"/>
          <p:cNvSpPr/>
          <p:nvPr/>
        </p:nvSpPr>
        <p:spPr>
          <a:xfrm>
            <a:off x="3846035" y="9499600"/>
            <a:ext cx="8080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Unicorn Sightings</a:t>
            </a:r>
            <a:endParaRPr b="0" i="0" sz="4800" u="none" cap="none" strike="noStrike">
              <a:solidFill>
                <a:schemeClr val="dk1"/>
              </a:solidFill>
              <a:latin typeface="Calibri"/>
              <a:ea typeface="Calibri"/>
              <a:cs typeface="Calibri"/>
              <a:sym typeface="Calibri"/>
            </a:endParaRPr>
          </a:p>
        </p:txBody>
      </p:sp>
      <p:sp>
        <p:nvSpPr>
          <p:cNvPr id="124" name="Google Shape;124;g2b23d08c561_0_93"/>
          <p:cNvSpPr/>
          <p:nvPr/>
        </p:nvSpPr>
        <p:spPr>
          <a:xfrm>
            <a:off x="3846035" y="10528300"/>
            <a:ext cx="8013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5" name="Google Shape;125;g2b23d08c561_0_93"/>
          <p:cNvSpPr/>
          <p:nvPr/>
        </p:nvSpPr>
        <p:spPr>
          <a:xfrm>
            <a:off x="12676184" y="9499600"/>
            <a:ext cx="9907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b23d08c561_0_93"/>
          <p:cNvPicPr preferRelativeResize="0"/>
          <p:nvPr/>
        </p:nvPicPr>
        <p:blipFill rotWithShape="1">
          <a:blip r:embed="rId10">
            <a:alphaModFix/>
          </a:blip>
          <a:srcRect b="0" l="0" r="0" t="0"/>
          <a:stretch/>
        </p:blipFill>
        <p:spPr>
          <a:xfrm>
            <a:off x="12676184" y="10001250"/>
            <a:ext cx="1606645" cy="1625600"/>
          </a:xfrm>
          <a:prstGeom prst="rect">
            <a:avLst/>
          </a:prstGeom>
          <a:noFill/>
          <a:ln>
            <a:noFill/>
          </a:ln>
        </p:spPr>
      </p:pic>
      <p:sp>
        <p:nvSpPr>
          <p:cNvPr id="127" name="Google Shape;127;g2b23d08c561_0_93"/>
          <p:cNvSpPr/>
          <p:nvPr/>
        </p:nvSpPr>
        <p:spPr>
          <a:xfrm>
            <a:off x="14689281" y="9499600"/>
            <a:ext cx="78942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b23d08c561_0_93"/>
          <p:cNvSpPr/>
          <p:nvPr/>
        </p:nvSpPr>
        <p:spPr>
          <a:xfrm>
            <a:off x="14689281" y="9499600"/>
            <a:ext cx="80973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Dragon Taming</a:t>
            </a:r>
            <a:endParaRPr b="0" i="0" sz="4800" u="none" cap="none" strike="noStrike">
              <a:solidFill>
                <a:schemeClr val="dk1"/>
              </a:solidFill>
              <a:latin typeface="Calibri"/>
              <a:ea typeface="Calibri"/>
              <a:cs typeface="Calibri"/>
              <a:sym typeface="Calibri"/>
            </a:endParaRPr>
          </a:p>
        </p:txBody>
      </p:sp>
      <p:sp>
        <p:nvSpPr>
          <p:cNvPr id="129" name="Google Shape;129;g2b23d08c561_0_93"/>
          <p:cNvSpPr/>
          <p:nvPr/>
        </p:nvSpPr>
        <p:spPr>
          <a:xfrm>
            <a:off x="14689281" y="10528300"/>
            <a:ext cx="802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34" name="Shape 134"/>
        <p:cNvGrpSpPr/>
        <p:nvPr/>
      </p:nvGrpSpPr>
      <p:grpSpPr>
        <a:xfrm>
          <a:off x="0" y="0"/>
          <a:ext cx="0" cy="0"/>
          <a:chOff x="0" y="0"/>
          <a:chExt cx="0" cy="0"/>
        </a:xfrm>
      </p:grpSpPr>
      <p:pic>
        <p:nvPicPr>
          <p:cNvPr descr=" " id="135" name="Google Shape;135;g2b23d08c561_0_114"/>
          <p:cNvPicPr preferRelativeResize="0"/>
          <p:nvPr/>
        </p:nvPicPr>
        <p:blipFill rotWithShape="1">
          <a:blip r:embed="rId3">
            <a:alphaModFix/>
          </a:blip>
          <a:srcRect b="0" l="0" r="0" t="0"/>
          <a:stretch/>
        </p:blipFill>
        <p:spPr>
          <a:xfrm>
            <a:off x="0" y="0"/>
            <a:ext cx="22291286" cy="13716000"/>
          </a:xfrm>
          <a:prstGeom prst="rect">
            <a:avLst/>
          </a:prstGeom>
          <a:noFill/>
          <a:ln>
            <a:noFill/>
          </a:ln>
        </p:spPr>
      </p:pic>
      <p:pic>
        <p:nvPicPr>
          <p:cNvPr descr=" " id="136" name="Google Shape;136;g2b23d08c561_0_114"/>
          <p:cNvPicPr preferRelativeResize="0"/>
          <p:nvPr/>
        </p:nvPicPr>
        <p:blipFill rotWithShape="1">
          <a:blip r:embed="rId4">
            <a:alphaModFix/>
          </a:blip>
          <a:srcRect b="0" l="0" r="0" t="0"/>
          <a:stretch/>
        </p:blipFill>
        <p:spPr>
          <a:xfrm>
            <a:off x="6147568" y="0"/>
            <a:ext cx="18239480" cy="13716000"/>
          </a:xfrm>
          <a:prstGeom prst="rect">
            <a:avLst/>
          </a:prstGeom>
          <a:noFill/>
          <a:ln>
            <a:noFill/>
          </a:ln>
        </p:spPr>
      </p:pic>
      <p:pic>
        <p:nvPicPr>
          <p:cNvPr descr=" " id="137" name="Google Shape;137;g2b23d08c561_0_114"/>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138" name="Google Shape;138;g2b23d08c561_0_114"/>
          <p:cNvPicPr preferRelativeResize="0"/>
          <p:nvPr/>
        </p:nvPicPr>
        <p:blipFill rotWithShape="1">
          <a:blip r:embed="rId6">
            <a:alphaModFix/>
          </a:blip>
          <a:srcRect b="0" l="0" r="0" t="0"/>
          <a:stretch/>
        </p:blipFill>
        <p:spPr>
          <a:xfrm>
            <a:off x="20970321" y="952500"/>
            <a:ext cx="2361345" cy="2879607"/>
          </a:xfrm>
          <a:prstGeom prst="rect">
            <a:avLst/>
          </a:prstGeom>
          <a:noFill/>
          <a:ln>
            <a:noFill/>
          </a:ln>
        </p:spPr>
      </p:pic>
      <p:sp>
        <p:nvSpPr>
          <p:cNvPr id="139" name="Google Shape;139;g2b23d08c561_0_1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b23d08c561_0_1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1" name="Google Shape;141;g2b23d08c561_0_114"/>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23d08c561_0_114"/>
          <p:cNvSpPr/>
          <p:nvPr/>
        </p:nvSpPr>
        <p:spPr>
          <a:xfrm>
            <a:off x="914514" y="3492500"/>
            <a:ext cx="44076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b23d08c561_0_114"/>
          <p:cNvSpPr/>
          <p:nvPr/>
        </p:nvSpPr>
        <p:spPr>
          <a:xfrm>
            <a:off x="914514" y="3492500"/>
            <a:ext cx="46107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Unicorn Sightings</a:t>
            </a:r>
            <a:endParaRPr b="0" i="0" sz="4800" u="none" cap="none" strike="noStrike">
              <a:solidFill>
                <a:schemeClr val="dk1"/>
              </a:solidFill>
              <a:latin typeface="Calibri"/>
              <a:ea typeface="Calibri"/>
              <a:cs typeface="Calibri"/>
              <a:sym typeface="Calibri"/>
            </a:endParaRPr>
          </a:p>
        </p:txBody>
      </p:sp>
      <p:sp>
        <p:nvSpPr>
          <p:cNvPr id="144" name="Google Shape;144;g2b23d08c561_0_114"/>
          <p:cNvSpPr/>
          <p:nvPr/>
        </p:nvSpPr>
        <p:spPr>
          <a:xfrm>
            <a:off x="914514" y="4927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b23d08c561_0_114"/>
          <p:cNvSpPr/>
          <p:nvPr/>
        </p:nvSpPr>
        <p:spPr>
          <a:xfrm>
            <a:off x="914514" y="4927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6" name="Google Shape;146;g2b23d08c561_0_114"/>
          <p:cNvPicPr preferRelativeResize="0"/>
          <p:nvPr/>
        </p:nvPicPr>
        <p:blipFill rotWithShape="1">
          <a:blip r:embed="rId8">
            <a:alphaModFix/>
          </a:blip>
          <a:srcRect b="0" l="0" r="0" t="0"/>
          <a:stretch/>
        </p:blipFill>
        <p:spPr>
          <a:xfrm>
            <a:off x="914514" y="7137400"/>
            <a:ext cx="7023978" cy="5118100"/>
          </a:xfrm>
          <a:prstGeom prst="rect">
            <a:avLst/>
          </a:prstGeom>
          <a:noFill/>
          <a:ln>
            <a:noFill/>
          </a:ln>
        </p:spPr>
      </p:pic>
      <p:sp>
        <p:nvSpPr>
          <p:cNvPr id="147" name="Google Shape;147;g2b23d08c561_0_114"/>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b23d08c561_0_114"/>
          <p:cNvSpPr/>
          <p:nvPr/>
        </p:nvSpPr>
        <p:spPr>
          <a:xfrm>
            <a:off x="15826178" y="3492500"/>
            <a:ext cx="44076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b23d08c561_0_114"/>
          <p:cNvSpPr/>
          <p:nvPr/>
        </p:nvSpPr>
        <p:spPr>
          <a:xfrm>
            <a:off x="15826178" y="3492500"/>
            <a:ext cx="46107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Unicorn Sightings</a:t>
            </a:r>
            <a:endParaRPr b="0" i="0" sz="4800" u="none" cap="none" strike="noStrike">
              <a:solidFill>
                <a:schemeClr val="dk1"/>
              </a:solidFill>
              <a:latin typeface="Calibri"/>
              <a:ea typeface="Calibri"/>
              <a:cs typeface="Calibri"/>
              <a:sym typeface="Calibri"/>
            </a:endParaRPr>
          </a:p>
        </p:txBody>
      </p:sp>
      <p:sp>
        <p:nvSpPr>
          <p:cNvPr id="150" name="Google Shape;150;g2b23d08c561_0_114"/>
          <p:cNvSpPr/>
          <p:nvPr/>
        </p:nvSpPr>
        <p:spPr>
          <a:xfrm>
            <a:off x="15826178" y="4927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b23d08c561_0_114"/>
          <p:cNvSpPr/>
          <p:nvPr/>
        </p:nvSpPr>
        <p:spPr>
          <a:xfrm>
            <a:off x="15826178" y="4927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2" name="Google Shape;152;g2b23d08c561_0_114"/>
          <p:cNvPicPr preferRelativeResize="0"/>
          <p:nvPr/>
        </p:nvPicPr>
        <p:blipFill rotWithShape="1">
          <a:blip r:embed="rId9">
            <a:alphaModFix/>
          </a:blip>
          <a:srcRect b="0" l="0" r="0" t="0"/>
          <a:stretch/>
        </p:blipFill>
        <p:spPr>
          <a:xfrm>
            <a:off x="15826178" y="7137400"/>
            <a:ext cx="7023978" cy="5118100"/>
          </a:xfrm>
          <a:prstGeom prst="rect">
            <a:avLst/>
          </a:prstGeom>
          <a:noFill/>
          <a:ln>
            <a:noFill/>
          </a:ln>
        </p:spPr>
      </p:pic>
      <p:sp>
        <p:nvSpPr>
          <p:cNvPr id="153" name="Google Shape;153;g2b23d08c561_0_114"/>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b23d08c561_0_114"/>
          <p:cNvSpPr/>
          <p:nvPr/>
        </p:nvSpPr>
        <p:spPr>
          <a:xfrm>
            <a:off x="8370346" y="1498600"/>
            <a:ext cx="38106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b23d08c561_0_114"/>
          <p:cNvSpPr/>
          <p:nvPr/>
        </p:nvSpPr>
        <p:spPr>
          <a:xfrm>
            <a:off x="8370346" y="1498600"/>
            <a:ext cx="40137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Dragon Taming</a:t>
            </a:r>
            <a:endParaRPr b="0" i="0" sz="4800" u="none" cap="none" strike="noStrike">
              <a:solidFill>
                <a:schemeClr val="dk1"/>
              </a:solidFill>
              <a:latin typeface="Calibri"/>
              <a:ea typeface="Calibri"/>
              <a:cs typeface="Calibri"/>
              <a:sym typeface="Calibri"/>
            </a:endParaRPr>
          </a:p>
        </p:txBody>
      </p:sp>
      <p:sp>
        <p:nvSpPr>
          <p:cNvPr id="156" name="Google Shape;156;g2b23d08c561_0_114"/>
          <p:cNvSpPr/>
          <p:nvPr/>
        </p:nvSpPr>
        <p:spPr>
          <a:xfrm>
            <a:off x="8370346" y="2933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b23d08c561_0_114"/>
          <p:cNvSpPr/>
          <p:nvPr/>
        </p:nvSpPr>
        <p:spPr>
          <a:xfrm>
            <a:off x="8370346" y="2933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8" name="Google Shape;158;g2b23d08c561_0_114"/>
          <p:cNvPicPr preferRelativeResize="0"/>
          <p:nvPr/>
        </p:nvPicPr>
        <p:blipFill rotWithShape="1">
          <a:blip r:embed="rId10">
            <a:alphaModFix/>
          </a:blip>
          <a:srcRect b="0" l="0" r="0" t="0"/>
          <a:stretch/>
        </p:blipFill>
        <p:spPr>
          <a:xfrm>
            <a:off x="8370346" y="5143500"/>
            <a:ext cx="7023978" cy="511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63" name="Shape 163"/>
        <p:cNvGrpSpPr/>
        <p:nvPr/>
      </p:nvGrpSpPr>
      <p:grpSpPr>
        <a:xfrm>
          <a:off x="0" y="0"/>
          <a:ext cx="0" cy="0"/>
          <a:chOff x="0" y="0"/>
          <a:chExt cx="0" cy="0"/>
        </a:xfrm>
      </p:grpSpPr>
      <p:sp>
        <p:nvSpPr>
          <p:cNvPr id="164" name="Google Shape;164;g2b23d08c561_0_142"/>
          <p:cNvSpPr/>
          <p:nvPr/>
        </p:nvSpPr>
        <p:spPr>
          <a:xfrm>
            <a:off x="0" y="0"/>
            <a:ext cx="24387000" cy="13716000"/>
          </a:xfrm>
          <a:prstGeom prst="rect">
            <a:avLst/>
          </a:prstGeom>
          <a:solidFill>
            <a:srgbClr val="F4E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b23d08c561_0_14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6" name="Google Shape;166;g2b23d08c561_0_142"/>
          <p:cNvPicPr preferRelativeResize="0"/>
          <p:nvPr/>
        </p:nvPicPr>
        <p:blipFill rotWithShape="1">
          <a:blip r:embed="rId4">
            <a:alphaModFix/>
          </a:blip>
          <a:srcRect b="0" l="0" r="0" t="0"/>
          <a:stretch/>
        </p:blipFill>
        <p:spPr>
          <a:xfrm>
            <a:off x="3315114" y="0"/>
            <a:ext cx="17756819" cy="13716000"/>
          </a:xfrm>
          <a:prstGeom prst="rect">
            <a:avLst/>
          </a:prstGeom>
          <a:noFill/>
          <a:ln>
            <a:noFill/>
          </a:ln>
        </p:spPr>
      </p:pic>
      <p:pic>
        <p:nvPicPr>
          <p:cNvPr descr=" " id="167" name="Google Shape;167;g2b23d08c561_0_142"/>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168" name="Google Shape;168;g2b23d08c561_0_142"/>
          <p:cNvPicPr preferRelativeResize="0"/>
          <p:nvPr/>
        </p:nvPicPr>
        <p:blipFill rotWithShape="1">
          <a:blip r:embed="rId6">
            <a:alphaModFix/>
          </a:blip>
          <a:srcRect b="0" l="0" r="0" t="0"/>
          <a:stretch/>
        </p:blipFill>
        <p:spPr>
          <a:xfrm>
            <a:off x="20868708" y="10820400"/>
            <a:ext cx="2179724" cy="2179451"/>
          </a:xfrm>
          <a:prstGeom prst="rect">
            <a:avLst/>
          </a:prstGeom>
          <a:noFill/>
          <a:ln>
            <a:noFill/>
          </a:ln>
        </p:spPr>
      </p:pic>
      <p:sp>
        <p:nvSpPr>
          <p:cNvPr id="169" name="Google Shape;169;g2b23d08c561_0_1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2b23d08c561_0_14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1" name="Google Shape;171;g2b23d08c561_0_142"/>
          <p:cNvPicPr preferRelativeResize="0"/>
          <p:nvPr/>
        </p:nvPicPr>
        <p:blipFill rotWithShape="1">
          <a:blip r:embed="rId8">
            <a:alphaModFix/>
          </a:blip>
          <a:srcRect b="0" l="0" r="0" t="0"/>
          <a:stretch/>
        </p:blipFill>
        <p:spPr>
          <a:xfrm>
            <a:off x="0" y="1384300"/>
            <a:ext cx="5458634" cy="4437887"/>
          </a:xfrm>
          <a:prstGeom prst="rect">
            <a:avLst/>
          </a:prstGeom>
          <a:noFill/>
          <a:ln>
            <a:noFill/>
          </a:ln>
        </p:spPr>
      </p:pic>
      <p:sp>
        <p:nvSpPr>
          <p:cNvPr id="172" name="Google Shape;172;g2b23d08c561_0_142"/>
          <p:cNvSpPr/>
          <p:nvPr/>
        </p:nvSpPr>
        <p:spPr>
          <a:xfrm>
            <a:off x="5842730" y="4229100"/>
            <a:ext cx="136035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b23d08c561_0_142"/>
          <p:cNvSpPr/>
          <p:nvPr/>
        </p:nvSpPr>
        <p:spPr>
          <a:xfrm>
            <a:off x="5842730" y="4229100"/>
            <a:ext cx="13806600" cy="350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4" name="Google Shape;174;g2b23d08c561_0_142"/>
          <p:cNvSpPr/>
          <p:nvPr/>
        </p:nvSpPr>
        <p:spPr>
          <a:xfrm>
            <a:off x="15800775" y="7835900"/>
            <a:ext cx="3797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risienne"/>
              <a:buNone/>
            </a:pPr>
            <a:r>
              <a:rPr b="0" i="0" lang="en-US" sz="3600" u="none" cap="none" strike="noStrike">
                <a:solidFill>
                  <a:srgbClr val="0E0E0E"/>
                </a:solidFill>
                <a:latin typeface="Parisienne"/>
                <a:ea typeface="Parisienne"/>
                <a:cs typeface="Parisienne"/>
                <a:sym typeface="Parisien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79" name="Shape 179"/>
        <p:cNvGrpSpPr/>
        <p:nvPr/>
      </p:nvGrpSpPr>
      <p:grpSpPr>
        <a:xfrm>
          <a:off x="0" y="0"/>
          <a:ext cx="0" cy="0"/>
          <a:chOff x="0" y="0"/>
          <a:chExt cx="0" cy="0"/>
        </a:xfrm>
      </p:grpSpPr>
      <p:pic>
        <p:nvPicPr>
          <p:cNvPr descr=" " id="180" name="Google Shape;180;g2b23d08c561_0_157"/>
          <p:cNvPicPr preferRelativeResize="0"/>
          <p:nvPr/>
        </p:nvPicPr>
        <p:blipFill rotWithShape="1">
          <a:blip r:embed="rId3">
            <a:alphaModFix/>
          </a:blip>
          <a:srcRect b="0" l="0" r="0" t="0"/>
          <a:stretch/>
        </p:blipFill>
        <p:spPr>
          <a:xfrm>
            <a:off x="1905238" y="0"/>
            <a:ext cx="22481810" cy="13716000"/>
          </a:xfrm>
          <a:prstGeom prst="rect">
            <a:avLst/>
          </a:prstGeom>
          <a:noFill/>
          <a:ln>
            <a:noFill/>
          </a:ln>
        </p:spPr>
      </p:pic>
      <p:pic>
        <p:nvPicPr>
          <p:cNvPr descr=" " id="181" name="Google Shape;181;g2b23d08c561_0_157"/>
          <p:cNvPicPr preferRelativeResize="0"/>
          <p:nvPr/>
        </p:nvPicPr>
        <p:blipFill rotWithShape="1">
          <a:blip r:embed="rId4">
            <a:alphaModFix/>
          </a:blip>
          <a:srcRect b="0" l="0" r="0" t="0"/>
          <a:stretch/>
        </p:blipFill>
        <p:spPr>
          <a:xfrm>
            <a:off x="0" y="0"/>
            <a:ext cx="23853581" cy="13716000"/>
          </a:xfrm>
          <a:prstGeom prst="rect">
            <a:avLst/>
          </a:prstGeom>
          <a:noFill/>
          <a:ln>
            <a:noFill/>
          </a:ln>
        </p:spPr>
      </p:pic>
      <p:pic>
        <p:nvPicPr>
          <p:cNvPr descr=" " id="182" name="Google Shape;182;g2b23d08c561_0_157"/>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183" name="Google Shape;183;g2b23d08c561_0_157"/>
          <p:cNvPicPr preferRelativeResize="0"/>
          <p:nvPr/>
        </p:nvPicPr>
        <p:blipFill rotWithShape="1">
          <a:blip r:embed="rId6">
            <a:alphaModFix/>
          </a:blip>
          <a:srcRect b="0" l="0" r="0" t="0"/>
          <a:stretch/>
        </p:blipFill>
        <p:spPr>
          <a:xfrm>
            <a:off x="812902" y="9994900"/>
            <a:ext cx="2819752" cy="2819400"/>
          </a:xfrm>
          <a:prstGeom prst="rect">
            <a:avLst/>
          </a:prstGeom>
          <a:noFill/>
          <a:ln>
            <a:noFill/>
          </a:ln>
        </p:spPr>
      </p:pic>
      <p:sp>
        <p:nvSpPr>
          <p:cNvPr id="184" name="Google Shape;184;g2b23d08c561_0_1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b23d08c561_0_15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86" name="Google Shape;186;g2b23d08c561_0_157"/>
          <p:cNvPicPr preferRelativeResize="0"/>
          <p:nvPr/>
        </p:nvPicPr>
        <p:blipFill rotWithShape="1">
          <a:blip r:embed="rId8">
            <a:alphaModFix/>
          </a:blip>
          <a:srcRect b="0" l="0" r="0" t="0"/>
          <a:stretch/>
        </p:blipFill>
        <p:spPr>
          <a:xfrm>
            <a:off x="1524191" y="1866900"/>
            <a:ext cx="7595549" cy="10147300"/>
          </a:xfrm>
          <a:prstGeom prst="rect">
            <a:avLst/>
          </a:prstGeom>
          <a:noFill/>
          <a:ln>
            <a:noFill/>
          </a:ln>
        </p:spPr>
      </p:pic>
      <p:pic>
        <p:nvPicPr>
          <p:cNvPr descr=" " id="187" name="Google Shape;187;g2b23d08c561_0_157"/>
          <p:cNvPicPr preferRelativeResize="0"/>
          <p:nvPr/>
        </p:nvPicPr>
        <p:blipFill rotWithShape="1">
          <a:blip r:embed="rId9">
            <a:alphaModFix/>
          </a:blip>
          <a:srcRect b="0" l="0" r="0" t="0"/>
          <a:stretch/>
        </p:blipFill>
        <p:spPr>
          <a:xfrm>
            <a:off x="9335667" y="1866900"/>
            <a:ext cx="5728416" cy="10147300"/>
          </a:xfrm>
          <a:prstGeom prst="rect">
            <a:avLst/>
          </a:prstGeom>
          <a:noFill/>
          <a:ln>
            <a:noFill/>
          </a:ln>
        </p:spPr>
      </p:pic>
      <p:sp>
        <p:nvSpPr>
          <p:cNvPr id="188" name="Google Shape;188;g2b23d08c561_0_157"/>
          <p:cNvSpPr/>
          <p:nvPr/>
        </p:nvSpPr>
        <p:spPr>
          <a:xfrm>
            <a:off x="16004000" y="3111500"/>
            <a:ext cx="7163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b23d08c561_0_157"/>
          <p:cNvSpPr/>
          <p:nvPr/>
        </p:nvSpPr>
        <p:spPr>
          <a:xfrm>
            <a:off x="16004000" y="3111500"/>
            <a:ext cx="7366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Dragon Taming Technique</a:t>
            </a:r>
            <a:endParaRPr b="0" i="0" sz="4800" u="none" cap="none" strike="noStrike">
              <a:solidFill>
                <a:schemeClr val="dk1"/>
              </a:solidFill>
              <a:latin typeface="Calibri"/>
              <a:ea typeface="Calibri"/>
              <a:cs typeface="Calibri"/>
              <a:sym typeface="Calibri"/>
            </a:endParaRPr>
          </a:p>
        </p:txBody>
      </p:sp>
      <p:sp>
        <p:nvSpPr>
          <p:cNvPr id="190" name="Google Shape;190;g2b23d08c561_0_157"/>
          <p:cNvSpPr/>
          <p:nvPr/>
        </p:nvSpPr>
        <p:spPr>
          <a:xfrm>
            <a:off x="16004000" y="42418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1" name="Google Shape;191;g2b23d08c561_0_157"/>
          <p:cNvSpPr/>
          <p:nvPr/>
        </p:nvSpPr>
        <p:spPr>
          <a:xfrm>
            <a:off x="16004000" y="6540500"/>
            <a:ext cx="7163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b23d08c561_0_157"/>
          <p:cNvSpPr/>
          <p:nvPr/>
        </p:nvSpPr>
        <p:spPr>
          <a:xfrm>
            <a:off x="16004000" y="6540500"/>
            <a:ext cx="7366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The Art of Unicorn Sighting</a:t>
            </a:r>
            <a:endParaRPr b="0" i="0" sz="4800" u="none" cap="none" strike="noStrike">
              <a:solidFill>
                <a:schemeClr val="dk1"/>
              </a:solidFill>
              <a:latin typeface="Calibri"/>
              <a:ea typeface="Calibri"/>
              <a:cs typeface="Calibri"/>
              <a:sym typeface="Calibri"/>
            </a:endParaRPr>
          </a:p>
        </p:txBody>
      </p:sp>
      <p:sp>
        <p:nvSpPr>
          <p:cNvPr id="193" name="Google Shape;193;g2b23d08c561_0_157"/>
          <p:cNvSpPr/>
          <p:nvPr/>
        </p:nvSpPr>
        <p:spPr>
          <a:xfrm>
            <a:off x="16004000" y="76708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98" name="Shape 198"/>
        <p:cNvGrpSpPr/>
        <p:nvPr/>
      </p:nvGrpSpPr>
      <p:grpSpPr>
        <a:xfrm>
          <a:off x="0" y="0"/>
          <a:ext cx="0" cy="0"/>
          <a:chOff x="0" y="0"/>
          <a:chExt cx="0" cy="0"/>
        </a:xfrm>
      </p:grpSpPr>
      <p:pic>
        <p:nvPicPr>
          <p:cNvPr descr=" " id="199" name="Google Shape;199;g2b23d08c561_0_175"/>
          <p:cNvPicPr preferRelativeResize="0"/>
          <p:nvPr/>
        </p:nvPicPr>
        <p:blipFill rotWithShape="1">
          <a:blip r:embed="rId3">
            <a:alphaModFix/>
          </a:blip>
          <a:srcRect b="0" l="0" r="0" t="0"/>
          <a:stretch/>
        </p:blipFill>
        <p:spPr>
          <a:xfrm>
            <a:off x="9767521" y="0"/>
            <a:ext cx="14619527" cy="13716000"/>
          </a:xfrm>
          <a:prstGeom prst="rect">
            <a:avLst/>
          </a:prstGeom>
          <a:noFill/>
          <a:ln>
            <a:noFill/>
          </a:ln>
        </p:spPr>
      </p:pic>
      <p:pic>
        <p:nvPicPr>
          <p:cNvPr descr=" " id="200" name="Google Shape;200;g2b23d08c561_0_175"/>
          <p:cNvPicPr preferRelativeResize="0"/>
          <p:nvPr/>
        </p:nvPicPr>
        <p:blipFill rotWithShape="1">
          <a:blip r:embed="rId4">
            <a:alphaModFix/>
          </a:blip>
          <a:srcRect b="0" l="0" r="0" t="0"/>
          <a:stretch/>
        </p:blipFill>
        <p:spPr>
          <a:xfrm>
            <a:off x="0" y="0"/>
            <a:ext cx="23294711" cy="13716000"/>
          </a:xfrm>
          <a:prstGeom prst="rect">
            <a:avLst/>
          </a:prstGeom>
          <a:noFill/>
          <a:ln>
            <a:noFill/>
          </a:ln>
        </p:spPr>
      </p:pic>
      <p:pic>
        <p:nvPicPr>
          <p:cNvPr descr=" " id="201" name="Google Shape;201;g2b23d08c561_0_175"/>
          <p:cNvPicPr preferRelativeResize="0"/>
          <p:nvPr/>
        </p:nvPicPr>
        <p:blipFill rotWithShape="1">
          <a:blip r:embed="rId5">
            <a:alphaModFix/>
          </a:blip>
          <a:srcRect b="0" l="0" r="0" t="0"/>
          <a:stretch/>
        </p:blipFill>
        <p:spPr>
          <a:xfrm>
            <a:off x="1384473" y="0"/>
            <a:ext cx="22417291" cy="13530026"/>
          </a:xfrm>
          <a:prstGeom prst="rect">
            <a:avLst/>
          </a:prstGeom>
          <a:noFill/>
          <a:ln>
            <a:noFill/>
          </a:ln>
        </p:spPr>
      </p:pic>
      <p:pic>
        <p:nvPicPr>
          <p:cNvPr descr=" " id="202" name="Google Shape;202;g2b23d08c561_0_175"/>
          <p:cNvPicPr preferRelativeResize="0"/>
          <p:nvPr/>
        </p:nvPicPr>
        <p:blipFill rotWithShape="1">
          <a:blip r:embed="rId6">
            <a:alphaModFix/>
          </a:blip>
          <a:srcRect b="0" l="0" r="0" t="0"/>
          <a:stretch/>
        </p:blipFill>
        <p:spPr>
          <a:xfrm>
            <a:off x="908164" y="1441450"/>
            <a:ext cx="2133867" cy="2429049"/>
          </a:xfrm>
          <a:prstGeom prst="rect">
            <a:avLst/>
          </a:prstGeom>
          <a:noFill/>
          <a:ln>
            <a:noFill/>
          </a:ln>
        </p:spPr>
      </p:pic>
      <p:sp>
        <p:nvSpPr>
          <p:cNvPr id="203" name="Google Shape;203;g2b23d08c561_0_175"/>
          <p:cNvSpPr/>
          <p:nvPr/>
        </p:nvSpPr>
        <p:spPr>
          <a:xfrm>
            <a:off x="2091528" y="1574800"/>
            <a:ext cx="20216700" cy="172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86338"/>
              </a:buClr>
              <a:buSzPts val="8000"/>
              <a:buFont typeface="Parisienne"/>
              <a:buNone/>
            </a:pPr>
            <a:r>
              <a:rPr b="0" i="0" lang="en-US" sz="8000" u="none" cap="none" strike="noStrike">
                <a:solidFill>
                  <a:srgbClr val="886338"/>
                </a:solidFill>
                <a:latin typeface="Parisienne"/>
                <a:ea typeface="Parisienne"/>
                <a:cs typeface="Parisienne"/>
                <a:sym typeface="Parisienne"/>
              </a:rPr>
              <a:t>The Magic of Dragons: A Research</a:t>
            </a:r>
            <a:endParaRPr b="0" i="0" sz="8000" u="none" cap="none" strike="noStrike">
              <a:solidFill>
                <a:schemeClr val="dk1"/>
              </a:solidFill>
              <a:latin typeface="Calibri"/>
              <a:ea typeface="Calibri"/>
              <a:cs typeface="Calibri"/>
              <a:sym typeface="Calibri"/>
            </a:endParaRPr>
          </a:p>
        </p:txBody>
      </p:sp>
      <p:sp>
        <p:nvSpPr>
          <p:cNvPr id="204" name="Google Shape;204;g2b23d08c561_0_175"/>
          <p:cNvSpPr/>
          <p:nvPr/>
        </p:nvSpPr>
        <p:spPr>
          <a:xfrm>
            <a:off x="14352794" y="4025900"/>
            <a:ext cx="66429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b23d08c561_0_175"/>
          <p:cNvSpPr/>
          <p:nvPr/>
        </p:nvSpPr>
        <p:spPr>
          <a:xfrm>
            <a:off x="15667408" y="4025900"/>
            <a:ext cx="40137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Dragon Taming</a:t>
            </a:r>
            <a:endParaRPr b="0" i="0" sz="4800" u="none" cap="none" strike="noStrike">
              <a:solidFill>
                <a:schemeClr val="dk1"/>
              </a:solidFill>
              <a:latin typeface="Calibri"/>
              <a:ea typeface="Calibri"/>
              <a:cs typeface="Calibri"/>
              <a:sym typeface="Calibri"/>
            </a:endParaRPr>
          </a:p>
        </p:txBody>
      </p:sp>
      <p:sp>
        <p:nvSpPr>
          <p:cNvPr id="206" name="Google Shape;206;g2b23d08c561_0_175"/>
          <p:cNvSpPr/>
          <p:nvPr/>
        </p:nvSpPr>
        <p:spPr>
          <a:xfrm>
            <a:off x="14352794" y="51562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b23d08c561_0_175"/>
          <p:cNvPicPr preferRelativeResize="0"/>
          <p:nvPr/>
        </p:nvPicPr>
        <p:blipFill rotWithShape="1">
          <a:blip r:embed="rId7">
            <a:alphaModFix/>
          </a:blip>
          <a:srcRect b="0" l="0" r="0" t="0"/>
          <a:stretch/>
        </p:blipFill>
        <p:spPr>
          <a:xfrm>
            <a:off x="14352794" y="5156200"/>
            <a:ext cx="6642930" cy="6642100"/>
          </a:xfrm>
          <a:prstGeom prst="rect">
            <a:avLst/>
          </a:prstGeom>
          <a:noFill/>
          <a:ln>
            <a:noFill/>
          </a:ln>
        </p:spPr>
      </p:pic>
      <p:pic>
        <p:nvPicPr>
          <p:cNvPr descr=" " id="208" name="Google Shape;208;g2b23d08c561_0_175"/>
          <p:cNvPicPr preferRelativeResize="0"/>
          <p:nvPr/>
        </p:nvPicPr>
        <p:blipFill rotWithShape="1">
          <a:blip r:embed="rId8">
            <a:alphaModFix/>
          </a:blip>
          <a:srcRect b="0" l="0" r="0" t="0"/>
          <a:stretch/>
        </p:blipFill>
        <p:spPr>
          <a:xfrm>
            <a:off x="14352791" y="5156200"/>
            <a:ext cx="6642933" cy="6642100"/>
          </a:xfrm>
          <a:prstGeom prst="rect">
            <a:avLst/>
          </a:prstGeom>
          <a:noFill/>
          <a:ln>
            <a:noFill/>
          </a:ln>
        </p:spPr>
      </p:pic>
      <p:sp>
        <p:nvSpPr>
          <p:cNvPr id="209" name="Google Shape;209;g2b23d08c561_0_175"/>
          <p:cNvSpPr/>
          <p:nvPr/>
        </p:nvSpPr>
        <p:spPr>
          <a:xfrm>
            <a:off x="15762670" y="6553200"/>
            <a:ext cx="3835800" cy="3835500"/>
          </a:xfrm>
          <a:prstGeom prst="roundRect">
            <a:avLst>
              <a:gd fmla="val 3311285" name="adj"/>
            </a:avLst>
          </a:prstGeom>
          <a:solidFill>
            <a:srgbClr val="F4E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b23d08c561_0_175"/>
          <p:cNvPicPr preferRelativeResize="0"/>
          <p:nvPr/>
        </p:nvPicPr>
        <p:blipFill rotWithShape="1">
          <a:blip r:embed="rId9">
            <a:alphaModFix/>
          </a:blip>
          <a:srcRect b="0" l="0" r="0" t="0"/>
          <a:stretch/>
        </p:blipFill>
        <p:spPr>
          <a:xfrm>
            <a:off x="16867649" y="7092950"/>
            <a:ext cx="1625918" cy="1625600"/>
          </a:xfrm>
          <a:prstGeom prst="rect">
            <a:avLst/>
          </a:prstGeom>
          <a:noFill/>
          <a:ln>
            <a:noFill/>
          </a:ln>
        </p:spPr>
      </p:pic>
      <p:sp>
        <p:nvSpPr>
          <p:cNvPr id="211" name="Google Shape;211;g2b23d08c561_0_175"/>
          <p:cNvSpPr/>
          <p:nvPr/>
        </p:nvSpPr>
        <p:spPr>
          <a:xfrm>
            <a:off x="15915089" y="9023350"/>
            <a:ext cx="35310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b23d08c561_0_175"/>
          <p:cNvSpPr/>
          <p:nvPr/>
        </p:nvSpPr>
        <p:spPr>
          <a:xfrm>
            <a:off x="15813476" y="9023350"/>
            <a:ext cx="37344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Unicorn </a:t>
            </a:r>
            <a:endParaRPr b="0" i="0" sz="4800" u="none" cap="none" strike="noStrike">
              <a:solidFill>
                <a:schemeClr val="dk1"/>
              </a:solidFill>
              <a:latin typeface="Calibri"/>
              <a:ea typeface="Calibri"/>
              <a:cs typeface="Calibri"/>
              <a:sym typeface="Calibri"/>
            </a:endParaRPr>
          </a:p>
        </p:txBody>
      </p:sp>
      <p:sp>
        <p:nvSpPr>
          <p:cNvPr id="213" name="Google Shape;213;g2b23d08c561_0_1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b23d08c561_0_17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15" name="Google Shape;215;g2b23d08c561_0_175"/>
          <p:cNvSpPr/>
          <p:nvPr/>
        </p:nvSpPr>
        <p:spPr>
          <a:xfrm>
            <a:off x="3149994" y="43180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b23d08c561_0_175"/>
          <p:cNvSpPr/>
          <p:nvPr/>
        </p:nvSpPr>
        <p:spPr>
          <a:xfrm>
            <a:off x="3149994" y="43180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b23d08c561_0_175"/>
          <p:cNvSpPr/>
          <p:nvPr/>
        </p:nvSpPr>
        <p:spPr>
          <a:xfrm>
            <a:off x="3149994" y="4318000"/>
            <a:ext cx="382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Archery</a:t>
            </a:r>
            <a:endParaRPr b="0" i="0" sz="4800" u="none" cap="none" strike="noStrike">
              <a:solidFill>
                <a:schemeClr val="dk1"/>
              </a:solidFill>
              <a:latin typeface="Calibri"/>
              <a:ea typeface="Calibri"/>
              <a:cs typeface="Calibri"/>
              <a:sym typeface="Calibri"/>
            </a:endParaRPr>
          </a:p>
        </p:txBody>
      </p:sp>
      <p:sp>
        <p:nvSpPr>
          <p:cNvPr id="218" name="Google Shape;218;g2b23d08c561_0_175"/>
          <p:cNvSpPr/>
          <p:nvPr/>
        </p:nvSpPr>
        <p:spPr>
          <a:xfrm>
            <a:off x="3149994" y="5346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9" name="Google Shape;219;g2b23d08c561_0_175"/>
          <p:cNvSpPr/>
          <p:nvPr/>
        </p:nvSpPr>
        <p:spPr>
          <a:xfrm>
            <a:off x="8370346" y="85471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b23d08c561_0_175"/>
          <p:cNvSpPr/>
          <p:nvPr/>
        </p:nvSpPr>
        <p:spPr>
          <a:xfrm>
            <a:off x="8370346" y="85471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b23d08c561_0_175"/>
          <p:cNvSpPr/>
          <p:nvPr/>
        </p:nvSpPr>
        <p:spPr>
          <a:xfrm>
            <a:off x="8370346" y="8547100"/>
            <a:ext cx="382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Unicorn</a:t>
            </a:r>
            <a:endParaRPr b="0" i="0" sz="4800" u="none" cap="none" strike="noStrike">
              <a:solidFill>
                <a:schemeClr val="dk1"/>
              </a:solidFill>
              <a:latin typeface="Calibri"/>
              <a:ea typeface="Calibri"/>
              <a:cs typeface="Calibri"/>
              <a:sym typeface="Calibri"/>
            </a:endParaRPr>
          </a:p>
        </p:txBody>
      </p:sp>
      <p:sp>
        <p:nvSpPr>
          <p:cNvPr id="222" name="Google Shape;222;g2b23d08c561_0_175"/>
          <p:cNvSpPr/>
          <p:nvPr/>
        </p:nvSpPr>
        <p:spPr>
          <a:xfrm>
            <a:off x="8370346" y="9575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3" name="Google Shape;223;g2b23d08c561_0_175"/>
          <p:cNvSpPr/>
          <p:nvPr/>
        </p:nvSpPr>
        <p:spPr>
          <a:xfrm>
            <a:off x="8370346" y="43180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b23d08c561_0_175"/>
          <p:cNvSpPr/>
          <p:nvPr/>
        </p:nvSpPr>
        <p:spPr>
          <a:xfrm>
            <a:off x="8370346" y="43180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b23d08c561_0_175"/>
          <p:cNvSpPr/>
          <p:nvPr/>
        </p:nvSpPr>
        <p:spPr>
          <a:xfrm>
            <a:off x="8370346" y="4318000"/>
            <a:ext cx="382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Music</a:t>
            </a:r>
            <a:endParaRPr b="0" i="0" sz="4800" u="none" cap="none" strike="noStrike">
              <a:solidFill>
                <a:schemeClr val="dk1"/>
              </a:solidFill>
              <a:latin typeface="Calibri"/>
              <a:ea typeface="Calibri"/>
              <a:cs typeface="Calibri"/>
              <a:sym typeface="Calibri"/>
            </a:endParaRPr>
          </a:p>
        </p:txBody>
      </p:sp>
      <p:sp>
        <p:nvSpPr>
          <p:cNvPr id="226" name="Google Shape;226;g2b23d08c561_0_175"/>
          <p:cNvSpPr/>
          <p:nvPr/>
        </p:nvSpPr>
        <p:spPr>
          <a:xfrm>
            <a:off x="8370346" y="5346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27" name="Google Shape;227;g2b23d08c561_0_175"/>
          <p:cNvSpPr/>
          <p:nvPr/>
        </p:nvSpPr>
        <p:spPr>
          <a:xfrm>
            <a:off x="3149994" y="85471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b23d08c561_0_175"/>
          <p:cNvSpPr/>
          <p:nvPr/>
        </p:nvSpPr>
        <p:spPr>
          <a:xfrm>
            <a:off x="3149994" y="8547100"/>
            <a:ext cx="36201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b23d08c561_0_175"/>
          <p:cNvSpPr/>
          <p:nvPr/>
        </p:nvSpPr>
        <p:spPr>
          <a:xfrm>
            <a:off x="3149994" y="8547100"/>
            <a:ext cx="382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risienne"/>
              <a:buNone/>
            </a:pPr>
            <a:r>
              <a:rPr b="0" i="0" lang="en-US" sz="4800" u="none" cap="none" strike="noStrike">
                <a:solidFill>
                  <a:srgbClr val="0E0E0E"/>
                </a:solidFill>
                <a:latin typeface="Parisienne"/>
                <a:ea typeface="Parisienne"/>
                <a:cs typeface="Parisienne"/>
                <a:sym typeface="Parisienne"/>
              </a:rPr>
              <a:t>Life</a:t>
            </a:r>
            <a:endParaRPr b="0" i="0" sz="4800" u="none" cap="none" strike="noStrike">
              <a:solidFill>
                <a:schemeClr val="dk1"/>
              </a:solidFill>
              <a:latin typeface="Calibri"/>
              <a:ea typeface="Calibri"/>
              <a:cs typeface="Calibri"/>
              <a:sym typeface="Calibri"/>
            </a:endParaRPr>
          </a:p>
        </p:txBody>
      </p:sp>
      <p:sp>
        <p:nvSpPr>
          <p:cNvPr id="230" name="Google Shape;230;g2b23d08c561_0_175"/>
          <p:cNvSpPr/>
          <p:nvPr/>
        </p:nvSpPr>
        <p:spPr>
          <a:xfrm>
            <a:off x="3149994" y="9575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2024-01-23T05:13:15Z</dcterms:created>
  <dc:creator>PptxGenJS</dc:creator>
</cp:coreProperties>
</file>