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FEB6"/>
    <a:srgbClr val="B6FE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3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BB391B-06F6-4AFD-8DD2-A87C0CCADB08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F20CD6-A592-4BF7-BD0C-F1A6DF597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791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6CC57-9DF7-C8C5-067F-E454B7050A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414680-CF03-F7DE-AA5A-3F4324D312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F53584-E805-6397-7DC0-9265609FC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56F7B-1146-4D16-9045-9524B2BDEDC6}" type="datetime1">
              <a:rPr lang="en-US" smtClean="0"/>
              <a:t>1/19/2026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77881-6729-721A-7326-8DAF920FB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79441" y="6448425"/>
            <a:ext cx="6620164" cy="365125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9C1E0-72BA-BCAB-B802-DB6E67D2C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2" y="6448425"/>
            <a:ext cx="2743200" cy="365125"/>
          </a:xfrm>
        </p:spPr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103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8E322-949E-6292-D6E0-55F43C83E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25F85E-B70D-4636-F034-9F6806D3F7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34D58-86B4-E34C-3A11-522A12B8F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3A3B5-8138-462E-958F-897F892C17B1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81E65F-C67E-DD7C-2A3E-88356BFF5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66324-BC5F-2CC9-352A-5EA552287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80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72DB44-91CE-6209-E911-6340049D9F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EEB1BE-E02B-4D98-7289-A0E21497C4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E4DF4-3FAD-4E75-F5ED-9693505C3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206BA-3A7B-4363-ADDB-3234BE11CE32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0BB2E-1838-3AB5-9618-548474361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0E77C-0F1D-2CD8-A76A-7A5986E81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7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060EF-01F9-8BFA-21AD-FC7BA5BAD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2CB34-5C6F-281F-658B-D622E7D9B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CA77E-541E-DDC6-B352-A2414146C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B5A3E-742D-4F34-B689-E32D3D865A56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4A03-F298-B479-20A8-2A1982B0E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DC56A-1287-6640-BB99-838E4BF5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215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F0885-E9C1-7196-E79C-74D51745D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AB25CE-98F8-0F0F-70E6-E8870F30B9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2256C-01EB-81CA-CF9F-DA6710BAF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ED88B-3C3B-4F0E-AAF7-5F77F5E7010B}" type="datetime1">
              <a:rPr lang="en-US" smtClean="0"/>
              <a:t>1/19/2026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E8673-33BF-2B0F-C706-198CC1FA7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68ACA-732F-6B17-9AD4-FC201344A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318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D2CA1-58D8-398D-BA34-B8D548BE49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0D376-3746-DF7F-0071-012B588E76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039F82-BAA6-7E10-D5DE-55F271A925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EBF223-FBBE-0167-5958-710803F53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CB6F8D-5C00-483A-9D74-64D3EB8E7818}" type="datetime1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AA0E06-C06D-CE55-9225-1C905ECD5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7A195-6ABE-E603-5E1F-037AEFEA4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13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32C3D-D676-210A-8A8B-BA3DA9D1B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F4C1B1-D087-C382-4247-79FFF2859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A6EBCE-6FDF-C82C-89EE-E9EE142CA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BFEF33-1DC6-197D-E5B2-CAEEC5060F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FB7CA1-A170-5DC5-2BA0-45D174276E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C1E74C-8EA6-6E89-F1F3-0F05AC68C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0FB3F-8261-4144-95DD-8A9913E4863F}" type="datetime1">
              <a:rPr lang="en-US" smtClean="0"/>
              <a:t>1/19/2026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0BC998-90CA-8393-6E7C-5326441E1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D738508-94F6-7FD9-37B7-A50E1A963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391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BA7F08-940B-980C-3B73-65090924B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397BE3-79F6-168C-8053-1B76E44B6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FDE31-BB23-4A50-A48E-7A6CB59A876E}" type="datetime1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1C6998-68DE-9BEA-7813-012557B5D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64539D-5310-E625-D80E-7F5DAF664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351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43A0A3-5913-49C0-5F36-BD69E2F5E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A313D-10D5-4731-9839-ABC79F8085FD}" type="datetime1">
              <a:rPr lang="en-US" smtClean="0"/>
              <a:t>1/19/2026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20A4C1-4EE2-EBB7-056A-F5B62681B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97BDBD-7735-AB74-B2FB-3DAEAEB98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260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9D823-8857-C940-B42B-F77940A0E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47B49-0026-891C-9F68-46E069E75B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8EE428-8E69-3F50-D0D1-3243AE291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DD9710-EBF5-0E0B-8EF9-174BCBD78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10694-8C96-442E-B00F-635BEEFA1A25}" type="datetime1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E2ACF1-0B9A-2001-133A-3C2B0FA20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C0AEB6-25EF-26DB-DADD-311167B4D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065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D44C1-3192-3A63-A410-0CE4AAFF2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9A5B7C-A0D8-5B97-18E7-D4F2368234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213AD4-B161-EC9F-8F00-B37FC3AF23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E447FC-3038-C611-AC5E-303202D3C7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72497" y="6356349"/>
            <a:ext cx="2743200" cy="365125"/>
          </a:xfrm>
        </p:spPr>
        <p:txBody>
          <a:bodyPr/>
          <a:lstStyle/>
          <a:p>
            <a:fld id="{58279914-0915-4254-812C-62447F1748AB}" type="datetime1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51BF1A-39AE-66BA-C087-91701AD1C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760806-4234-5DFF-EA53-CAB95EB37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2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08796DD-EAB5-AFD0-7421-89037E2491B8}"/>
              </a:ext>
            </a:extLst>
          </p:cNvPr>
          <p:cNvSpPr/>
          <p:nvPr userDrawn="1"/>
        </p:nvSpPr>
        <p:spPr>
          <a:xfrm>
            <a:off x="0" y="6274678"/>
            <a:ext cx="12192000" cy="58332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64453F-9537-2DB2-6EBE-FB09E555F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2FC9F7-DC97-732B-F64B-DB416E2FDA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EA8E7-3503-4BE3-14AB-54ECEA96B8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5E09F5-C725-4D8F-BA2C-DD584A511832}" type="datetime1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627A5-7505-2856-8477-6264E77C53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44756" y="6475027"/>
            <a:ext cx="6620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cap="none" spc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defRPr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2024 | 22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&amp; 24</a:t>
            </a:r>
            <a:r>
              <a:rPr lang="en-US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8FCE7-C88E-5124-6546-495FBE91ED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2F6CF8-2A4B-4145-891A-1243EF3B587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logo of a tree with green leaves">
            <a:extLst>
              <a:ext uri="{FF2B5EF4-FFF2-40B4-BE49-F238E27FC236}">
                <a16:creationId xmlns:a16="http://schemas.microsoft.com/office/drawing/2014/main" id="{EAF9AC99-D414-673E-5B34-3749882EFFF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6397" y="6352501"/>
            <a:ext cx="390502" cy="452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911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AAA14-F894-4AC7-A177-731B9CF01C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27F8FD-C5EC-7FCA-A1C4-5121295ABA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Presented by: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Affiliation:     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Country:        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Authors:        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EFD250-5F7B-DFC9-6224-2FA03BE3E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72034" y="6359935"/>
            <a:ext cx="6509357" cy="365125"/>
          </a:xfrm>
        </p:spPr>
        <p:txBody>
          <a:bodyPr/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ICMS – 2026 | 22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24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&amp; 25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707278-63C9-669B-7823-3BE62057B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Subtitle (Optional)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C05416E-AF2B-DEE7-DF64-5F65CD0D270E}"/>
              </a:ext>
            </a:extLst>
          </p:cNvPr>
          <p:cNvGrpSpPr/>
          <p:nvPr/>
        </p:nvGrpSpPr>
        <p:grpSpPr>
          <a:xfrm>
            <a:off x="717550" y="135583"/>
            <a:ext cx="10284118" cy="1057297"/>
            <a:chOff x="1447691" y="110299"/>
            <a:chExt cx="8462131" cy="1057297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83E6C3E-9594-A11F-70F1-70ED332267A0}"/>
                </a:ext>
              </a:extLst>
            </p:cNvPr>
            <p:cNvSpPr txBox="1"/>
            <p:nvPr/>
          </p:nvSpPr>
          <p:spPr>
            <a:xfrm>
              <a:off x="2360130" y="223448"/>
              <a:ext cx="754969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r>
                <a:rPr lang="en-US" sz="2400" b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th</a:t>
              </a:r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 International Conference on Mangroves </a:t>
              </a:r>
            </a:p>
            <a:p>
              <a:pPr algn="ctr"/>
              <a:r>
                <a:rPr lang="en-US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for Sustainability (ICMS 2026) </a:t>
              </a:r>
            </a:p>
          </p:txBody>
        </p:sp>
        <p:pic>
          <p:nvPicPr>
            <p:cNvPr id="7" name="Picture 6" descr="A logo of a tree with green leaves&#10;&#10;Description automatically generated">
              <a:extLst>
                <a:ext uri="{FF2B5EF4-FFF2-40B4-BE49-F238E27FC236}">
                  <a16:creationId xmlns:a16="http://schemas.microsoft.com/office/drawing/2014/main" id="{6ECADCE8-D55F-62E9-C158-C9AB890219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47691" y="110299"/>
              <a:ext cx="912438" cy="1057297"/>
            </a:xfrm>
            <a:prstGeom prst="rect">
              <a:avLst/>
            </a:prstGeom>
          </p:spPr>
        </p:pic>
      </p:grpSp>
      <p:pic>
        <p:nvPicPr>
          <p:cNvPr id="12" name="Picture 11" descr="A logo with a lion and candle&#10;&#10;AI-generated content may be incorrect.">
            <a:extLst>
              <a:ext uri="{FF2B5EF4-FFF2-40B4-BE49-F238E27FC236}">
                <a16:creationId xmlns:a16="http://schemas.microsoft.com/office/drawing/2014/main" id="{86BB5E3A-4165-7A9B-CE2C-B6AA347815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105" y="135583"/>
            <a:ext cx="930380" cy="109728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51F6CE5-77D7-4D4A-A9D8-EA2ACEBCEF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17250" y="23597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263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759AD-CF60-E041-92B4-F449EFD5F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0E6B92-7ECF-B2C4-F0E6-A26BCACBB1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04CC3C-19CD-F093-C6F6-6FC69F402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62F6CF8-2A4B-4145-891A-1243EF3B5879}" type="slidenum">
              <a:rPr lang="en-US" smtClean="0"/>
              <a:t>2</a:t>
            </a:fld>
            <a:endParaRPr 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DB27DA1D-8470-D703-A568-F1C8B37AE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72035" y="6359935"/>
            <a:ext cx="6465396" cy="365125"/>
          </a:xfrm>
        </p:spPr>
        <p:txBody>
          <a:bodyPr/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International Conference on Mangroves for Sustainability – ICMS 2026 | 22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23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, 24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&amp; 25</a:t>
            </a:r>
            <a:r>
              <a:rPr lang="en-US" sz="11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July   </a:t>
            </a:r>
          </a:p>
        </p:txBody>
      </p:sp>
    </p:spTree>
    <p:extLst>
      <p:ext uri="{BB962C8B-B14F-4D97-AF65-F5344CB8AC3E}">
        <p14:creationId xmlns:p14="http://schemas.microsoft.com/office/powerpoint/2010/main" val="3911892985"/>
      </p:ext>
    </p:extLst>
  </p:cSld>
  <p:clrMapOvr>
    <a:masterClrMapping/>
  </p:clrMapOvr>
</p:sld>
</file>

<file path=ppt/theme/theme1.xml><?xml version="1.0" encoding="utf-8"?>
<a:theme xmlns:a="http://schemas.openxmlformats.org/drawingml/2006/main" name="ICMS-2024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67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ICMS-2024</vt:lpstr>
      <vt:lpstr>Title Subtitle (Optional) 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Centre for Environmental Studies and Sustainable Development</dc:creator>
  <cp:lastModifiedBy>Mr.Shalidu Andradi</cp:lastModifiedBy>
  <cp:revision>12</cp:revision>
  <dcterms:created xsi:type="dcterms:W3CDTF">2024-07-08T08:21:26Z</dcterms:created>
  <dcterms:modified xsi:type="dcterms:W3CDTF">2026-01-19T06:44:23Z</dcterms:modified>
</cp:coreProperties>
</file>