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ks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59" r:id="rId10"/>
    <p:sldId id="268" r:id="rId11"/>
    <p:sldId id="269" r:id="rId12"/>
    <p:sldId id="270" r:id="rId13"/>
    <p:sldId id="260" r:id="rId14"/>
    <p:sldId id="271" r:id="rId15"/>
    <p:sldId id="272" r:id="rId16"/>
    <p:sldId id="273" r:id="rId17"/>
    <p:sldId id="274" r:id="rId18"/>
    <p:sldId id="261" r:id="rId19"/>
    <p:sldId id="275" r:id="rId20"/>
    <p:sldId id="276" r:id="rId21"/>
    <p:sldId id="262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70BD"/>
    <a:srgbClr val="4D1AF3"/>
    <a:srgbClr val="FAA12F"/>
    <a:srgbClr val="595959"/>
    <a:srgbClr val="E6E6E6"/>
    <a:srgbClr val="401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63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2112221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11111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FA70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A4-4929-ADAD-82CD54C911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E4701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A4-4929-ADAD-82CD54C9118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A4-4929-ADAD-82CD54C9118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78337152"/>
        <c:axId val="378338688"/>
      </c:barChart>
      <c:catAx>
        <c:axId val="37833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78338688"/>
        <c:crosses val="autoZero"/>
        <c:auto val="1"/>
        <c:lblAlgn val="ctr"/>
        <c:lblOffset val="100"/>
        <c:noMultiLvlLbl val="0"/>
      </c:catAx>
      <c:valAx>
        <c:axId val="37833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7833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>
              <a:lumMod val="85000"/>
              <a:lumOff val="1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010155375756364"/>
          <c:y val="0.18787273337246713"/>
          <c:w val="0.4092755749032353"/>
          <c:h val="0.6139134387208702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F78D2E"/>
            </a:solidFill>
            <a:ln>
              <a:noFill/>
            </a:ln>
          </c:spPr>
          <c:dPt>
            <c:idx val="0"/>
            <c:bubble3D val="0"/>
            <c:spPr>
              <a:solidFill>
                <a:srgbClr val="FA70B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EA-4F98-8D25-C0DEC89C86FD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EA-4F98-8D25-C0DEC89C86FD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EA-4F98-8D25-C0DEC89C86FD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EA-4F98-8D25-C0DEC89C86FD}"/>
              </c:ext>
            </c:extLst>
          </c:dPt>
          <c:dLbls>
            <c:dLbl>
              <c:idx val="0"/>
              <c:layout>
                <c:manualLayout>
                  <c:x val="0.11724238873698797"/>
                  <c:y val="1.4182550192268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EA-4F98-8D25-C0DEC89C86FD}"/>
                </c:ext>
              </c:extLst>
            </c:dLbl>
            <c:dLbl>
              <c:idx val="1"/>
              <c:layout>
                <c:manualLayout>
                  <c:x val="-7.5640250798056766E-2"/>
                  <c:y val="7.65857710382497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EA-4F98-8D25-C0DEC89C86FD}"/>
                </c:ext>
              </c:extLst>
            </c:dLbl>
            <c:dLbl>
              <c:idx val="2"/>
              <c:layout>
                <c:manualLayout>
                  <c:x val="-6.9967231988202538E-2"/>
                  <c:y val="-6.2403220845981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EA-4F98-8D25-C0DEC89C86FD}"/>
                </c:ext>
              </c:extLst>
            </c:dLbl>
            <c:dLbl>
              <c:idx val="3"/>
              <c:layout>
                <c:manualLayout>
                  <c:x val="-1.3237043889660002E-2"/>
                  <c:y val="-0.104950871422786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FEA-4F98-8D25-C0DEC89C86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EA-4F98-8D25-C0DEC89C86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6735531823743278E-2"/>
          <c:y val="0.80976152544382995"/>
          <c:w val="0.86548630118923875"/>
          <c:h val="0.16180257309429519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9FF71-ED84-4CB3-B88D-9B7A513474B2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F9524C5-4D17-4521-A71E-B0521B03F1D8}">
      <dgm:prSet phldrT="[文本]" custT="1"/>
      <dgm:spPr>
        <a:solidFill>
          <a:srgbClr val="FA70BD"/>
        </a:solidFill>
      </dgm:spPr>
      <dgm:t>
        <a:bodyPr/>
        <a:lstStyle/>
        <a:p>
          <a:pPr algn="l"/>
          <a:r>
            <a:rPr lang="en-US" altLang="zh-CN" sz="1600" b="1" spc="30" baseline="0" dirty="0">
              <a:latin typeface="微软雅黑" panose="020B0503020204020204" pitchFamily="34" charset="-122"/>
              <a:ea typeface="微软雅黑" panose="020B0503020204020204" pitchFamily="34" charset="-122"/>
            </a:rPr>
            <a:t>Add title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929F071-14A2-415D-A68C-7063C66299E8}" type="parTrans" cxnId="{8A843F13-9A78-4F93-8BCC-6F0DE71BDEC9}">
      <dgm:prSet/>
      <dgm:spPr/>
      <dgm:t>
        <a:bodyPr/>
        <a:lstStyle/>
        <a:p>
          <a:endParaRPr lang="zh-CN" altLang="en-US" sz="1600"/>
        </a:p>
      </dgm:t>
    </dgm:pt>
    <dgm:pt modelId="{E5A131F2-0CB6-454A-94A3-4F8122DC4A15}" type="sibTrans" cxnId="{8A843F13-9A78-4F93-8BCC-6F0DE71BDEC9}">
      <dgm:prSet/>
      <dgm:spPr/>
      <dgm:t>
        <a:bodyPr/>
        <a:lstStyle/>
        <a:p>
          <a:endParaRPr lang="zh-CN" altLang="en-US" sz="1600"/>
        </a:p>
      </dgm:t>
    </dgm:pt>
    <dgm:pt modelId="{670F9126-9F4F-4111-8430-860B6A110434}">
      <dgm:prSet phldrT="[文本]" custT="1"/>
      <dgm:spPr>
        <a:solidFill>
          <a:srgbClr val="F18E39"/>
        </a:solidFill>
      </dgm:spPr>
      <dgm:t>
        <a:bodyPr/>
        <a:lstStyle/>
        <a:p>
          <a:pPr algn="r"/>
          <a:r>
            <a:rPr lang="en-US" altLang="zh-CN" sz="1600" b="1" spc="1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a title</a:t>
          </a:r>
          <a:endParaRPr lang="zh-CN" altLang="en-US" sz="1600" dirty="0"/>
        </a:p>
      </dgm:t>
    </dgm:pt>
    <dgm:pt modelId="{C293B7AC-3FAC-4F80-B2EA-E6AAFA53E6CA}" type="parTrans" cxnId="{237A4E3E-E7EF-4BDC-A9F0-96EEEE78F7AC}">
      <dgm:prSet/>
      <dgm:spPr/>
      <dgm:t>
        <a:bodyPr/>
        <a:lstStyle/>
        <a:p>
          <a:endParaRPr lang="zh-CN" altLang="en-US" sz="1600"/>
        </a:p>
      </dgm:t>
    </dgm:pt>
    <dgm:pt modelId="{88255BA1-0295-4040-9AC5-085E69204A6D}" type="sibTrans" cxnId="{237A4E3E-E7EF-4BDC-A9F0-96EEEE78F7AC}">
      <dgm:prSet/>
      <dgm:spPr/>
      <dgm:t>
        <a:bodyPr/>
        <a:lstStyle/>
        <a:p>
          <a:endParaRPr lang="zh-CN" altLang="en-US" sz="1600"/>
        </a:p>
      </dgm:t>
    </dgm:pt>
    <dgm:pt modelId="{F38329E6-B2B6-4B75-B1A8-CD600E1B52E8}">
      <dgm:prSet phldrT="[文本]" custT="1"/>
      <dgm:spPr>
        <a:solidFill>
          <a:srgbClr val="7030A0"/>
        </a:solidFill>
      </dgm:spPr>
      <dgm:t>
        <a:bodyPr/>
        <a:lstStyle/>
        <a:p>
          <a:pPr algn="r"/>
          <a:r>
            <a:rPr lang="en-US" altLang="zh-CN" sz="1600" b="1" spc="30" baseline="0" dirty="0">
              <a:latin typeface="微软雅黑" panose="020B0503020204020204" pitchFamily="34" charset="-122"/>
              <a:ea typeface="微软雅黑" panose="020B0503020204020204" pitchFamily="34" charset="-122"/>
            </a:rPr>
            <a:t>Add title</a:t>
          </a:r>
          <a:endParaRPr lang="zh-CN" altLang="en-US" sz="1600" b="1" spc="30" baseline="0" dirty="0"/>
        </a:p>
      </dgm:t>
    </dgm:pt>
    <dgm:pt modelId="{D38134CB-4330-4DDE-BDDD-14432F60BA83}" type="parTrans" cxnId="{357412EF-D66F-4438-8F2D-6974BF5FFC5F}">
      <dgm:prSet/>
      <dgm:spPr/>
      <dgm:t>
        <a:bodyPr/>
        <a:lstStyle/>
        <a:p>
          <a:endParaRPr lang="zh-CN" altLang="en-US" sz="1600"/>
        </a:p>
      </dgm:t>
    </dgm:pt>
    <dgm:pt modelId="{02741B52-93C7-410B-9B16-6E4367B96146}" type="sibTrans" cxnId="{357412EF-D66F-4438-8F2D-6974BF5FFC5F}">
      <dgm:prSet/>
      <dgm:spPr/>
      <dgm:t>
        <a:bodyPr/>
        <a:lstStyle/>
        <a:p>
          <a:endParaRPr lang="zh-CN" altLang="en-US" sz="1600"/>
        </a:p>
      </dgm:t>
    </dgm:pt>
    <dgm:pt modelId="{1C0C074A-0867-46AE-BAAD-DF9721ACA11D}">
      <dgm:prSet phldrT="[文本]" custT="1"/>
      <dgm:spPr>
        <a:solidFill>
          <a:srgbClr val="00B0F0"/>
        </a:solidFill>
      </dgm:spPr>
      <dgm:t>
        <a:bodyPr/>
        <a:lstStyle/>
        <a:p>
          <a:pPr algn="l"/>
          <a:r>
            <a:rPr lang="en-US" altLang="zh-CN" sz="1600" b="1" spc="1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a title</a:t>
          </a:r>
          <a:endParaRPr lang="zh-CN" altLang="en-US" sz="1600" dirty="0"/>
        </a:p>
      </dgm:t>
    </dgm:pt>
    <dgm:pt modelId="{202C5093-DCEC-4F27-BAEB-B4E887731D1E}" type="parTrans" cxnId="{F6FECFA0-E4A0-4C06-9634-ED8EEA751560}">
      <dgm:prSet/>
      <dgm:spPr/>
      <dgm:t>
        <a:bodyPr/>
        <a:lstStyle/>
        <a:p>
          <a:endParaRPr lang="zh-CN" altLang="en-US" sz="1600"/>
        </a:p>
      </dgm:t>
    </dgm:pt>
    <dgm:pt modelId="{610E0DD0-63F5-4E60-968B-FF9C1C8ED6A8}" type="sibTrans" cxnId="{F6FECFA0-E4A0-4C06-9634-ED8EEA751560}">
      <dgm:prSet/>
      <dgm:spPr/>
      <dgm:t>
        <a:bodyPr/>
        <a:lstStyle/>
        <a:p>
          <a:endParaRPr lang="zh-CN" altLang="en-US" sz="1600"/>
        </a:p>
      </dgm:t>
    </dgm:pt>
    <dgm:pt modelId="{17A57B0C-12E1-46DA-81FC-EB7D3944D795}">
      <dgm:prSet phldrT="[文本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n-US" altLang="zh-CN" sz="1600" b="1" spc="10" baseline="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content</a:t>
          </a:r>
          <a:endParaRPr lang="zh-CN" altLang="en-U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2A959B15-7843-46D5-8D86-9ED773F96C43}" type="parTrans" cxnId="{ECEC3C14-C76B-4F45-9140-9329C90AD67A}">
      <dgm:prSet/>
      <dgm:spPr/>
      <dgm:t>
        <a:bodyPr/>
        <a:lstStyle/>
        <a:p>
          <a:endParaRPr lang="zh-CN" altLang="en-US" sz="1600"/>
        </a:p>
      </dgm:t>
    </dgm:pt>
    <dgm:pt modelId="{1DDAF9FF-2685-4D2A-A56A-5BD7F7669CD8}" type="sibTrans" cxnId="{ECEC3C14-C76B-4F45-9140-9329C90AD67A}">
      <dgm:prSet/>
      <dgm:spPr/>
      <dgm:t>
        <a:bodyPr/>
        <a:lstStyle/>
        <a:p>
          <a:endParaRPr lang="zh-CN" altLang="en-US" sz="1600"/>
        </a:p>
      </dgm:t>
    </dgm:pt>
    <dgm:pt modelId="{9702BA1D-4DF6-4DB9-9C23-09DE10B2F3F7}">
      <dgm:prSet phldrT="[文本]" custT="1"/>
      <dgm:spPr>
        <a:ln>
          <a:solidFill>
            <a:srgbClr val="FA70BD"/>
          </a:solidFill>
        </a:ln>
      </dgm:spPr>
      <dgm:t>
        <a:bodyPr/>
        <a:lstStyle/>
        <a:p>
          <a:endParaRPr lang="zh-CN" altLang="en-U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44EECAF-7C18-4A55-A7F5-9CAAB9C59E06}" type="parTrans" cxnId="{7548AFB2-3D15-433B-A4D9-5D44AAD297D2}">
      <dgm:prSet/>
      <dgm:spPr/>
      <dgm:t>
        <a:bodyPr/>
        <a:lstStyle/>
        <a:p>
          <a:endParaRPr lang="zh-CN" altLang="en-US" sz="1600"/>
        </a:p>
      </dgm:t>
    </dgm:pt>
    <dgm:pt modelId="{BE92EECF-35DD-443E-BE47-526440954AAA}" type="sibTrans" cxnId="{7548AFB2-3D15-433B-A4D9-5D44AAD297D2}">
      <dgm:prSet/>
      <dgm:spPr/>
      <dgm:t>
        <a:bodyPr/>
        <a:lstStyle/>
        <a:p>
          <a:endParaRPr lang="zh-CN" altLang="en-US" sz="1600"/>
        </a:p>
      </dgm:t>
    </dgm:pt>
    <dgm:pt modelId="{C677B6AF-638D-4690-8B1F-C85F66BE2838}">
      <dgm:prSet phldrT="[文本]" custT="1"/>
      <dgm:spPr>
        <a:ln>
          <a:solidFill>
            <a:srgbClr val="FA70BD"/>
          </a:solidFill>
        </a:ln>
      </dgm:spPr>
      <dgm:t>
        <a:bodyPr/>
        <a:lstStyle/>
        <a:p>
          <a:r>
            <a: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Add content</a:t>
          </a:r>
          <a:endParaRPr lang="zh-CN" altLang="en-US" sz="1600" b="1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C947AED-985C-46F2-8F96-637E5627F7EF}" type="parTrans" cxnId="{469CC73A-B56E-4E54-A242-1D4E1F242BE2}">
      <dgm:prSet/>
      <dgm:spPr/>
      <dgm:t>
        <a:bodyPr/>
        <a:lstStyle/>
        <a:p>
          <a:endParaRPr lang="zh-CN" altLang="en-US" sz="1600"/>
        </a:p>
      </dgm:t>
    </dgm:pt>
    <dgm:pt modelId="{5085AE10-10B2-4EA3-AC7C-3E834F697B6D}" type="sibTrans" cxnId="{469CC73A-B56E-4E54-A242-1D4E1F242BE2}">
      <dgm:prSet/>
      <dgm:spPr/>
      <dgm:t>
        <a:bodyPr/>
        <a:lstStyle/>
        <a:p>
          <a:endParaRPr lang="zh-CN" altLang="en-US" sz="1600"/>
        </a:p>
      </dgm:t>
    </dgm:pt>
    <dgm:pt modelId="{FA657E14-33BB-47E6-88A4-F41D7D5FB728}">
      <dgm:prSet phldrT="[文本]" custT="1"/>
      <dgm:spPr>
        <a:ln>
          <a:solidFill>
            <a:srgbClr val="FFB82E"/>
          </a:solidFill>
        </a:ln>
      </dgm:spPr>
      <dgm:t>
        <a:bodyPr/>
        <a:lstStyle/>
        <a:p>
          <a:r>
            <a:rPr lang="en-US" altLang="zh-CN" sz="1600" b="1" spc="10" baseline="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content</a:t>
          </a:r>
          <a:endParaRPr lang="zh-CN" altLang="en-U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B5CA46AC-019A-4969-B123-7CC5E4B75199}" type="parTrans" cxnId="{318B00D9-9C20-47AC-AFC2-12642EC9C275}">
      <dgm:prSet/>
      <dgm:spPr/>
      <dgm:t>
        <a:bodyPr/>
        <a:lstStyle/>
        <a:p>
          <a:endParaRPr lang="zh-CN" altLang="en-US" sz="1600"/>
        </a:p>
      </dgm:t>
    </dgm:pt>
    <dgm:pt modelId="{87B1E9A2-BFEE-4F54-9E38-7621F3094F7A}" type="sibTrans" cxnId="{318B00D9-9C20-47AC-AFC2-12642EC9C275}">
      <dgm:prSet/>
      <dgm:spPr/>
      <dgm:t>
        <a:bodyPr/>
        <a:lstStyle/>
        <a:p>
          <a:endParaRPr lang="zh-CN" altLang="en-US" sz="1600"/>
        </a:p>
      </dgm:t>
    </dgm:pt>
    <dgm:pt modelId="{B2937C1E-814B-4D36-B4E1-5DFC1E50875F}">
      <dgm:prSet phldrT="[文本]" custT="1"/>
      <dgm:spPr>
        <a:ln>
          <a:solidFill>
            <a:srgbClr val="7030A0"/>
          </a:solidFill>
        </a:ln>
      </dgm:spPr>
      <dgm:t>
        <a:bodyPr/>
        <a:lstStyle/>
        <a:p>
          <a:r>
            <a: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Add content</a:t>
          </a:r>
          <a:endParaRPr lang="zh-CN" altLang="en-U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8B707517-C4D0-4DA1-B62B-3EFB7491E7F8}" type="parTrans" cxnId="{970449A3-0CAF-4938-BD01-AFB63198E113}">
      <dgm:prSet/>
      <dgm:spPr/>
      <dgm:t>
        <a:bodyPr/>
        <a:lstStyle/>
        <a:p>
          <a:endParaRPr lang="zh-CN" altLang="en-US" sz="1600"/>
        </a:p>
      </dgm:t>
    </dgm:pt>
    <dgm:pt modelId="{4A39603C-479A-4D96-8285-6C561CF93298}" type="sibTrans" cxnId="{970449A3-0CAF-4938-BD01-AFB63198E113}">
      <dgm:prSet/>
      <dgm:spPr/>
      <dgm:t>
        <a:bodyPr/>
        <a:lstStyle/>
        <a:p>
          <a:endParaRPr lang="zh-CN" altLang="en-US" sz="1600"/>
        </a:p>
      </dgm:t>
    </dgm:pt>
    <dgm:pt modelId="{D79277FE-023B-4378-BE88-977C92E089AE}">
      <dgm:prSet phldrT="[文本]" custT="1"/>
      <dgm:spPr>
        <a:ln>
          <a:solidFill>
            <a:srgbClr val="7030A0"/>
          </a:solidFill>
        </a:ln>
      </dgm:spPr>
      <dgm:t>
        <a:bodyPr/>
        <a:lstStyle/>
        <a:p>
          <a:endParaRPr lang="zh-CN" altLang="en-U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2C2F9F6-598C-4442-9A88-7E36B067C320}" type="parTrans" cxnId="{B0268BE8-0A29-48C4-8F5E-9D3424A9DB48}">
      <dgm:prSet/>
      <dgm:spPr/>
      <dgm:t>
        <a:bodyPr/>
        <a:lstStyle/>
        <a:p>
          <a:endParaRPr lang="zh-CN" altLang="en-US" sz="1600"/>
        </a:p>
      </dgm:t>
    </dgm:pt>
    <dgm:pt modelId="{F94C15A1-FE0E-481D-85DF-0AC4CC06F0C6}" type="sibTrans" cxnId="{B0268BE8-0A29-48C4-8F5E-9D3424A9DB48}">
      <dgm:prSet/>
      <dgm:spPr/>
      <dgm:t>
        <a:bodyPr/>
        <a:lstStyle/>
        <a:p>
          <a:endParaRPr lang="zh-CN" altLang="en-US" sz="1600"/>
        </a:p>
      </dgm:t>
    </dgm:pt>
    <dgm:pt modelId="{3918A220-CD0F-42F0-BFD2-5E2A6537ABEB}">
      <dgm:prSet phldrT="[文本]" custT="1"/>
      <dgm:spPr>
        <a:ln>
          <a:solidFill>
            <a:srgbClr val="00B0F0"/>
          </a:solidFill>
        </a:ln>
      </dgm:spPr>
      <dgm:t>
        <a:bodyPr/>
        <a:lstStyle/>
        <a:p>
          <a:endParaRPr lang="zh-CN" altLang="en-U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88C0E947-3832-40F3-B493-F3ACF97E25A4}" type="parTrans" cxnId="{F247C62E-2507-4D3C-9232-19950A2411BD}">
      <dgm:prSet/>
      <dgm:spPr/>
      <dgm:t>
        <a:bodyPr/>
        <a:lstStyle/>
        <a:p>
          <a:endParaRPr lang="zh-CN" altLang="en-US" sz="1600"/>
        </a:p>
      </dgm:t>
    </dgm:pt>
    <dgm:pt modelId="{01FA8F30-138A-4C80-A474-65FF3725C0A2}" type="sibTrans" cxnId="{F247C62E-2507-4D3C-9232-19950A2411BD}">
      <dgm:prSet/>
      <dgm:spPr/>
      <dgm:t>
        <a:bodyPr/>
        <a:lstStyle/>
        <a:p>
          <a:endParaRPr lang="zh-CN" altLang="en-US" sz="1600"/>
        </a:p>
      </dgm:t>
    </dgm:pt>
    <dgm:pt modelId="{ED2D3156-6E0C-4A16-B68F-A7689A1A7D1D}">
      <dgm:prSet phldrT="[文本]" custT="1"/>
      <dgm:spPr>
        <a:ln>
          <a:solidFill>
            <a:srgbClr val="FFB82E"/>
          </a:solidFill>
        </a:ln>
      </dgm:spPr>
      <dgm:t>
        <a:bodyPr/>
        <a:lstStyle/>
        <a:p>
          <a:endParaRPr lang="zh-CN" altLang="en-U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A22F8AE-F122-4970-8C62-EAD49D688E87}" type="parTrans" cxnId="{2A4B3BCA-6323-4C9B-BC14-7B240EE6ED2D}">
      <dgm:prSet/>
      <dgm:spPr/>
      <dgm:t>
        <a:bodyPr/>
        <a:lstStyle/>
        <a:p>
          <a:endParaRPr lang="zh-CN" altLang="en-US" sz="1600"/>
        </a:p>
      </dgm:t>
    </dgm:pt>
    <dgm:pt modelId="{ABA4CA7B-05FF-4DCB-BFEA-75BE18D9025D}" type="sibTrans" cxnId="{2A4B3BCA-6323-4C9B-BC14-7B240EE6ED2D}">
      <dgm:prSet/>
      <dgm:spPr/>
      <dgm:t>
        <a:bodyPr/>
        <a:lstStyle/>
        <a:p>
          <a:endParaRPr lang="zh-CN" altLang="en-US" sz="1600"/>
        </a:p>
      </dgm:t>
    </dgm:pt>
    <dgm:pt modelId="{0C67F0E4-6231-4B7C-B663-847F6A33FA24}" type="pres">
      <dgm:prSet presAssocID="{01B9FF71-ED84-4CB3-B88D-9B7A513474B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7B39CED-C807-49CA-AA98-1E63DFED66FE}" type="pres">
      <dgm:prSet presAssocID="{01B9FF71-ED84-4CB3-B88D-9B7A513474B2}" presName="children" presStyleCnt="0"/>
      <dgm:spPr/>
    </dgm:pt>
    <dgm:pt modelId="{5FCCDF64-1BE2-4C3B-951A-DE1D943E2BED}" type="pres">
      <dgm:prSet presAssocID="{01B9FF71-ED84-4CB3-B88D-9B7A513474B2}" presName="child1group" presStyleCnt="0"/>
      <dgm:spPr/>
    </dgm:pt>
    <dgm:pt modelId="{CB6ED897-BA72-46D1-B768-9B451C352614}" type="pres">
      <dgm:prSet presAssocID="{01B9FF71-ED84-4CB3-B88D-9B7A513474B2}" presName="child1" presStyleLbl="bgAcc1" presStyleIdx="0" presStyleCnt="4"/>
      <dgm:spPr/>
      <dgm:t>
        <a:bodyPr/>
        <a:lstStyle/>
        <a:p>
          <a:endParaRPr lang="es-ES"/>
        </a:p>
      </dgm:t>
    </dgm:pt>
    <dgm:pt modelId="{369F63E2-DE9F-4573-8D18-12CB748C23FE}" type="pres">
      <dgm:prSet presAssocID="{01B9FF71-ED84-4CB3-B88D-9B7A513474B2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6E0B35-4EBD-47A8-BB3A-8AEECA884A00}" type="pres">
      <dgm:prSet presAssocID="{01B9FF71-ED84-4CB3-B88D-9B7A513474B2}" presName="child2group" presStyleCnt="0"/>
      <dgm:spPr/>
    </dgm:pt>
    <dgm:pt modelId="{7D94316D-6B7C-4757-B8B7-716E3B96E523}" type="pres">
      <dgm:prSet presAssocID="{01B9FF71-ED84-4CB3-B88D-9B7A513474B2}" presName="child2" presStyleLbl="bgAcc1" presStyleIdx="1" presStyleCnt="4"/>
      <dgm:spPr/>
      <dgm:t>
        <a:bodyPr/>
        <a:lstStyle/>
        <a:p>
          <a:endParaRPr lang="es-ES"/>
        </a:p>
      </dgm:t>
    </dgm:pt>
    <dgm:pt modelId="{5CDB2A9D-D346-4B35-93DF-7E06E7624793}" type="pres">
      <dgm:prSet presAssocID="{01B9FF71-ED84-4CB3-B88D-9B7A513474B2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E4766E-59F5-46AA-8B70-B1934EA82482}" type="pres">
      <dgm:prSet presAssocID="{01B9FF71-ED84-4CB3-B88D-9B7A513474B2}" presName="child3group" presStyleCnt="0"/>
      <dgm:spPr/>
    </dgm:pt>
    <dgm:pt modelId="{87C1AB61-91C3-46CF-BC4A-51A9EF6CDB51}" type="pres">
      <dgm:prSet presAssocID="{01B9FF71-ED84-4CB3-B88D-9B7A513474B2}" presName="child3" presStyleLbl="bgAcc1" presStyleIdx="2" presStyleCnt="4"/>
      <dgm:spPr/>
      <dgm:t>
        <a:bodyPr/>
        <a:lstStyle/>
        <a:p>
          <a:endParaRPr lang="es-ES"/>
        </a:p>
      </dgm:t>
    </dgm:pt>
    <dgm:pt modelId="{8CCD2E5E-03DA-4D0B-BDDE-9F0FCCF433EA}" type="pres">
      <dgm:prSet presAssocID="{01B9FF71-ED84-4CB3-B88D-9B7A513474B2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DDC27B-CAB7-43E4-927C-0835F0E26AC4}" type="pres">
      <dgm:prSet presAssocID="{01B9FF71-ED84-4CB3-B88D-9B7A513474B2}" presName="child4group" presStyleCnt="0"/>
      <dgm:spPr/>
    </dgm:pt>
    <dgm:pt modelId="{0CB6A097-8455-4FB5-B048-42278F1D8199}" type="pres">
      <dgm:prSet presAssocID="{01B9FF71-ED84-4CB3-B88D-9B7A513474B2}" presName="child4" presStyleLbl="bgAcc1" presStyleIdx="3" presStyleCnt="4"/>
      <dgm:spPr/>
      <dgm:t>
        <a:bodyPr/>
        <a:lstStyle/>
        <a:p>
          <a:endParaRPr lang="es-ES"/>
        </a:p>
      </dgm:t>
    </dgm:pt>
    <dgm:pt modelId="{D4B24855-A4ED-447E-BD49-C0C5A248A654}" type="pres">
      <dgm:prSet presAssocID="{01B9FF71-ED84-4CB3-B88D-9B7A513474B2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FEE29D-44B2-4004-B09B-094EEE45F5FE}" type="pres">
      <dgm:prSet presAssocID="{01B9FF71-ED84-4CB3-B88D-9B7A513474B2}" presName="childPlaceholder" presStyleCnt="0"/>
      <dgm:spPr/>
    </dgm:pt>
    <dgm:pt modelId="{B3C425D2-E119-4C0E-8546-F38C6DC5A1F0}" type="pres">
      <dgm:prSet presAssocID="{01B9FF71-ED84-4CB3-B88D-9B7A513474B2}" presName="circle" presStyleCnt="0"/>
      <dgm:spPr/>
    </dgm:pt>
    <dgm:pt modelId="{801DC670-6713-4145-8934-5D4DBC9D4454}" type="pres">
      <dgm:prSet presAssocID="{01B9FF71-ED84-4CB3-B88D-9B7A513474B2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F11DB9-2E55-4C57-AFFF-06E0251BCE7C}" type="pres">
      <dgm:prSet presAssocID="{01B9FF71-ED84-4CB3-B88D-9B7A513474B2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B73589-60EA-4ED3-A780-51439EEA74FB}" type="pres">
      <dgm:prSet presAssocID="{01B9FF71-ED84-4CB3-B88D-9B7A513474B2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C4EA25-59C1-4E00-B1BF-0719AA0AD407}" type="pres">
      <dgm:prSet presAssocID="{01B9FF71-ED84-4CB3-B88D-9B7A513474B2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9A4958-A661-4ED8-9ECC-8E9AB76D6BFB}" type="pres">
      <dgm:prSet presAssocID="{01B9FF71-ED84-4CB3-B88D-9B7A513474B2}" presName="quadrantPlaceholder" presStyleCnt="0"/>
      <dgm:spPr/>
    </dgm:pt>
    <dgm:pt modelId="{03D03A18-B22B-4FC8-B85B-1CA6FCC408E5}" type="pres">
      <dgm:prSet presAssocID="{01B9FF71-ED84-4CB3-B88D-9B7A513474B2}" presName="center1" presStyleLbl="fgShp" presStyleIdx="0" presStyleCnt="2"/>
      <dgm:spPr>
        <a:solidFill>
          <a:schemeClr val="bg1"/>
        </a:solidFill>
        <a:ln>
          <a:noFill/>
        </a:ln>
      </dgm:spPr>
    </dgm:pt>
    <dgm:pt modelId="{6D549ED2-8477-4876-8184-134190060446}" type="pres">
      <dgm:prSet presAssocID="{01B9FF71-ED84-4CB3-B88D-9B7A513474B2}" presName="center2" presStyleLbl="fgShp" presStyleIdx="1" presStyleCnt="2"/>
      <dgm:spPr>
        <a:solidFill>
          <a:schemeClr val="bg1"/>
        </a:solidFill>
        <a:ln>
          <a:noFill/>
        </a:ln>
      </dgm:spPr>
    </dgm:pt>
  </dgm:ptLst>
  <dgm:cxnLst>
    <dgm:cxn modelId="{970449A3-0CAF-4938-BD01-AFB63198E113}" srcId="{F38329E6-B2B6-4B75-B1A8-CD600E1B52E8}" destId="{B2937C1E-814B-4D36-B4E1-5DFC1E50875F}" srcOrd="1" destOrd="0" parTransId="{8B707517-C4D0-4DA1-B62B-3EFB7491E7F8}" sibTransId="{4A39603C-479A-4D96-8285-6C561CF93298}"/>
    <dgm:cxn modelId="{2A4B3BCA-6323-4C9B-BC14-7B240EE6ED2D}" srcId="{670F9126-9F4F-4111-8430-860B6A110434}" destId="{ED2D3156-6E0C-4A16-B68F-A7689A1A7D1D}" srcOrd="0" destOrd="0" parTransId="{EA22F8AE-F122-4970-8C62-EAD49D688E87}" sibTransId="{ABA4CA7B-05FF-4DCB-BFEA-75BE18D9025D}"/>
    <dgm:cxn modelId="{C89E6EAA-EC27-4888-AED4-618927CAD36F}" type="presOf" srcId="{3918A220-CD0F-42F0-BFD2-5E2A6537ABEB}" destId="{D4B24855-A4ED-447E-BD49-C0C5A248A654}" srcOrd="1" destOrd="0" presId="urn:microsoft.com/office/officeart/2005/8/layout/cycle4"/>
    <dgm:cxn modelId="{469CC73A-B56E-4E54-A242-1D4E1F242BE2}" srcId="{4F9524C5-4D17-4521-A71E-B0521B03F1D8}" destId="{C677B6AF-638D-4690-8B1F-C85F66BE2838}" srcOrd="1" destOrd="0" parTransId="{FC947AED-985C-46F2-8F96-637E5627F7EF}" sibTransId="{5085AE10-10B2-4EA3-AC7C-3E834F697B6D}"/>
    <dgm:cxn modelId="{7548AFB2-3D15-433B-A4D9-5D44AAD297D2}" srcId="{4F9524C5-4D17-4521-A71E-B0521B03F1D8}" destId="{9702BA1D-4DF6-4DB9-9C23-09DE10B2F3F7}" srcOrd="0" destOrd="0" parTransId="{344EECAF-7C18-4A55-A7F5-9CAAB9C59E06}" sibTransId="{BE92EECF-35DD-443E-BE47-526440954AAA}"/>
    <dgm:cxn modelId="{E7FE7393-A07B-4F22-9089-659CF5C99CEA}" type="presOf" srcId="{F38329E6-B2B6-4B75-B1A8-CD600E1B52E8}" destId="{61B73589-60EA-4ED3-A780-51439EEA74FB}" srcOrd="0" destOrd="0" presId="urn:microsoft.com/office/officeart/2005/8/layout/cycle4"/>
    <dgm:cxn modelId="{A1EE932A-F882-4008-9AE2-1C30795CDA83}" type="presOf" srcId="{670F9126-9F4F-4111-8430-860B6A110434}" destId="{BFF11DB9-2E55-4C57-AFFF-06E0251BCE7C}" srcOrd="0" destOrd="0" presId="urn:microsoft.com/office/officeart/2005/8/layout/cycle4"/>
    <dgm:cxn modelId="{EAD60855-1A8F-4FAF-90B1-1055079B42B4}" type="presOf" srcId="{01B9FF71-ED84-4CB3-B88D-9B7A513474B2}" destId="{0C67F0E4-6231-4B7C-B663-847F6A33FA24}" srcOrd="0" destOrd="0" presId="urn:microsoft.com/office/officeart/2005/8/layout/cycle4"/>
    <dgm:cxn modelId="{120B9849-75C7-4748-8840-835DF572C19C}" type="presOf" srcId="{9702BA1D-4DF6-4DB9-9C23-09DE10B2F3F7}" destId="{CB6ED897-BA72-46D1-B768-9B451C352614}" srcOrd="0" destOrd="0" presId="urn:microsoft.com/office/officeart/2005/8/layout/cycle4"/>
    <dgm:cxn modelId="{F247C62E-2507-4D3C-9232-19950A2411BD}" srcId="{1C0C074A-0867-46AE-BAAD-DF9721ACA11D}" destId="{3918A220-CD0F-42F0-BFD2-5E2A6537ABEB}" srcOrd="0" destOrd="0" parTransId="{88C0E947-3832-40F3-B493-F3ACF97E25A4}" sibTransId="{01FA8F30-138A-4C80-A474-65FF3725C0A2}"/>
    <dgm:cxn modelId="{65DD1C24-5DF7-44EA-A447-87CA7B8D6121}" type="presOf" srcId="{1C0C074A-0867-46AE-BAAD-DF9721ACA11D}" destId="{1FC4EA25-59C1-4E00-B1BF-0719AA0AD407}" srcOrd="0" destOrd="0" presId="urn:microsoft.com/office/officeart/2005/8/layout/cycle4"/>
    <dgm:cxn modelId="{F6FECFA0-E4A0-4C06-9634-ED8EEA751560}" srcId="{01B9FF71-ED84-4CB3-B88D-9B7A513474B2}" destId="{1C0C074A-0867-46AE-BAAD-DF9721ACA11D}" srcOrd="3" destOrd="0" parTransId="{202C5093-DCEC-4F27-BAEB-B4E887731D1E}" sibTransId="{610E0DD0-63F5-4E60-968B-FF9C1C8ED6A8}"/>
    <dgm:cxn modelId="{7C9A830E-3A96-4A97-887A-90BB72BFA3F9}" type="presOf" srcId="{D79277FE-023B-4378-BE88-977C92E089AE}" destId="{87C1AB61-91C3-46CF-BC4A-51A9EF6CDB51}" srcOrd="0" destOrd="0" presId="urn:microsoft.com/office/officeart/2005/8/layout/cycle4"/>
    <dgm:cxn modelId="{DB50709F-41BE-41CD-9A35-AB9B379501B2}" type="presOf" srcId="{FA657E14-33BB-47E6-88A4-F41D7D5FB728}" destId="{5CDB2A9D-D346-4B35-93DF-7E06E7624793}" srcOrd="1" destOrd="1" presId="urn:microsoft.com/office/officeart/2005/8/layout/cycle4"/>
    <dgm:cxn modelId="{ECEC3C14-C76B-4F45-9140-9329C90AD67A}" srcId="{1C0C074A-0867-46AE-BAAD-DF9721ACA11D}" destId="{17A57B0C-12E1-46DA-81FC-EB7D3944D795}" srcOrd="1" destOrd="0" parTransId="{2A959B15-7843-46D5-8D86-9ED773F96C43}" sibTransId="{1DDAF9FF-2685-4D2A-A56A-5BD7F7669CD8}"/>
    <dgm:cxn modelId="{478EBC29-B9F3-453A-A83D-CFCE6840ED5E}" type="presOf" srcId="{B2937C1E-814B-4D36-B4E1-5DFC1E50875F}" destId="{87C1AB61-91C3-46CF-BC4A-51A9EF6CDB51}" srcOrd="0" destOrd="1" presId="urn:microsoft.com/office/officeart/2005/8/layout/cycle4"/>
    <dgm:cxn modelId="{55E84DB6-2EC3-47E2-85DF-2870296CA04C}" type="presOf" srcId="{ED2D3156-6E0C-4A16-B68F-A7689A1A7D1D}" destId="{7D94316D-6B7C-4757-B8B7-716E3B96E523}" srcOrd="0" destOrd="0" presId="urn:microsoft.com/office/officeart/2005/8/layout/cycle4"/>
    <dgm:cxn modelId="{A9CCF7E2-9D16-4727-AE77-87D1ECB068B7}" type="presOf" srcId="{C677B6AF-638D-4690-8B1F-C85F66BE2838}" destId="{369F63E2-DE9F-4573-8D18-12CB748C23FE}" srcOrd="1" destOrd="1" presId="urn:microsoft.com/office/officeart/2005/8/layout/cycle4"/>
    <dgm:cxn modelId="{357412EF-D66F-4438-8F2D-6974BF5FFC5F}" srcId="{01B9FF71-ED84-4CB3-B88D-9B7A513474B2}" destId="{F38329E6-B2B6-4B75-B1A8-CD600E1B52E8}" srcOrd="2" destOrd="0" parTransId="{D38134CB-4330-4DDE-BDDD-14432F60BA83}" sibTransId="{02741B52-93C7-410B-9B16-6E4367B96146}"/>
    <dgm:cxn modelId="{FB5F8CC2-B96B-4C71-9763-3219F3653DCA}" type="presOf" srcId="{C677B6AF-638D-4690-8B1F-C85F66BE2838}" destId="{CB6ED897-BA72-46D1-B768-9B451C352614}" srcOrd="0" destOrd="1" presId="urn:microsoft.com/office/officeart/2005/8/layout/cycle4"/>
    <dgm:cxn modelId="{08F856B0-9AA6-4E2C-9ACB-9F9C851530DE}" type="presOf" srcId="{9702BA1D-4DF6-4DB9-9C23-09DE10B2F3F7}" destId="{369F63E2-DE9F-4573-8D18-12CB748C23FE}" srcOrd="1" destOrd="0" presId="urn:microsoft.com/office/officeart/2005/8/layout/cycle4"/>
    <dgm:cxn modelId="{C04F6014-F84D-4824-A21B-13158AAA3B71}" type="presOf" srcId="{D79277FE-023B-4378-BE88-977C92E089AE}" destId="{8CCD2E5E-03DA-4D0B-BDDE-9F0FCCF433EA}" srcOrd="1" destOrd="0" presId="urn:microsoft.com/office/officeart/2005/8/layout/cycle4"/>
    <dgm:cxn modelId="{E3C3D618-AA80-41D0-8D95-1154F4F1DAE6}" type="presOf" srcId="{4F9524C5-4D17-4521-A71E-B0521B03F1D8}" destId="{801DC670-6713-4145-8934-5D4DBC9D4454}" srcOrd="0" destOrd="0" presId="urn:microsoft.com/office/officeart/2005/8/layout/cycle4"/>
    <dgm:cxn modelId="{7403A6A3-F69F-4F1B-B14A-A827362AB04C}" type="presOf" srcId="{17A57B0C-12E1-46DA-81FC-EB7D3944D795}" destId="{D4B24855-A4ED-447E-BD49-C0C5A248A654}" srcOrd="1" destOrd="1" presId="urn:microsoft.com/office/officeart/2005/8/layout/cycle4"/>
    <dgm:cxn modelId="{8A843F13-9A78-4F93-8BCC-6F0DE71BDEC9}" srcId="{01B9FF71-ED84-4CB3-B88D-9B7A513474B2}" destId="{4F9524C5-4D17-4521-A71E-B0521B03F1D8}" srcOrd="0" destOrd="0" parTransId="{E929F071-14A2-415D-A68C-7063C66299E8}" sibTransId="{E5A131F2-0CB6-454A-94A3-4F8122DC4A15}"/>
    <dgm:cxn modelId="{11B4BD7E-1AF4-4426-85D6-69D5187E1832}" type="presOf" srcId="{ED2D3156-6E0C-4A16-B68F-A7689A1A7D1D}" destId="{5CDB2A9D-D346-4B35-93DF-7E06E7624793}" srcOrd="1" destOrd="0" presId="urn:microsoft.com/office/officeart/2005/8/layout/cycle4"/>
    <dgm:cxn modelId="{C403AD37-144D-4C64-AD92-D2D2858B44EA}" type="presOf" srcId="{17A57B0C-12E1-46DA-81FC-EB7D3944D795}" destId="{0CB6A097-8455-4FB5-B048-42278F1D8199}" srcOrd="0" destOrd="1" presId="urn:microsoft.com/office/officeart/2005/8/layout/cycle4"/>
    <dgm:cxn modelId="{85606D07-DF90-4F1E-A4CE-4D1E3430CA6D}" type="presOf" srcId="{B2937C1E-814B-4D36-B4E1-5DFC1E50875F}" destId="{8CCD2E5E-03DA-4D0B-BDDE-9F0FCCF433EA}" srcOrd="1" destOrd="1" presId="urn:microsoft.com/office/officeart/2005/8/layout/cycle4"/>
    <dgm:cxn modelId="{D8A3752C-8637-4833-919F-938E33D888B7}" type="presOf" srcId="{3918A220-CD0F-42F0-BFD2-5E2A6537ABEB}" destId="{0CB6A097-8455-4FB5-B048-42278F1D8199}" srcOrd="0" destOrd="0" presId="urn:microsoft.com/office/officeart/2005/8/layout/cycle4"/>
    <dgm:cxn modelId="{B0268BE8-0A29-48C4-8F5E-9D3424A9DB48}" srcId="{F38329E6-B2B6-4B75-B1A8-CD600E1B52E8}" destId="{D79277FE-023B-4378-BE88-977C92E089AE}" srcOrd="0" destOrd="0" parTransId="{32C2F9F6-598C-4442-9A88-7E36B067C320}" sibTransId="{F94C15A1-FE0E-481D-85DF-0AC4CC06F0C6}"/>
    <dgm:cxn modelId="{970D85F1-AB28-4854-A79C-EF4481303AAB}" type="presOf" srcId="{FA657E14-33BB-47E6-88A4-F41D7D5FB728}" destId="{7D94316D-6B7C-4757-B8B7-716E3B96E523}" srcOrd="0" destOrd="1" presId="urn:microsoft.com/office/officeart/2005/8/layout/cycle4"/>
    <dgm:cxn modelId="{237A4E3E-E7EF-4BDC-A9F0-96EEEE78F7AC}" srcId="{01B9FF71-ED84-4CB3-B88D-9B7A513474B2}" destId="{670F9126-9F4F-4111-8430-860B6A110434}" srcOrd="1" destOrd="0" parTransId="{C293B7AC-3FAC-4F80-B2EA-E6AAFA53E6CA}" sibTransId="{88255BA1-0295-4040-9AC5-085E69204A6D}"/>
    <dgm:cxn modelId="{318B00D9-9C20-47AC-AFC2-12642EC9C275}" srcId="{670F9126-9F4F-4111-8430-860B6A110434}" destId="{FA657E14-33BB-47E6-88A4-F41D7D5FB728}" srcOrd="1" destOrd="0" parTransId="{B5CA46AC-019A-4969-B123-7CC5E4B75199}" sibTransId="{87B1E9A2-BFEE-4F54-9E38-7621F3094F7A}"/>
    <dgm:cxn modelId="{99750AAC-D247-4139-8CCD-5E4907C529BC}" type="presParOf" srcId="{0C67F0E4-6231-4B7C-B663-847F6A33FA24}" destId="{A7B39CED-C807-49CA-AA98-1E63DFED66FE}" srcOrd="0" destOrd="0" presId="urn:microsoft.com/office/officeart/2005/8/layout/cycle4"/>
    <dgm:cxn modelId="{5FA1F2BE-B01E-4B13-AF90-BA45413EB999}" type="presParOf" srcId="{A7B39CED-C807-49CA-AA98-1E63DFED66FE}" destId="{5FCCDF64-1BE2-4C3B-951A-DE1D943E2BED}" srcOrd="0" destOrd="0" presId="urn:microsoft.com/office/officeart/2005/8/layout/cycle4"/>
    <dgm:cxn modelId="{BAF05ACD-F57C-4D43-83ED-F4FAB7D626FE}" type="presParOf" srcId="{5FCCDF64-1BE2-4C3B-951A-DE1D943E2BED}" destId="{CB6ED897-BA72-46D1-B768-9B451C352614}" srcOrd="0" destOrd="0" presId="urn:microsoft.com/office/officeart/2005/8/layout/cycle4"/>
    <dgm:cxn modelId="{28B9C820-A378-41B7-8AA8-21147D031B41}" type="presParOf" srcId="{5FCCDF64-1BE2-4C3B-951A-DE1D943E2BED}" destId="{369F63E2-DE9F-4573-8D18-12CB748C23FE}" srcOrd="1" destOrd="0" presId="urn:microsoft.com/office/officeart/2005/8/layout/cycle4"/>
    <dgm:cxn modelId="{E91199EB-A673-4A3C-AAD6-878CDA6A7E3C}" type="presParOf" srcId="{A7B39CED-C807-49CA-AA98-1E63DFED66FE}" destId="{3A6E0B35-4EBD-47A8-BB3A-8AEECA884A00}" srcOrd="1" destOrd="0" presId="urn:microsoft.com/office/officeart/2005/8/layout/cycle4"/>
    <dgm:cxn modelId="{6D9109B6-B610-4E9F-9ED8-944451045474}" type="presParOf" srcId="{3A6E0B35-4EBD-47A8-BB3A-8AEECA884A00}" destId="{7D94316D-6B7C-4757-B8B7-716E3B96E523}" srcOrd="0" destOrd="0" presId="urn:microsoft.com/office/officeart/2005/8/layout/cycle4"/>
    <dgm:cxn modelId="{EA1F1144-3A20-407D-8652-868BD90F587C}" type="presParOf" srcId="{3A6E0B35-4EBD-47A8-BB3A-8AEECA884A00}" destId="{5CDB2A9D-D346-4B35-93DF-7E06E7624793}" srcOrd="1" destOrd="0" presId="urn:microsoft.com/office/officeart/2005/8/layout/cycle4"/>
    <dgm:cxn modelId="{D02BC0D6-EE2E-484E-ADFE-A8753822E2C1}" type="presParOf" srcId="{A7B39CED-C807-49CA-AA98-1E63DFED66FE}" destId="{59E4766E-59F5-46AA-8B70-B1934EA82482}" srcOrd="2" destOrd="0" presId="urn:microsoft.com/office/officeart/2005/8/layout/cycle4"/>
    <dgm:cxn modelId="{496C3B79-1454-4C5A-9320-647AC7371F64}" type="presParOf" srcId="{59E4766E-59F5-46AA-8B70-B1934EA82482}" destId="{87C1AB61-91C3-46CF-BC4A-51A9EF6CDB51}" srcOrd="0" destOrd="0" presId="urn:microsoft.com/office/officeart/2005/8/layout/cycle4"/>
    <dgm:cxn modelId="{9AE8B3D5-F061-4B25-9359-97B8DBE4F951}" type="presParOf" srcId="{59E4766E-59F5-46AA-8B70-B1934EA82482}" destId="{8CCD2E5E-03DA-4D0B-BDDE-9F0FCCF433EA}" srcOrd="1" destOrd="0" presId="urn:microsoft.com/office/officeart/2005/8/layout/cycle4"/>
    <dgm:cxn modelId="{59C1AF13-EDD5-49B2-AB92-1117A1FD68CC}" type="presParOf" srcId="{A7B39CED-C807-49CA-AA98-1E63DFED66FE}" destId="{6FDDC27B-CAB7-43E4-927C-0835F0E26AC4}" srcOrd="3" destOrd="0" presId="urn:microsoft.com/office/officeart/2005/8/layout/cycle4"/>
    <dgm:cxn modelId="{88742302-8266-4519-8040-8A97329A410F}" type="presParOf" srcId="{6FDDC27B-CAB7-43E4-927C-0835F0E26AC4}" destId="{0CB6A097-8455-4FB5-B048-42278F1D8199}" srcOrd="0" destOrd="0" presId="urn:microsoft.com/office/officeart/2005/8/layout/cycle4"/>
    <dgm:cxn modelId="{861603F2-C5FF-4E92-B195-138688432B00}" type="presParOf" srcId="{6FDDC27B-CAB7-43E4-927C-0835F0E26AC4}" destId="{D4B24855-A4ED-447E-BD49-C0C5A248A654}" srcOrd="1" destOrd="0" presId="urn:microsoft.com/office/officeart/2005/8/layout/cycle4"/>
    <dgm:cxn modelId="{A620ED2C-5B49-4EE2-8AF3-975C4CEDF64A}" type="presParOf" srcId="{A7B39CED-C807-49CA-AA98-1E63DFED66FE}" destId="{07FEE29D-44B2-4004-B09B-094EEE45F5FE}" srcOrd="4" destOrd="0" presId="urn:microsoft.com/office/officeart/2005/8/layout/cycle4"/>
    <dgm:cxn modelId="{8CF84716-7896-4A9F-AADF-677105C80807}" type="presParOf" srcId="{0C67F0E4-6231-4B7C-B663-847F6A33FA24}" destId="{B3C425D2-E119-4C0E-8546-F38C6DC5A1F0}" srcOrd="1" destOrd="0" presId="urn:microsoft.com/office/officeart/2005/8/layout/cycle4"/>
    <dgm:cxn modelId="{7A06602B-0868-465A-8986-FD8B310D81E5}" type="presParOf" srcId="{B3C425D2-E119-4C0E-8546-F38C6DC5A1F0}" destId="{801DC670-6713-4145-8934-5D4DBC9D4454}" srcOrd="0" destOrd="0" presId="urn:microsoft.com/office/officeart/2005/8/layout/cycle4"/>
    <dgm:cxn modelId="{F7B278FA-2F21-495F-B537-A281F6611161}" type="presParOf" srcId="{B3C425D2-E119-4C0E-8546-F38C6DC5A1F0}" destId="{BFF11DB9-2E55-4C57-AFFF-06E0251BCE7C}" srcOrd="1" destOrd="0" presId="urn:microsoft.com/office/officeart/2005/8/layout/cycle4"/>
    <dgm:cxn modelId="{CCB74AC8-02BA-4351-B43B-DADA5329202D}" type="presParOf" srcId="{B3C425D2-E119-4C0E-8546-F38C6DC5A1F0}" destId="{61B73589-60EA-4ED3-A780-51439EEA74FB}" srcOrd="2" destOrd="0" presId="urn:microsoft.com/office/officeart/2005/8/layout/cycle4"/>
    <dgm:cxn modelId="{F51A785A-3C75-4D19-8CF4-0DF57ED339EC}" type="presParOf" srcId="{B3C425D2-E119-4C0E-8546-F38C6DC5A1F0}" destId="{1FC4EA25-59C1-4E00-B1BF-0719AA0AD407}" srcOrd="3" destOrd="0" presId="urn:microsoft.com/office/officeart/2005/8/layout/cycle4"/>
    <dgm:cxn modelId="{59ECE89A-D88F-4783-BDE2-958F5AD5FA35}" type="presParOf" srcId="{B3C425D2-E119-4C0E-8546-F38C6DC5A1F0}" destId="{389A4958-A661-4ED8-9ECC-8E9AB76D6BFB}" srcOrd="4" destOrd="0" presId="urn:microsoft.com/office/officeart/2005/8/layout/cycle4"/>
    <dgm:cxn modelId="{5E5C83FC-CCA8-447C-94D3-C3193EA16F25}" type="presParOf" srcId="{0C67F0E4-6231-4B7C-B663-847F6A33FA24}" destId="{03D03A18-B22B-4FC8-B85B-1CA6FCC408E5}" srcOrd="2" destOrd="0" presId="urn:microsoft.com/office/officeart/2005/8/layout/cycle4"/>
    <dgm:cxn modelId="{642D5A47-718D-48C2-8EE1-021DE65DBCD8}" type="presParOf" srcId="{0C67F0E4-6231-4B7C-B663-847F6A33FA24}" destId="{6D549ED2-8477-4876-8184-13419006044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B3CA59-E96E-4A51-8407-0D042DA131F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98EE382B-8317-4366-A4BB-7600F5F42648}">
      <dgm:prSet phldrT="[文本]" custT="1"/>
      <dgm:spPr>
        <a:solidFill>
          <a:srgbClr val="FA70BD"/>
        </a:solidFill>
      </dgm:spPr>
      <dgm:t>
        <a:bodyPr/>
        <a:lstStyle/>
        <a:p>
          <a:endParaRPr lang="zh-CN" altLang="en-US" sz="2000" b="1" spc="110" baseline="0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BC5BF06-F579-4C1B-9776-5B38DB06CEBB}" type="parTrans" cxnId="{86E85F7E-BE98-4BC5-B407-E6ADEA4C0CFF}">
      <dgm:prSet/>
      <dgm:spPr/>
      <dgm:t>
        <a:bodyPr/>
        <a:lstStyle/>
        <a:p>
          <a:endParaRPr lang="zh-CN" altLang="en-US" sz="1600"/>
        </a:p>
      </dgm:t>
    </dgm:pt>
    <dgm:pt modelId="{AAA36AE5-291E-481F-8411-D6DDAC6E7161}" type="sibTrans" cxnId="{86E85F7E-BE98-4BC5-B407-E6ADEA4C0CFF}">
      <dgm:prSet/>
      <dgm:spPr/>
      <dgm:t>
        <a:bodyPr/>
        <a:lstStyle/>
        <a:p>
          <a:endParaRPr lang="zh-CN" altLang="en-US" sz="1600"/>
        </a:p>
      </dgm:t>
    </dgm:pt>
    <dgm:pt modelId="{29F99EB4-91FB-46FF-A666-03EE11A36587}">
      <dgm:prSet phldrT="[文本]" custT="1"/>
      <dgm:spPr>
        <a:solidFill>
          <a:srgbClr val="F18E39"/>
        </a:solidFill>
      </dgm:spPr>
      <dgm:t>
        <a:bodyPr/>
        <a:lstStyle/>
        <a:p>
          <a:r>
            <a: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Click Add content</a:t>
          </a:r>
          <a:endParaRPr lang="zh-CN" altLang="en-US" sz="1600" b="1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B59B060-AF52-4715-AA95-A1A58440D725}" type="parTrans" cxnId="{B28EE93A-DE95-4EDC-9BE5-F86E9F15918C}">
      <dgm:prSet custT="1"/>
      <dgm:spPr>
        <a:ln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zh-CN" altLang="en-US" sz="400"/>
        </a:p>
      </dgm:t>
    </dgm:pt>
    <dgm:pt modelId="{784E9937-0D44-42C9-8818-433CF683174F}" type="sibTrans" cxnId="{B28EE93A-DE95-4EDC-9BE5-F86E9F15918C}">
      <dgm:prSet/>
      <dgm:spPr/>
      <dgm:t>
        <a:bodyPr/>
        <a:lstStyle/>
        <a:p>
          <a:endParaRPr lang="zh-CN" altLang="en-US" sz="1600"/>
        </a:p>
      </dgm:t>
    </dgm:pt>
    <dgm:pt modelId="{9C61A653-1F6B-45BF-A3C8-8935D48D20F5}">
      <dgm:prSet phldrT="[文本]" custT="1"/>
      <dgm:spPr>
        <a:solidFill>
          <a:srgbClr val="00B0F0"/>
        </a:solidFill>
      </dgm:spPr>
      <dgm:t>
        <a:bodyPr/>
        <a:lstStyle/>
        <a:p>
          <a:r>
            <a:rPr lang="en-US" altLang="zh-CN" sz="1600" b="1" spc="10" baseline="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content</a:t>
          </a:r>
          <a:endParaRPr lang="zh-CN" altLang="en-US" sz="1600" b="1" dirty="0">
            <a:solidFill>
              <a:schemeClr val="bg1"/>
            </a:solidFill>
          </a:endParaRPr>
        </a:p>
      </dgm:t>
    </dgm:pt>
    <dgm:pt modelId="{48A78859-7D60-41AA-B02A-01C804CCE7AF}" type="parTrans" cxnId="{7B2AB337-AC76-4A49-8B60-6FC5456B67F0}">
      <dgm:prSet custT="1"/>
      <dgm:spPr>
        <a:ln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zh-CN" altLang="en-US" sz="400"/>
        </a:p>
      </dgm:t>
    </dgm:pt>
    <dgm:pt modelId="{FBFE4850-4CE5-4BD9-88B5-ACB2C18F9234}" type="sibTrans" cxnId="{7B2AB337-AC76-4A49-8B60-6FC5456B67F0}">
      <dgm:prSet/>
      <dgm:spPr/>
      <dgm:t>
        <a:bodyPr/>
        <a:lstStyle/>
        <a:p>
          <a:endParaRPr lang="zh-CN" altLang="en-US" sz="1600"/>
        </a:p>
      </dgm:t>
    </dgm:pt>
    <dgm:pt modelId="{CF4AB1CC-B8F6-4011-96FD-4F14992F9AC2}">
      <dgm:prSet phldrT="[文本]" custT="1"/>
      <dgm:spPr>
        <a:solidFill>
          <a:srgbClr val="F18E39"/>
        </a:solidFill>
      </dgm:spPr>
      <dgm:t>
        <a:bodyPr/>
        <a:lstStyle/>
        <a:p>
          <a:r>
            <a: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Click Add content</a:t>
          </a:r>
          <a:endParaRPr lang="zh-CN" altLang="en-US" sz="1600" b="1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BAAC82B-3A25-41EC-9D8A-6A3FAC8EDCDF}" type="parTrans" cxnId="{4C4AE677-86C1-47A8-A3D3-D6E4C35C32B3}">
      <dgm:prSet custT="1"/>
      <dgm:spPr>
        <a:ln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zh-CN" altLang="en-US" sz="400"/>
        </a:p>
      </dgm:t>
    </dgm:pt>
    <dgm:pt modelId="{5A0141A7-B310-4652-8374-580F184DD519}" type="sibTrans" cxnId="{4C4AE677-86C1-47A8-A3D3-D6E4C35C32B3}">
      <dgm:prSet/>
      <dgm:spPr/>
      <dgm:t>
        <a:bodyPr/>
        <a:lstStyle/>
        <a:p>
          <a:endParaRPr lang="zh-CN" altLang="en-US" sz="1600"/>
        </a:p>
      </dgm:t>
    </dgm:pt>
    <dgm:pt modelId="{F90F45FB-24A2-4113-A5E0-063757EF8152}" type="pres">
      <dgm:prSet presAssocID="{9AB3CA59-E96E-4A51-8407-0D042DA131F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BAFF942-AF0D-4BA0-914A-98AE9A0B22ED}" type="pres">
      <dgm:prSet presAssocID="{98EE382B-8317-4366-A4BB-7600F5F42648}" presName="root1" presStyleCnt="0"/>
      <dgm:spPr/>
    </dgm:pt>
    <dgm:pt modelId="{FBA1D8E3-B212-40A4-9367-F5B80382E11F}" type="pres">
      <dgm:prSet presAssocID="{98EE382B-8317-4366-A4BB-7600F5F4264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192E778-BDA4-44F2-ADC9-1101F3BB498D}" type="pres">
      <dgm:prSet presAssocID="{98EE382B-8317-4366-A4BB-7600F5F42648}" presName="level2hierChild" presStyleCnt="0"/>
      <dgm:spPr/>
    </dgm:pt>
    <dgm:pt modelId="{EFD6EA81-108C-4404-B3BE-DED838D72A94}" type="pres">
      <dgm:prSet presAssocID="{0B59B060-AF52-4715-AA95-A1A58440D725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C1474064-A0C3-41AD-8B02-78360F534617}" type="pres">
      <dgm:prSet presAssocID="{0B59B060-AF52-4715-AA95-A1A58440D725}" presName="connTx" presStyleLbl="parChTrans1D2" presStyleIdx="0" presStyleCnt="3"/>
      <dgm:spPr/>
      <dgm:t>
        <a:bodyPr/>
        <a:lstStyle/>
        <a:p>
          <a:endParaRPr lang="es-ES"/>
        </a:p>
      </dgm:t>
    </dgm:pt>
    <dgm:pt modelId="{852A1EDB-1D3E-4384-86AD-9BEA2AA673D9}" type="pres">
      <dgm:prSet presAssocID="{29F99EB4-91FB-46FF-A666-03EE11A36587}" presName="root2" presStyleCnt="0"/>
      <dgm:spPr/>
    </dgm:pt>
    <dgm:pt modelId="{DB573871-A674-4273-8830-F03050226792}" type="pres">
      <dgm:prSet presAssocID="{29F99EB4-91FB-46FF-A666-03EE11A36587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9F4509B-9C4E-4AE5-88F8-CBE322B26861}" type="pres">
      <dgm:prSet presAssocID="{29F99EB4-91FB-46FF-A666-03EE11A36587}" presName="level3hierChild" presStyleCnt="0"/>
      <dgm:spPr/>
    </dgm:pt>
    <dgm:pt modelId="{7A9A4601-A49B-4AC0-B106-F566AA2B3F7F}" type="pres">
      <dgm:prSet presAssocID="{48A78859-7D60-41AA-B02A-01C804CCE7AF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0CA1DF54-A73F-4976-9AE8-34960E66F091}" type="pres">
      <dgm:prSet presAssocID="{48A78859-7D60-41AA-B02A-01C804CCE7AF}" presName="connTx" presStyleLbl="parChTrans1D2" presStyleIdx="1" presStyleCnt="3"/>
      <dgm:spPr/>
      <dgm:t>
        <a:bodyPr/>
        <a:lstStyle/>
        <a:p>
          <a:endParaRPr lang="es-ES"/>
        </a:p>
      </dgm:t>
    </dgm:pt>
    <dgm:pt modelId="{A8D09188-D839-4132-8C5E-BCC87E93EE62}" type="pres">
      <dgm:prSet presAssocID="{9C61A653-1F6B-45BF-A3C8-8935D48D20F5}" presName="root2" presStyleCnt="0"/>
      <dgm:spPr/>
    </dgm:pt>
    <dgm:pt modelId="{8819E659-93F6-4A4C-9A75-2CB74E769F7A}" type="pres">
      <dgm:prSet presAssocID="{9C61A653-1F6B-45BF-A3C8-8935D48D20F5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F974027-6F88-4284-9A20-15496962C9C1}" type="pres">
      <dgm:prSet presAssocID="{9C61A653-1F6B-45BF-A3C8-8935D48D20F5}" presName="level3hierChild" presStyleCnt="0"/>
      <dgm:spPr/>
    </dgm:pt>
    <dgm:pt modelId="{402788B0-960A-4BD5-89ED-BF08D8DDE226}" type="pres">
      <dgm:prSet presAssocID="{9BAAC82B-3A25-41EC-9D8A-6A3FAC8EDCDF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0F196CDD-0F77-4F1E-9BB2-BE2BE8E3C512}" type="pres">
      <dgm:prSet presAssocID="{9BAAC82B-3A25-41EC-9D8A-6A3FAC8EDCDF}" presName="connTx" presStyleLbl="parChTrans1D2" presStyleIdx="2" presStyleCnt="3"/>
      <dgm:spPr/>
      <dgm:t>
        <a:bodyPr/>
        <a:lstStyle/>
        <a:p>
          <a:endParaRPr lang="es-ES"/>
        </a:p>
      </dgm:t>
    </dgm:pt>
    <dgm:pt modelId="{1D81258F-D55F-4AF3-8585-072C1525A24F}" type="pres">
      <dgm:prSet presAssocID="{CF4AB1CC-B8F6-4011-96FD-4F14992F9AC2}" presName="root2" presStyleCnt="0"/>
      <dgm:spPr/>
    </dgm:pt>
    <dgm:pt modelId="{DABAD4C4-0E3F-4F0D-92DA-1D069C1BE552}" type="pres">
      <dgm:prSet presAssocID="{CF4AB1CC-B8F6-4011-96FD-4F14992F9AC2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56196BE-650E-4A6D-AF9D-FCEC08C71CBF}" type="pres">
      <dgm:prSet presAssocID="{CF4AB1CC-B8F6-4011-96FD-4F14992F9AC2}" presName="level3hierChild" presStyleCnt="0"/>
      <dgm:spPr/>
    </dgm:pt>
  </dgm:ptLst>
  <dgm:cxnLst>
    <dgm:cxn modelId="{0947542D-6B00-4CC2-AD78-22C656216B00}" type="presOf" srcId="{0B59B060-AF52-4715-AA95-A1A58440D725}" destId="{C1474064-A0C3-41AD-8B02-78360F534617}" srcOrd="1" destOrd="0" presId="urn:microsoft.com/office/officeart/2008/layout/HorizontalMultiLevelHierarchy"/>
    <dgm:cxn modelId="{02D44987-A487-44A4-BF5B-D6EAF5F9A695}" type="presOf" srcId="{9C61A653-1F6B-45BF-A3C8-8935D48D20F5}" destId="{8819E659-93F6-4A4C-9A75-2CB74E769F7A}" srcOrd="0" destOrd="0" presId="urn:microsoft.com/office/officeart/2008/layout/HorizontalMultiLevelHierarchy"/>
    <dgm:cxn modelId="{9223E39C-BBE2-40FF-84C5-37269A921C4F}" type="presOf" srcId="{0B59B060-AF52-4715-AA95-A1A58440D725}" destId="{EFD6EA81-108C-4404-B3BE-DED838D72A94}" srcOrd="0" destOrd="0" presId="urn:microsoft.com/office/officeart/2008/layout/HorizontalMultiLevelHierarchy"/>
    <dgm:cxn modelId="{86E85F7E-BE98-4BC5-B407-E6ADEA4C0CFF}" srcId="{9AB3CA59-E96E-4A51-8407-0D042DA131F7}" destId="{98EE382B-8317-4366-A4BB-7600F5F42648}" srcOrd="0" destOrd="0" parTransId="{6BC5BF06-F579-4C1B-9776-5B38DB06CEBB}" sibTransId="{AAA36AE5-291E-481F-8411-D6DDAC6E7161}"/>
    <dgm:cxn modelId="{D4FE781C-B142-4D1A-BCF3-5EC15D265739}" type="presOf" srcId="{48A78859-7D60-41AA-B02A-01C804CCE7AF}" destId="{0CA1DF54-A73F-4976-9AE8-34960E66F091}" srcOrd="1" destOrd="0" presId="urn:microsoft.com/office/officeart/2008/layout/HorizontalMultiLevelHierarchy"/>
    <dgm:cxn modelId="{3D4F05C2-7DDB-4DDD-95B3-6A534F823014}" type="presOf" srcId="{29F99EB4-91FB-46FF-A666-03EE11A36587}" destId="{DB573871-A674-4273-8830-F03050226792}" srcOrd="0" destOrd="0" presId="urn:microsoft.com/office/officeart/2008/layout/HorizontalMultiLevelHierarchy"/>
    <dgm:cxn modelId="{0BFC8B3C-E68D-4E2E-917C-4D082ACF6512}" type="presOf" srcId="{9BAAC82B-3A25-41EC-9D8A-6A3FAC8EDCDF}" destId="{402788B0-960A-4BD5-89ED-BF08D8DDE226}" srcOrd="0" destOrd="0" presId="urn:microsoft.com/office/officeart/2008/layout/HorizontalMultiLevelHierarchy"/>
    <dgm:cxn modelId="{3A31F530-5C52-424D-8496-FD5580FAA72E}" type="presOf" srcId="{CF4AB1CC-B8F6-4011-96FD-4F14992F9AC2}" destId="{DABAD4C4-0E3F-4F0D-92DA-1D069C1BE552}" srcOrd="0" destOrd="0" presId="urn:microsoft.com/office/officeart/2008/layout/HorizontalMultiLevelHierarchy"/>
    <dgm:cxn modelId="{B28EE93A-DE95-4EDC-9BE5-F86E9F15918C}" srcId="{98EE382B-8317-4366-A4BB-7600F5F42648}" destId="{29F99EB4-91FB-46FF-A666-03EE11A36587}" srcOrd="0" destOrd="0" parTransId="{0B59B060-AF52-4715-AA95-A1A58440D725}" sibTransId="{784E9937-0D44-42C9-8818-433CF683174F}"/>
    <dgm:cxn modelId="{D1019E4B-6465-4CDF-8274-35AD8740CC63}" type="presOf" srcId="{48A78859-7D60-41AA-B02A-01C804CCE7AF}" destId="{7A9A4601-A49B-4AC0-B106-F566AA2B3F7F}" srcOrd="0" destOrd="0" presId="urn:microsoft.com/office/officeart/2008/layout/HorizontalMultiLevelHierarchy"/>
    <dgm:cxn modelId="{4C4AE677-86C1-47A8-A3D3-D6E4C35C32B3}" srcId="{98EE382B-8317-4366-A4BB-7600F5F42648}" destId="{CF4AB1CC-B8F6-4011-96FD-4F14992F9AC2}" srcOrd="2" destOrd="0" parTransId="{9BAAC82B-3A25-41EC-9D8A-6A3FAC8EDCDF}" sibTransId="{5A0141A7-B310-4652-8374-580F184DD519}"/>
    <dgm:cxn modelId="{9ACDAABA-3F09-41E9-ABD8-E28D0C58572E}" type="presOf" srcId="{9BAAC82B-3A25-41EC-9D8A-6A3FAC8EDCDF}" destId="{0F196CDD-0F77-4F1E-9BB2-BE2BE8E3C512}" srcOrd="1" destOrd="0" presId="urn:microsoft.com/office/officeart/2008/layout/HorizontalMultiLevelHierarchy"/>
    <dgm:cxn modelId="{55C8CC1A-39D5-47B0-9226-07D7275CE25C}" type="presOf" srcId="{98EE382B-8317-4366-A4BB-7600F5F42648}" destId="{FBA1D8E3-B212-40A4-9367-F5B80382E11F}" srcOrd="0" destOrd="0" presId="urn:microsoft.com/office/officeart/2008/layout/HorizontalMultiLevelHierarchy"/>
    <dgm:cxn modelId="{7B2AB337-AC76-4A49-8B60-6FC5456B67F0}" srcId="{98EE382B-8317-4366-A4BB-7600F5F42648}" destId="{9C61A653-1F6B-45BF-A3C8-8935D48D20F5}" srcOrd="1" destOrd="0" parTransId="{48A78859-7D60-41AA-B02A-01C804CCE7AF}" sibTransId="{FBFE4850-4CE5-4BD9-88B5-ACB2C18F9234}"/>
    <dgm:cxn modelId="{627D7807-579D-4B5B-965E-6C2CD69F39F3}" type="presOf" srcId="{9AB3CA59-E96E-4A51-8407-0D042DA131F7}" destId="{F90F45FB-24A2-4113-A5E0-063757EF8152}" srcOrd="0" destOrd="0" presId="urn:microsoft.com/office/officeart/2008/layout/HorizontalMultiLevelHierarchy"/>
    <dgm:cxn modelId="{6D317547-AD7B-48F2-826E-06D00BED4D1D}" type="presParOf" srcId="{F90F45FB-24A2-4113-A5E0-063757EF8152}" destId="{FBAFF942-AF0D-4BA0-914A-98AE9A0B22ED}" srcOrd="0" destOrd="0" presId="urn:microsoft.com/office/officeart/2008/layout/HorizontalMultiLevelHierarchy"/>
    <dgm:cxn modelId="{F0B7A48E-29C9-4B6E-AE78-F08739F2930C}" type="presParOf" srcId="{FBAFF942-AF0D-4BA0-914A-98AE9A0B22ED}" destId="{FBA1D8E3-B212-40A4-9367-F5B80382E11F}" srcOrd="0" destOrd="0" presId="urn:microsoft.com/office/officeart/2008/layout/HorizontalMultiLevelHierarchy"/>
    <dgm:cxn modelId="{5CD629D6-6D4C-465F-ACA7-8F4A64EC009F}" type="presParOf" srcId="{FBAFF942-AF0D-4BA0-914A-98AE9A0B22ED}" destId="{4192E778-BDA4-44F2-ADC9-1101F3BB498D}" srcOrd="1" destOrd="0" presId="urn:microsoft.com/office/officeart/2008/layout/HorizontalMultiLevelHierarchy"/>
    <dgm:cxn modelId="{668DC954-6E4C-4257-B356-43F593A8F9B9}" type="presParOf" srcId="{4192E778-BDA4-44F2-ADC9-1101F3BB498D}" destId="{EFD6EA81-108C-4404-B3BE-DED838D72A94}" srcOrd="0" destOrd="0" presId="urn:microsoft.com/office/officeart/2008/layout/HorizontalMultiLevelHierarchy"/>
    <dgm:cxn modelId="{D9686826-E5F5-4509-9815-74BCFE59819F}" type="presParOf" srcId="{EFD6EA81-108C-4404-B3BE-DED838D72A94}" destId="{C1474064-A0C3-41AD-8B02-78360F534617}" srcOrd="0" destOrd="0" presId="urn:microsoft.com/office/officeart/2008/layout/HorizontalMultiLevelHierarchy"/>
    <dgm:cxn modelId="{FCCFF32E-4C83-4BC4-AE4D-C48E9C098BFE}" type="presParOf" srcId="{4192E778-BDA4-44F2-ADC9-1101F3BB498D}" destId="{852A1EDB-1D3E-4384-86AD-9BEA2AA673D9}" srcOrd="1" destOrd="0" presId="urn:microsoft.com/office/officeart/2008/layout/HorizontalMultiLevelHierarchy"/>
    <dgm:cxn modelId="{C3055C76-D53F-4AA7-A3E1-308073E6F824}" type="presParOf" srcId="{852A1EDB-1D3E-4384-86AD-9BEA2AA673D9}" destId="{DB573871-A674-4273-8830-F03050226792}" srcOrd="0" destOrd="0" presId="urn:microsoft.com/office/officeart/2008/layout/HorizontalMultiLevelHierarchy"/>
    <dgm:cxn modelId="{B8C48461-64F1-47EC-96DC-14266F16A4BC}" type="presParOf" srcId="{852A1EDB-1D3E-4384-86AD-9BEA2AA673D9}" destId="{A9F4509B-9C4E-4AE5-88F8-CBE322B26861}" srcOrd="1" destOrd="0" presId="urn:microsoft.com/office/officeart/2008/layout/HorizontalMultiLevelHierarchy"/>
    <dgm:cxn modelId="{F8ECBFB9-1FF2-482F-BE1B-1EB7B5B9EB9C}" type="presParOf" srcId="{4192E778-BDA4-44F2-ADC9-1101F3BB498D}" destId="{7A9A4601-A49B-4AC0-B106-F566AA2B3F7F}" srcOrd="2" destOrd="0" presId="urn:microsoft.com/office/officeart/2008/layout/HorizontalMultiLevelHierarchy"/>
    <dgm:cxn modelId="{88816CFF-7FE4-4291-9EB0-B4B2A0DACC02}" type="presParOf" srcId="{7A9A4601-A49B-4AC0-B106-F566AA2B3F7F}" destId="{0CA1DF54-A73F-4976-9AE8-34960E66F091}" srcOrd="0" destOrd="0" presId="urn:microsoft.com/office/officeart/2008/layout/HorizontalMultiLevelHierarchy"/>
    <dgm:cxn modelId="{103105AC-A7E2-4918-8F94-796D3ACC1375}" type="presParOf" srcId="{4192E778-BDA4-44F2-ADC9-1101F3BB498D}" destId="{A8D09188-D839-4132-8C5E-BCC87E93EE62}" srcOrd="3" destOrd="0" presId="urn:microsoft.com/office/officeart/2008/layout/HorizontalMultiLevelHierarchy"/>
    <dgm:cxn modelId="{5C41E217-E0B7-4203-83ED-B755ED255933}" type="presParOf" srcId="{A8D09188-D839-4132-8C5E-BCC87E93EE62}" destId="{8819E659-93F6-4A4C-9A75-2CB74E769F7A}" srcOrd="0" destOrd="0" presId="urn:microsoft.com/office/officeart/2008/layout/HorizontalMultiLevelHierarchy"/>
    <dgm:cxn modelId="{A823E508-10FA-4046-AB09-B4DFB9AE4411}" type="presParOf" srcId="{A8D09188-D839-4132-8C5E-BCC87E93EE62}" destId="{7F974027-6F88-4284-9A20-15496962C9C1}" srcOrd="1" destOrd="0" presId="urn:microsoft.com/office/officeart/2008/layout/HorizontalMultiLevelHierarchy"/>
    <dgm:cxn modelId="{B486E075-5A4E-4577-84F2-BCDBE3D172A9}" type="presParOf" srcId="{4192E778-BDA4-44F2-ADC9-1101F3BB498D}" destId="{402788B0-960A-4BD5-89ED-BF08D8DDE226}" srcOrd="4" destOrd="0" presId="urn:microsoft.com/office/officeart/2008/layout/HorizontalMultiLevelHierarchy"/>
    <dgm:cxn modelId="{B9A3003A-E570-47FA-B668-2ECFDEF9E4AB}" type="presParOf" srcId="{402788B0-960A-4BD5-89ED-BF08D8DDE226}" destId="{0F196CDD-0F77-4F1E-9BB2-BE2BE8E3C512}" srcOrd="0" destOrd="0" presId="urn:microsoft.com/office/officeart/2008/layout/HorizontalMultiLevelHierarchy"/>
    <dgm:cxn modelId="{3DFE6CB1-C1EA-40C8-A953-983F29DBEAB6}" type="presParOf" srcId="{4192E778-BDA4-44F2-ADC9-1101F3BB498D}" destId="{1D81258F-D55F-4AF3-8585-072C1525A24F}" srcOrd="5" destOrd="0" presId="urn:microsoft.com/office/officeart/2008/layout/HorizontalMultiLevelHierarchy"/>
    <dgm:cxn modelId="{26E13D79-01F4-4A5E-BC6A-AFE9F25E8E61}" type="presParOf" srcId="{1D81258F-D55F-4AF3-8585-072C1525A24F}" destId="{DABAD4C4-0E3F-4F0D-92DA-1D069C1BE552}" srcOrd="0" destOrd="0" presId="urn:microsoft.com/office/officeart/2008/layout/HorizontalMultiLevelHierarchy"/>
    <dgm:cxn modelId="{73B09E23-E553-4B92-AC1E-CF3939040B66}" type="presParOf" srcId="{1D81258F-D55F-4AF3-8585-072C1525A24F}" destId="{756196BE-650E-4A6D-AF9D-FCEC08C71CB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1AB61-91C3-46CF-BC4A-51A9EF6CDB51}">
      <dsp:nvSpPr>
        <dsp:cNvPr id="0" name=""/>
        <dsp:cNvSpPr/>
      </dsp:nvSpPr>
      <dsp:spPr>
        <a:xfrm>
          <a:off x="3193524" y="2496146"/>
          <a:ext cx="1813377" cy="1174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b="1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Add content</a:t>
          </a:r>
          <a:endParaRPr lang="zh-CN" altLang="en-U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63341" y="2815614"/>
        <a:ext cx="1217758" cy="829386"/>
      </dsp:txXfrm>
    </dsp:sp>
    <dsp:sp modelId="{0CB6A097-8455-4FB5-B048-42278F1D8199}">
      <dsp:nvSpPr>
        <dsp:cNvPr id="0" name=""/>
        <dsp:cNvSpPr/>
      </dsp:nvSpPr>
      <dsp:spPr>
        <a:xfrm>
          <a:off x="234856" y="2496146"/>
          <a:ext cx="1813377" cy="1174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b="1" kern="1200" spc="10" baseline="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content</a:t>
          </a:r>
          <a:endParaRPr lang="zh-CN" altLang="en-U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60659" y="2815614"/>
        <a:ext cx="1217758" cy="829386"/>
      </dsp:txXfrm>
    </dsp:sp>
    <dsp:sp modelId="{7D94316D-6B7C-4757-B8B7-716E3B96E523}">
      <dsp:nvSpPr>
        <dsp:cNvPr id="0" name=""/>
        <dsp:cNvSpPr/>
      </dsp:nvSpPr>
      <dsp:spPr>
        <a:xfrm>
          <a:off x="3193524" y="0"/>
          <a:ext cx="1813377" cy="1174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B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b="1" kern="1200" spc="10" baseline="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content</a:t>
          </a:r>
          <a:endParaRPr lang="zh-CN" altLang="en-U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63341" y="25803"/>
        <a:ext cx="1217758" cy="829386"/>
      </dsp:txXfrm>
    </dsp:sp>
    <dsp:sp modelId="{CB6ED897-BA72-46D1-B768-9B451C352614}">
      <dsp:nvSpPr>
        <dsp:cNvPr id="0" name=""/>
        <dsp:cNvSpPr/>
      </dsp:nvSpPr>
      <dsp:spPr>
        <a:xfrm>
          <a:off x="234856" y="0"/>
          <a:ext cx="1813377" cy="1174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A70B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b="1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Add content</a:t>
          </a:r>
          <a:endParaRPr lang="zh-CN" altLang="en-US" sz="1600" b="1" kern="12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60659" y="25803"/>
        <a:ext cx="1217758" cy="829386"/>
      </dsp:txXfrm>
    </dsp:sp>
    <dsp:sp modelId="{801DC670-6713-4145-8934-5D4DBC9D4454}">
      <dsp:nvSpPr>
        <dsp:cNvPr id="0" name=""/>
        <dsp:cNvSpPr/>
      </dsp:nvSpPr>
      <dsp:spPr>
        <a:xfrm>
          <a:off x="994713" y="209235"/>
          <a:ext cx="1589458" cy="1589458"/>
        </a:xfrm>
        <a:prstGeom prst="pieWedge">
          <a:avLst/>
        </a:prstGeom>
        <a:solidFill>
          <a:srgbClr val="FA7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spc="30" baseline="0" dirty="0">
              <a:latin typeface="微软雅黑" panose="020B0503020204020204" pitchFamily="34" charset="-122"/>
              <a:ea typeface="微软雅黑" panose="020B0503020204020204" pitchFamily="34" charset="-122"/>
            </a:rPr>
            <a:t>Add title</a:t>
          </a:r>
          <a:endParaRPr lang="zh-CN" altLang="en-US" sz="160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460254" y="674776"/>
        <a:ext cx="1123917" cy="1123917"/>
      </dsp:txXfrm>
    </dsp:sp>
    <dsp:sp modelId="{BFF11DB9-2E55-4C57-AFFF-06E0251BCE7C}">
      <dsp:nvSpPr>
        <dsp:cNvPr id="0" name=""/>
        <dsp:cNvSpPr/>
      </dsp:nvSpPr>
      <dsp:spPr>
        <a:xfrm rot="5400000">
          <a:off x="2657587" y="209235"/>
          <a:ext cx="1589458" cy="1589458"/>
        </a:xfrm>
        <a:prstGeom prst="pieWedge">
          <a:avLst/>
        </a:prstGeom>
        <a:solidFill>
          <a:srgbClr val="F18E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spc="1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a title</a:t>
          </a:r>
          <a:endParaRPr lang="zh-CN" altLang="en-US" sz="1600" kern="1200" dirty="0"/>
        </a:p>
      </dsp:txBody>
      <dsp:txXfrm rot="-5400000">
        <a:off x="2657587" y="674776"/>
        <a:ext cx="1123917" cy="1123917"/>
      </dsp:txXfrm>
    </dsp:sp>
    <dsp:sp modelId="{61B73589-60EA-4ED3-A780-51439EEA74FB}">
      <dsp:nvSpPr>
        <dsp:cNvPr id="0" name=""/>
        <dsp:cNvSpPr/>
      </dsp:nvSpPr>
      <dsp:spPr>
        <a:xfrm rot="10800000">
          <a:off x="2657587" y="1872110"/>
          <a:ext cx="1589458" cy="1589458"/>
        </a:xfrm>
        <a:prstGeom prst="pieWedg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spc="30" baseline="0" dirty="0">
              <a:latin typeface="微软雅黑" panose="020B0503020204020204" pitchFamily="34" charset="-122"/>
              <a:ea typeface="微软雅黑" panose="020B0503020204020204" pitchFamily="34" charset="-122"/>
            </a:rPr>
            <a:t>Add title</a:t>
          </a:r>
          <a:endParaRPr lang="zh-CN" altLang="en-US" sz="1600" b="1" kern="1200" spc="30" baseline="0" dirty="0"/>
        </a:p>
      </dsp:txBody>
      <dsp:txXfrm rot="10800000">
        <a:off x="2657587" y="1872110"/>
        <a:ext cx="1123917" cy="1123917"/>
      </dsp:txXfrm>
    </dsp:sp>
    <dsp:sp modelId="{1FC4EA25-59C1-4E00-B1BF-0719AA0AD407}">
      <dsp:nvSpPr>
        <dsp:cNvPr id="0" name=""/>
        <dsp:cNvSpPr/>
      </dsp:nvSpPr>
      <dsp:spPr>
        <a:xfrm rot="16200000">
          <a:off x="994713" y="1872110"/>
          <a:ext cx="1589458" cy="1589458"/>
        </a:xfrm>
        <a:prstGeom prst="pieWedg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spc="1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a title</a:t>
          </a:r>
          <a:endParaRPr lang="zh-CN" altLang="en-US" sz="1600" kern="1200" dirty="0"/>
        </a:p>
      </dsp:txBody>
      <dsp:txXfrm rot="5400000">
        <a:off x="1460254" y="1872110"/>
        <a:ext cx="1123917" cy="1123917"/>
      </dsp:txXfrm>
    </dsp:sp>
    <dsp:sp modelId="{03D03A18-B22B-4FC8-B85B-1CA6FCC408E5}">
      <dsp:nvSpPr>
        <dsp:cNvPr id="0" name=""/>
        <dsp:cNvSpPr/>
      </dsp:nvSpPr>
      <dsp:spPr>
        <a:xfrm>
          <a:off x="2346486" y="1505029"/>
          <a:ext cx="548785" cy="477204"/>
        </a:xfrm>
        <a:prstGeom prst="circularArrow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549ED2-8477-4876-8184-134190060446}">
      <dsp:nvSpPr>
        <dsp:cNvPr id="0" name=""/>
        <dsp:cNvSpPr/>
      </dsp:nvSpPr>
      <dsp:spPr>
        <a:xfrm rot="10800000">
          <a:off x="2346486" y="1688569"/>
          <a:ext cx="548785" cy="477204"/>
        </a:xfrm>
        <a:prstGeom prst="circularArrow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788B0-960A-4BD5-89ED-BF08D8DDE226}">
      <dsp:nvSpPr>
        <dsp:cNvPr id="0" name=""/>
        <dsp:cNvSpPr/>
      </dsp:nvSpPr>
      <dsp:spPr>
        <a:xfrm>
          <a:off x="1846669" y="1960038"/>
          <a:ext cx="488598" cy="931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4299" y="0"/>
              </a:lnTo>
              <a:lnTo>
                <a:pt x="244299" y="931018"/>
              </a:lnTo>
              <a:lnTo>
                <a:pt x="488598" y="931018"/>
              </a:lnTo>
            </a:path>
          </a:pathLst>
        </a:custGeom>
        <a:noFill/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400" kern="1200"/>
        </a:p>
      </dsp:txBody>
      <dsp:txXfrm>
        <a:off x="2064683" y="2399261"/>
        <a:ext cx="52571" cy="52571"/>
      </dsp:txXfrm>
    </dsp:sp>
    <dsp:sp modelId="{7A9A4601-A49B-4AC0-B106-F566AA2B3F7F}">
      <dsp:nvSpPr>
        <dsp:cNvPr id="0" name=""/>
        <dsp:cNvSpPr/>
      </dsp:nvSpPr>
      <dsp:spPr>
        <a:xfrm>
          <a:off x="1846669" y="1914317"/>
          <a:ext cx="48859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8598" y="45720"/>
              </a:lnTo>
            </a:path>
          </a:pathLst>
        </a:custGeom>
        <a:noFill/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400" kern="1200"/>
        </a:p>
      </dsp:txBody>
      <dsp:txXfrm>
        <a:off x="2078754" y="1947823"/>
        <a:ext cx="24429" cy="24429"/>
      </dsp:txXfrm>
    </dsp:sp>
    <dsp:sp modelId="{EFD6EA81-108C-4404-B3BE-DED838D72A94}">
      <dsp:nvSpPr>
        <dsp:cNvPr id="0" name=""/>
        <dsp:cNvSpPr/>
      </dsp:nvSpPr>
      <dsp:spPr>
        <a:xfrm>
          <a:off x="1846669" y="1029019"/>
          <a:ext cx="488598" cy="931018"/>
        </a:xfrm>
        <a:custGeom>
          <a:avLst/>
          <a:gdLst/>
          <a:ahLst/>
          <a:cxnLst/>
          <a:rect l="0" t="0" r="0" b="0"/>
          <a:pathLst>
            <a:path>
              <a:moveTo>
                <a:pt x="0" y="931018"/>
              </a:moveTo>
              <a:lnTo>
                <a:pt x="244299" y="931018"/>
              </a:lnTo>
              <a:lnTo>
                <a:pt x="244299" y="0"/>
              </a:lnTo>
              <a:lnTo>
                <a:pt x="488598" y="0"/>
              </a:lnTo>
            </a:path>
          </a:pathLst>
        </a:custGeom>
        <a:noFill/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400" kern="1200"/>
        </a:p>
      </dsp:txBody>
      <dsp:txXfrm>
        <a:off x="2064683" y="1468243"/>
        <a:ext cx="52571" cy="52571"/>
      </dsp:txXfrm>
    </dsp:sp>
    <dsp:sp modelId="{FBA1D8E3-B212-40A4-9367-F5B80382E11F}">
      <dsp:nvSpPr>
        <dsp:cNvPr id="0" name=""/>
        <dsp:cNvSpPr/>
      </dsp:nvSpPr>
      <dsp:spPr>
        <a:xfrm rot="16200000">
          <a:off x="-485775" y="1587630"/>
          <a:ext cx="3920076" cy="744814"/>
        </a:xfrm>
        <a:prstGeom prst="rect">
          <a:avLst/>
        </a:prstGeom>
        <a:solidFill>
          <a:srgbClr val="FA7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000" b="1" kern="1200" spc="110" baseline="0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-485775" y="1587630"/>
        <a:ext cx="3920076" cy="744814"/>
      </dsp:txXfrm>
    </dsp:sp>
    <dsp:sp modelId="{DB573871-A674-4273-8830-F03050226792}">
      <dsp:nvSpPr>
        <dsp:cNvPr id="0" name=""/>
        <dsp:cNvSpPr/>
      </dsp:nvSpPr>
      <dsp:spPr>
        <a:xfrm>
          <a:off x="2335268" y="656612"/>
          <a:ext cx="2442991" cy="744814"/>
        </a:xfrm>
        <a:prstGeom prst="rect">
          <a:avLst/>
        </a:prstGeom>
        <a:solidFill>
          <a:srgbClr val="F18E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Click Add content</a:t>
          </a:r>
          <a:endParaRPr lang="zh-CN" altLang="en-US" sz="1600" b="1" kern="1200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335268" y="656612"/>
        <a:ext cx="2442991" cy="744814"/>
      </dsp:txXfrm>
    </dsp:sp>
    <dsp:sp modelId="{8819E659-93F6-4A4C-9A75-2CB74E769F7A}">
      <dsp:nvSpPr>
        <dsp:cNvPr id="0" name=""/>
        <dsp:cNvSpPr/>
      </dsp:nvSpPr>
      <dsp:spPr>
        <a:xfrm>
          <a:off x="2335268" y="1587630"/>
          <a:ext cx="2442991" cy="744814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spc="10" baseline="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rPr>
            <a:t>Add content</a:t>
          </a:r>
          <a:endParaRPr lang="zh-CN" altLang="en-US" sz="1600" b="1" kern="1200" dirty="0">
            <a:solidFill>
              <a:schemeClr val="bg1"/>
            </a:solidFill>
          </a:endParaRPr>
        </a:p>
      </dsp:txBody>
      <dsp:txXfrm>
        <a:off x="2335268" y="1587630"/>
        <a:ext cx="2442991" cy="744814"/>
      </dsp:txXfrm>
    </dsp:sp>
    <dsp:sp modelId="{DABAD4C4-0E3F-4F0D-92DA-1D069C1BE552}">
      <dsp:nvSpPr>
        <dsp:cNvPr id="0" name=""/>
        <dsp:cNvSpPr/>
      </dsp:nvSpPr>
      <dsp:spPr>
        <a:xfrm>
          <a:off x="2335268" y="2518648"/>
          <a:ext cx="2442991" cy="744814"/>
        </a:xfrm>
        <a:prstGeom prst="rect">
          <a:avLst/>
        </a:prstGeom>
        <a:solidFill>
          <a:srgbClr val="F18E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Click Add content</a:t>
          </a:r>
          <a:endParaRPr lang="zh-CN" altLang="en-US" sz="1600" b="1" kern="1200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335268" y="2518648"/>
        <a:ext cx="2442991" cy="744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A2C58-B3D0-418A-923D-3E3F8302579F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669E3-0A1E-4DAC-9221-C0E7423A2998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88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1B748-AC20-4B4B-9977-3BD8CA246F3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53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1561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47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5090-016A-4701-B92E-57FF657180E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20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79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5090-016A-4701-B92E-57FF657180E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8951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5090-016A-4701-B92E-57FF657180E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087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8AE80-174D-4706-8ACD-8767245EDD3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08235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8AE80-174D-4706-8ACD-8767245EDD3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125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102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8AE80-174D-4706-8ACD-8767245EDD3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659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8AE80-174D-4706-8ACD-8767245EDD3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8894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8AE80-174D-4706-8ACD-8767245EDD3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531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5090-016A-4701-B92E-57FF657180E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6397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094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15090-016A-4701-B92E-57FF657180E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763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068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0247B1-7E5F-4F22-BF42-76CF63053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04B161E-A261-42F7-AE9D-7E412A857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936DB7-9972-454B-9EEB-1432D44A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567C71-61EB-46D7-A1A1-2034D15B7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3943F7-F245-4D2A-A39E-17601F5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795BB-2F49-441D-B39F-B3AFF0115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DADB62-AD78-4078-9053-8455CA900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05909D-95F1-4441-9229-BEACE88BA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BBEBE4-A362-437D-96FE-B08622660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3BE3A4-5CD8-408E-8DF5-037945544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13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CD3888C-FEB7-4C54-9CB7-2515B9232F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17ECD0-0CE1-4631-BE45-A9782D84A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D372DB-E8FA-4856-A4DF-9DE54E9C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332B2C-1C27-454B-A126-D52FCBC48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34E47E-12EE-46CB-A7A7-70BA54F3A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329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形 6">
            <a:extLst>
              <a:ext uri="{FF2B5EF4-FFF2-40B4-BE49-F238E27FC236}">
                <a16:creationId xmlns:a16="http://schemas.microsoft.com/office/drawing/2014/main" id="{E5D91484-4E6F-4FE1-8FC8-58A3D58FAE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2117772" y="3530010"/>
            <a:ext cx="2236139" cy="6858000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C8198995-8B87-455B-A771-38125B070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8181876" y="3530011"/>
            <a:ext cx="2236139" cy="6858000"/>
          </a:xfrm>
          <a:prstGeom prst="rect">
            <a:avLst/>
          </a:prstGeom>
        </p:spPr>
      </p:pic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FC9EBC8-2164-4BBD-9BDA-0179CFAD0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FA27B-A446-4004-8F2E-D45E4C0ACBE6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A3BB5E2-5B5B-44F0-8F97-040EC9D6A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E26A455-8B93-426B-9C33-504A3FCA8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3AB6-E0F2-4DC4-8176-EDFC3A0AD855}" type="slidenum">
              <a:rPr lang="zh-CN" altLang="en-US" smtClean="0"/>
              <a:t>‹Nº›</a:t>
            </a:fld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E10D26F-CC15-468D-95D0-EAAB81887CF2}"/>
              </a:ext>
            </a:extLst>
          </p:cNvPr>
          <p:cNvSpPr/>
          <p:nvPr userDrawn="1"/>
        </p:nvSpPr>
        <p:spPr>
          <a:xfrm>
            <a:off x="436880" y="340360"/>
            <a:ext cx="11318240" cy="617728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solidFill>
              <a:srgbClr val="E470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56F38A6-87E3-4661-A206-530EE42703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4360" b="58760"/>
          <a:stretch/>
        </p:blipFill>
        <p:spPr>
          <a:xfrm>
            <a:off x="0" y="0"/>
            <a:ext cx="2503128" cy="22647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38180F3-162F-4CE5-8BB2-BB4E3E24E7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4360" b="58760"/>
          <a:stretch/>
        </p:blipFill>
        <p:spPr>
          <a:xfrm flipH="1">
            <a:off x="9688872" y="0"/>
            <a:ext cx="2503128" cy="226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56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6C7B3E-EEF7-4951-B7F8-CFAF65F81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9E7D2C-8365-445C-A343-DFEF1CF42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2BFBAC-B1A3-41CE-9B4A-BCD2079E5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D6AAE50D-C663-4EF0-B837-5EAF54AA92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4768AD5-0DBC-43BC-9A77-2263BEA01B38}"/>
              </a:ext>
            </a:extLst>
          </p:cNvPr>
          <p:cNvSpPr/>
          <p:nvPr userDrawn="1"/>
        </p:nvSpPr>
        <p:spPr>
          <a:xfrm>
            <a:off x="316173" y="276367"/>
            <a:ext cx="11559654" cy="6305266"/>
          </a:xfrm>
          <a:prstGeom prst="rect">
            <a:avLst/>
          </a:prstGeom>
          <a:noFill/>
          <a:ln>
            <a:gradFill>
              <a:gsLst>
                <a:gs pos="0">
                  <a:srgbClr val="FA70BD"/>
                </a:gs>
                <a:gs pos="100000">
                  <a:srgbClr val="00B0F0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911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71EA1D-7660-49BC-B17E-B31671195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3FF4FC-B9AD-46AF-9A7A-233C8AE11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F4B3BD-E651-4E82-BDCF-61FC5F3F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C8D55BD2-6127-4E76-9DAB-05905AEFAB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57281DF-E2EE-4542-A3EE-706F6B3E1C2B}"/>
              </a:ext>
            </a:extLst>
          </p:cNvPr>
          <p:cNvSpPr/>
          <p:nvPr userDrawn="1"/>
        </p:nvSpPr>
        <p:spPr>
          <a:xfrm>
            <a:off x="316173" y="276367"/>
            <a:ext cx="11559654" cy="6305266"/>
          </a:xfrm>
          <a:prstGeom prst="rect">
            <a:avLst/>
          </a:prstGeom>
          <a:noFill/>
          <a:ln>
            <a:gradFill>
              <a:gsLst>
                <a:gs pos="0">
                  <a:srgbClr val="FA70BD"/>
                </a:gs>
                <a:gs pos="100000">
                  <a:srgbClr val="00B0F0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36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D41057-162D-4CC8-9330-7DAA687ED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7EB18F-8552-4AD0-ABCB-5CBCB353E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C35FF6-1D6A-438E-BBEA-039AC698C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C412A9C-2079-4BB2-8790-3F46D3DB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FAD5CA-2D37-4409-9D84-14147B7A2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3C602E6-8FC4-429E-86E6-F3CAD1F0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69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507B9F-9330-492E-A272-8B017083E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011544-0776-4453-A337-31CF6DECE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940413-63BF-47F8-B84D-F6A8BE790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CDE97D4-9DED-471A-8E65-2DDA2CB0C3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8726179-1003-486A-853F-F45540C765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852B653-946A-4611-BDE3-243E21099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1F0E7EE-B7B7-496D-9A45-E1EE64204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B19A926-A5AE-4641-9AAE-FB3475E9B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70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A8D006-7DCF-403A-BFA8-0B325C708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9AC9264-D460-4CDA-9701-AE306A1C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C5B9601-760A-48B0-97BE-805CE18D8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9533619-5EEC-4A3A-900A-04623020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1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B05DDA0-D13F-4FE2-A4B3-978AA569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A56793-945B-4A87-8DB0-37BE8FF00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61F4F8-AE18-4DA8-A693-2F3DED565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99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8FE7BE-DA26-49EF-8334-F8B4C36C3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1ADA6E-D5A4-4DDE-8484-D82D5BBE4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63A2108-45B5-4CCB-97B9-2DA7E65F6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391F56-7683-41A3-B739-5909D2A3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AF1B1C9-C892-481D-B7F6-79FB2F5F4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CB6D73-01F9-427C-B710-694833F57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53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28F797-8B59-48A1-8E3A-C0B3D865F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E873A6B-4374-4DE6-B543-FE8869E57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16B219-3CF9-4D0B-950B-FB8CA13E9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7211823-D165-420C-AE51-319D043C6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6EFBD4-82BC-4E81-917D-B62D2F95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02E5D38-8DAF-4BF9-9438-7005577D4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68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7441D30-E077-4978-91B4-95CF5FFA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4821D9-99FB-4071-A8F7-D44C0CD1C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D724EC-4584-4170-B0A1-C77878993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A7E69-825A-4A84-B8C4-26FA491228F2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015F0A-BDD9-4E64-88BD-309172D25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8B7AAC-54CD-4D0D-AFB9-30028C0998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25D28-212F-4165-BD1B-DD65CA010661}" type="slidenum">
              <a:rPr lang="zh-CN" altLang="en-US" smtClean="0"/>
              <a:t>‹Nº›</a:t>
            </a:fld>
            <a:endParaRPr lang="zh-CN" alt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3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D1E6CC7-7C83-4874-AC22-FB7820C0D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13" t="19608" r="1" b="7890"/>
          <a:stretch/>
        </p:blipFill>
        <p:spPr>
          <a:xfrm>
            <a:off x="0" y="0"/>
            <a:ext cx="3770612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D6BECA0-74D7-49DB-9F88-56B97A8CD0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291" r="51163"/>
          <a:stretch/>
        </p:blipFill>
        <p:spPr>
          <a:xfrm>
            <a:off x="7919096" y="0"/>
            <a:ext cx="4272904" cy="809564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E711945-C55E-43C0-AFD0-3B4C54B0CB98}"/>
              </a:ext>
            </a:extLst>
          </p:cNvPr>
          <p:cNvSpPr txBox="1"/>
          <p:nvPr/>
        </p:nvSpPr>
        <p:spPr>
          <a:xfrm>
            <a:off x="2104644" y="2342586"/>
            <a:ext cx="79827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spc="300" dirty="0">
                <a:solidFill>
                  <a:srgbClr val="401B5B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Event planning</a:t>
            </a:r>
            <a:endParaRPr lang="zh-CN" altLang="en-US" sz="6000" spc="300" dirty="0">
              <a:solidFill>
                <a:srgbClr val="401B5B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52C468F-1DF3-4499-A154-150F78BA2DC8}"/>
              </a:ext>
            </a:extLst>
          </p:cNvPr>
          <p:cNvSpPr txBox="1"/>
          <p:nvPr/>
        </p:nvSpPr>
        <p:spPr>
          <a:xfrm>
            <a:off x="3628409" y="3523626"/>
            <a:ext cx="5182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+mn-ea"/>
              </a:rPr>
              <a:t>Celebration Planning / Advertising Planning / Public Relations Planning / Organizational Solutions</a:t>
            </a:r>
            <a:endParaRPr lang="zh-CN" altLang="en-US" dirty="0">
              <a:latin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7D1723C-F937-4FD6-9DF4-A401AE04FC82}"/>
              </a:ext>
            </a:extLst>
          </p:cNvPr>
          <p:cNvSpPr txBox="1"/>
          <p:nvPr/>
        </p:nvSpPr>
        <p:spPr>
          <a:xfrm>
            <a:off x="4453667" y="4082210"/>
            <a:ext cx="4414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+mn-ea"/>
              </a:rPr>
              <a:t>Department: Planning Department</a:t>
            </a:r>
            <a:endParaRPr lang="zh-CN" altLang="en-US" sz="2000" b="1" dirty="0">
              <a:latin typeface="+mn-e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861E555-2C54-4789-920E-75FCEC78B001}"/>
              </a:ext>
            </a:extLst>
          </p:cNvPr>
          <p:cNvSpPr txBox="1"/>
          <p:nvPr/>
        </p:nvSpPr>
        <p:spPr>
          <a:xfrm>
            <a:off x="4882385" y="4671572"/>
            <a:ext cx="317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+mn-ea"/>
              </a:rPr>
              <a:t>Time: December 17, 2020</a:t>
            </a:r>
            <a:endParaRPr lang="zh-CN" altLang="en-US" b="1" dirty="0">
              <a:latin typeface="+mn-ea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72B27B75-87C1-48F4-883F-F649834898E5}"/>
              </a:ext>
            </a:extLst>
          </p:cNvPr>
          <p:cNvGrpSpPr/>
          <p:nvPr/>
        </p:nvGrpSpPr>
        <p:grpSpPr>
          <a:xfrm>
            <a:off x="5093322" y="1693880"/>
            <a:ext cx="1896174" cy="530205"/>
            <a:chOff x="10437655" y="330199"/>
            <a:chExt cx="1496915" cy="418565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DA6E8448-EED4-4D50-9A99-256C57C79F6D}"/>
                </a:ext>
              </a:extLst>
            </p:cNvPr>
            <p:cNvSpPr/>
            <p:nvPr/>
          </p:nvSpPr>
          <p:spPr>
            <a:xfrm>
              <a:off x="10739026" y="330199"/>
              <a:ext cx="894174" cy="418565"/>
            </a:xfrm>
            <a:prstGeom prst="roundRect">
              <a:avLst/>
            </a:prstGeom>
            <a:noFill/>
            <a:ln>
              <a:gradFill>
                <a:gsLst>
                  <a:gs pos="0">
                    <a:srgbClr val="FA70BD"/>
                  </a:gs>
                  <a:gs pos="100000">
                    <a:srgbClr val="00B0F0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95CB5D52-86CA-4C7E-B6C7-BEADF92B9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7655" y="373452"/>
              <a:ext cx="1496915" cy="3320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25400" tIns="25400" rIns="25400" bIns="25400" anchor="ctr">
              <a:spAutoFit/>
            </a:bodyPr>
            <a:lstStyle>
              <a:lvl1pPr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1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A70BD"/>
                      </a:gs>
                      <a:gs pos="100000">
                        <a:srgbClr val="00B0F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Helvetica Light" charset="0"/>
                  <a:ea typeface="宋体" panose="02010600030101010101" pitchFamily="2" charset="-122"/>
                  <a:cs typeface="+mn-cs"/>
                  <a:sym typeface="Helvetica Light" charset="0"/>
                </a:rPr>
                <a:t>LOGO</a:t>
              </a:r>
              <a:endParaRPr kumimoji="0" lang="en-US" altLang="zh-CN" sz="1050" b="1" i="1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70BD"/>
                    </a:gs>
                    <a:gs pos="100000">
                      <a:srgbClr val="00B0F0"/>
                    </a:gs>
                  </a:gsLst>
                  <a:lin ang="5400000" scaled="1"/>
                </a:gradFill>
                <a:effectLst/>
                <a:uLnTx/>
                <a:uFillTx/>
                <a:latin typeface="Helvetica Light" charset="0"/>
                <a:ea typeface="宋体" panose="02010600030101010101" pitchFamily="2" charset="-122"/>
                <a:cs typeface="+mn-cs"/>
                <a:sym typeface="Helvetica Light" charset="0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028697BD-4550-4E56-95EF-A8F41E74CE27}"/>
              </a:ext>
            </a:extLst>
          </p:cNvPr>
          <p:cNvSpPr/>
          <p:nvPr/>
        </p:nvSpPr>
        <p:spPr>
          <a:xfrm>
            <a:off x="316173" y="276367"/>
            <a:ext cx="11559654" cy="6305266"/>
          </a:xfrm>
          <a:prstGeom prst="rect">
            <a:avLst/>
          </a:prstGeom>
          <a:noFill/>
          <a:ln>
            <a:gradFill>
              <a:gsLst>
                <a:gs pos="0">
                  <a:srgbClr val="FA70BD"/>
                </a:gs>
                <a:gs pos="100000">
                  <a:srgbClr val="00B0F0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77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50"/>
                            </p:stCondLst>
                            <p:childTnLst>
                              <p:par>
                                <p:cTn id="1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7C2F9847-F71C-4155-8FD0-04175FB3DE27}"/>
              </a:ext>
            </a:extLst>
          </p:cNvPr>
          <p:cNvSpPr txBox="1"/>
          <p:nvPr/>
        </p:nvSpPr>
        <p:spPr>
          <a:xfrm>
            <a:off x="1236336" y="294013"/>
            <a:ext cx="9719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02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thinking of the activity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6162E7F-4AFD-47AE-9240-A8CC8D58E9BE}"/>
              </a:ext>
            </a:extLst>
          </p:cNvPr>
          <p:cNvSpPr/>
          <p:nvPr/>
        </p:nvSpPr>
        <p:spPr>
          <a:xfrm>
            <a:off x="4920618" y="1001899"/>
            <a:ext cx="2350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specific contents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5A2E95F-4105-4B46-9363-FCDE775D7326}"/>
              </a:ext>
            </a:extLst>
          </p:cNvPr>
          <p:cNvSpPr/>
          <p:nvPr/>
        </p:nvSpPr>
        <p:spPr>
          <a:xfrm>
            <a:off x="3396844" y="2739567"/>
            <a:ext cx="7347080" cy="3215629"/>
          </a:xfrm>
          <a:prstGeom prst="rect">
            <a:avLst/>
          </a:prstGeom>
          <a:solidFill>
            <a:srgbClr val="FA70BD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6C4A3E4C-6A72-4028-A303-FBF382256ECD}"/>
              </a:ext>
            </a:extLst>
          </p:cNvPr>
          <p:cNvGrpSpPr/>
          <p:nvPr/>
        </p:nvGrpSpPr>
        <p:grpSpPr>
          <a:xfrm>
            <a:off x="8977354" y="2071991"/>
            <a:ext cx="457200" cy="457200"/>
            <a:chOff x="7597302" y="2071991"/>
            <a:chExt cx="457200" cy="457200"/>
          </a:xfrm>
        </p:grpSpPr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3D5334F8-ED0D-4042-960A-18AAD9CA84FA}"/>
                </a:ext>
              </a:extLst>
            </p:cNvPr>
            <p:cNvSpPr/>
            <p:nvPr/>
          </p:nvSpPr>
          <p:spPr>
            <a:xfrm>
              <a:off x="7597302" y="2071991"/>
              <a:ext cx="457200" cy="457200"/>
            </a:xfrm>
            <a:prstGeom prst="roundRect">
              <a:avLst/>
            </a:prstGeom>
            <a:solidFill>
              <a:srgbClr val="FAA1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34" name="椭圆 7">
              <a:extLst>
                <a:ext uri="{FF2B5EF4-FFF2-40B4-BE49-F238E27FC236}">
                  <a16:creationId xmlns:a16="http://schemas.microsoft.com/office/drawing/2014/main" id="{35915205-5CC4-4B1C-A6F5-A324B94D09FE}"/>
                </a:ext>
              </a:extLst>
            </p:cNvPr>
            <p:cNvSpPr/>
            <p:nvPr/>
          </p:nvSpPr>
          <p:spPr>
            <a:xfrm>
              <a:off x="7691779" y="2165823"/>
              <a:ext cx="268246" cy="269537"/>
            </a:xfrm>
            <a:custGeom>
              <a:avLst/>
              <a:gdLst>
                <a:gd name="connsiteX0" fmla="*/ 119063 w 330200"/>
                <a:gd name="connsiteY0" fmla="*/ 203200 h 331788"/>
                <a:gd name="connsiteX1" fmla="*/ 137172 w 330200"/>
                <a:gd name="connsiteY1" fmla="*/ 203200 h 331788"/>
                <a:gd name="connsiteX2" fmla="*/ 153988 w 330200"/>
                <a:gd name="connsiteY2" fmla="*/ 229508 h 331788"/>
                <a:gd name="connsiteX3" fmla="*/ 153988 w 330200"/>
                <a:gd name="connsiteY3" fmla="*/ 249238 h 331788"/>
                <a:gd name="connsiteX4" fmla="*/ 119063 w 330200"/>
                <a:gd name="connsiteY4" fmla="*/ 203200 h 331788"/>
                <a:gd name="connsiteX5" fmla="*/ 176213 w 330200"/>
                <a:gd name="connsiteY5" fmla="*/ 158750 h 331788"/>
                <a:gd name="connsiteX6" fmla="*/ 211138 w 330200"/>
                <a:gd name="connsiteY6" fmla="*/ 203994 h 331788"/>
                <a:gd name="connsiteX7" fmla="*/ 176213 w 330200"/>
                <a:gd name="connsiteY7" fmla="*/ 249238 h 331788"/>
                <a:gd name="connsiteX8" fmla="*/ 176213 w 330200"/>
                <a:gd name="connsiteY8" fmla="*/ 229848 h 331788"/>
                <a:gd name="connsiteX9" fmla="*/ 193029 w 330200"/>
                <a:gd name="connsiteY9" fmla="*/ 203994 h 331788"/>
                <a:gd name="connsiteX10" fmla="*/ 176213 w 330200"/>
                <a:gd name="connsiteY10" fmla="*/ 178141 h 331788"/>
                <a:gd name="connsiteX11" fmla="*/ 176213 w 330200"/>
                <a:gd name="connsiteY11" fmla="*/ 158750 h 331788"/>
                <a:gd name="connsiteX12" fmla="*/ 176213 w 330200"/>
                <a:gd name="connsiteY12" fmla="*/ 82550 h 331788"/>
                <a:gd name="connsiteX13" fmla="*/ 211138 w 330200"/>
                <a:gd name="connsiteY13" fmla="*/ 128588 h 331788"/>
                <a:gd name="connsiteX14" fmla="*/ 193029 w 330200"/>
                <a:gd name="connsiteY14" fmla="*/ 128588 h 331788"/>
                <a:gd name="connsiteX15" fmla="*/ 176213 w 330200"/>
                <a:gd name="connsiteY15" fmla="*/ 102281 h 331788"/>
                <a:gd name="connsiteX16" fmla="*/ 176213 w 330200"/>
                <a:gd name="connsiteY16" fmla="*/ 82550 h 331788"/>
                <a:gd name="connsiteX17" fmla="*/ 153988 w 330200"/>
                <a:gd name="connsiteY17" fmla="*/ 82550 h 331788"/>
                <a:gd name="connsiteX18" fmla="*/ 153988 w 330200"/>
                <a:gd name="connsiteY18" fmla="*/ 101941 h 331788"/>
                <a:gd name="connsiteX19" fmla="*/ 137172 w 330200"/>
                <a:gd name="connsiteY19" fmla="*/ 127794 h 331788"/>
                <a:gd name="connsiteX20" fmla="*/ 153988 w 330200"/>
                <a:gd name="connsiteY20" fmla="*/ 153648 h 331788"/>
                <a:gd name="connsiteX21" fmla="*/ 153988 w 330200"/>
                <a:gd name="connsiteY21" fmla="*/ 173038 h 331788"/>
                <a:gd name="connsiteX22" fmla="*/ 119063 w 330200"/>
                <a:gd name="connsiteY22" fmla="*/ 127794 h 331788"/>
                <a:gd name="connsiteX23" fmla="*/ 153988 w 330200"/>
                <a:gd name="connsiteY23" fmla="*/ 82550 h 331788"/>
                <a:gd name="connsiteX24" fmla="*/ 157163 w 330200"/>
                <a:gd name="connsiteY24" fmla="*/ 76200 h 331788"/>
                <a:gd name="connsiteX25" fmla="*/ 173038 w 330200"/>
                <a:gd name="connsiteY25" fmla="*/ 76200 h 331788"/>
                <a:gd name="connsiteX26" fmla="*/ 173038 w 330200"/>
                <a:gd name="connsiteY26" fmla="*/ 255588 h 331788"/>
                <a:gd name="connsiteX27" fmla="*/ 157163 w 330200"/>
                <a:gd name="connsiteY27" fmla="*/ 255588 h 331788"/>
                <a:gd name="connsiteX28" fmla="*/ 165101 w 330200"/>
                <a:gd name="connsiteY28" fmla="*/ 33337 h 331788"/>
                <a:gd name="connsiteX29" fmla="*/ 33338 w 330200"/>
                <a:gd name="connsiteY29" fmla="*/ 165894 h 331788"/>
                <a:gd name="connsiteX30" fmla="*/ 165101 w 330200"/>
                <a:gd name="connsiteY30" fmla="*/ 298451 h 331788"/>
                <a:gd name="connsiteX31" fmla="*/ 296864 w 330200"/>
                <a:gd name="connsiteY31" fmla="*/ 165894 h 331788"/>
                <a:gd name="connsiteX32" fmla="*/ 165101 w 330200"/>
                <a:gd name="connsiteY32" fmla="*/ 33337 h 331788"/>
                <a:gd name="connsiteX33" fmla="*/ 165100 w 330200"/>
                <a:gd name="connsiteY33" fmla="*/ 30162 h 331788"/>
                <a:gd name="connsiteX34" fmla="*/ 301625 w 330200"/>
                <a:gd name="connsiteY34" fmla="*/ 165894 h 331788"/>
                <a:gd name="connsiteX35" fmla="*/ 165100 w 330200"/>
                <a:gd name="connsiteY35" fmla="*/ 301626 h 331788"/>
                <a:gd name="connsiteX36" fmla="*/ 28575 w 330200"/>
                <a:gd name="connsiteY36" fmla="*/ 165894 h 331788"/>
                <a:gd name="connsiteX37" fmla="*/ 165100 w 330200"/>
                <a:gd name="connsiteY37" fmla="*/ 30162 h 331788"/>
                <a:gd name="connsiteX38" fmla="*/ 165101 w 330200"/>
                <a:gd name="connsiteY38" fmla="*/ 15875 h 331788"/>
                <a:gd name="connsiteX39" fmla="*/ 14288 w 330200"/>
                <a:gd name="connsiteY39" fmla="*/ 165894 h 331788"/>
                <a:gd name="connsiteX40" fmla="*/ 165101 w 330200"/>
                <a:gd name="connsiteY40" fmla="*/ 315913 h 331788"/>
                <a:gd name="connsiteX41" fmla="*/ 315914 w 330200"/>
                <a:gd name="connsiteY41" fmla="*/ 165894 h 331788"/>
                <a:gd name="connsiteX42" fmla="*/ 165101 w 330200"/>
                <a:gd name="connsiteY42" fmla="*/ 15875 h 331788"/>
                <a:gd name="connsiteX43" fmla="*/ 165100 w 330200"/>
                <a:gd name="connsiteY43" fmla="*/ 0 h 331788"/>
                <a:gd name="connsiteX44" fmla="*/ 330200 w 330200"/>
                <a:gd name="connsiteY44" fmla="*/ 165894 h 331788"/>
                <a:gd name="connsiteX45" fmla="*/ 165100 w 330200"/>
                <a:gd name="connsiteY45" fmla="*/ 331788 h 331788"/>
                <a:gd name="connsiteX46" fmla="*/ 0 w 330200"/>
                <a:gd name="connsiteY46" fmla="*/ 165894 h 331788"/>
                <a:gd name="connsiteX47" fmla="*/ 165100 w 330200"/>
                <a:gd name="connsiteY47" fmla="*/ 0 h 3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30200" h="331788">
                  <a:moveTo>
                    <a:pt x="119063" y="203200"/>
                  </a:moveTo>
                  <a:cubicBezTo>
                    <a:pt x="119063" y="203200"/>
                    <a:pt x="119063" y="203200"/>
                    <a:pt x="137172" y="203200"/>
                  </a:cubicBezTo>
                  <a:cubicBezTo>
                    <a:pt x="137172" y="215039"/>
                    <a:pt x="143640" y="225562"/>
                    <a:pt x="153988" y="229508"/>
                  </a:cubicBezTo>
                  <a:lnTo>
                    <a:pt x="153988" y="249238"/>
                  </a:lnTo>
                  <a:cubicBezTo>
                    <a:pt x="133292" y="243977"/>
                    <a:pt x="119063" y="225562"/>
                    <a:pt x="119063" y="203200"/>
                  </a:cubicBezTo>
                  <a:close/>
                  <a:moveTo>
                    <a:pt x="176213" y="158750"/>
                  </a:moveTo>
                  <a:cubicBezTo>
                    <a:pt x="196909" y="163921"/>
                    <a:pt x="211138" y="182019"/>
                    <a:pt x="211138" y="203994"/>
                  </a:cubicBezTo>
                  <a:cubicBezTo>
                    <a:pt x="211138" y="225970"/>
                    <a:pt x="196909" y="244068"/>
                    <a:pt x="176213" y="249238"/>
                  </a:cubicBezTo>
                  <a:cubicBezTo>
                    <a:pt x="176213" y="249238"/>
                    <a:pt x="176213" y="249238"/>
                    <a:pt x="176213" y="229848"/>
                  </a:cubicBezTo>
                  <a:cubicBezTo>
                    <a:pt x="186561" y="225970"/>
                    <a:pt x="193029" y="215628"/>
                    <a:pt x="193029" y="203994"/>
                  </a:cubicBezTo>
                  <a:cubicBezTo>
                    <a:pt x="193029" y="192360"/>
                    <a:pt x="186561" y="183311"/>
                    <a:pt x="176213" y="178141"/>
                  </a:cubicBezTo>
                  <a:cubicBezTo>
                    <a:pt x="176213" y="178141"/>
                    <a:pt x="176213" y="178141"/>
                    <a:pt x="176213" y="158750"/>
                  </a:cubicBezTo>
                  <a:close/>
                  <a:moveTo>
                    <a:pt x="176213" y="82550"/>
                  </a:moveTo>
                  <a:cubicBezTo>
                    <a:pt x="196909" y="87812"/>
                    <a:pt x="211138" y="106227"/>
                    <a:pt x="211138" y="128588"/>
                  </a:cubicBezTo>
                  <a:cubicBezTo>
                    <a:pt x="211138" y="128588"/>
                    <a:pt x="211138" y="128588"/>
                    <a:pt x="193029" y="128588"/>
                  </a:cubicBezTo>
                  <a:cubicBezTo>
                    <a:pt x="193029" y="116750"/>
                    <a:pt x="186561" y="106227"/>
                    <a:pt x="176213" y="102281"/>
                  </a:cubicBezTo>
                  <a:cubicBezTo>
                    <a:pt x="176213" y="102281"/>
                    <a:pt x="176213" y="102281"/>
                    <a:pt x="176213" y="82550"/>
                  </a:cubicBezTo>
                  <a:close/>
                  <a:moveTo>
                    <a:pt x="153988" y="82550"/>
                  </a:moveTo>
                  <a:cubicBezTo>
                    <a:pt x="153988" y="82550"/>
                    <a:pt x="153988" y="82550"/>
                    <a:pt x="153988" y="101941"/>
                  </a:cubicBezTo>
                  <a:cubicBezTo>
                    <a:pt x="143640" y="105819"/>
                    <a:pt x="137172" y="116160"/>
                    <a:pt x="137172" y="127794"/>
                  </a:cubicBezTo>
                  <a:cubicBezTo>
                    <a:pt x="137172" y="139428"/>
                    <a:pt x="143640" y="148477"/>
                    <a:pt x="153988" y="153648"/>
                  </a:cubicBezTo>
                  <a:cubicBezTo>
                    <a:pt x="153988" y="153648"/>
                    <a:pt x="153988" y="153648"/>
                    <a:pt x="153988" y="173038"/>
                  </a:cubicBezTo>
                  <a:cubicBezTo>
                    <a:pt x="133292" y="167868"/>
                    <a:pt x="119063" y="149770"/>
                    <a:pt x="119063" y="127794"/>
                  </a:cubicBezTo>
                  <a:cubicBezTo>
                    <a:pt x="119063" y="105819"/>
                    <a:pt x="133292" y="87721"/>
                    <a:pt x="153988" y="82550"/>
                  </a:cubicBezTo>
                  <a:close/>
                  <a:moveTo>
                    <a:pt x="157163" y="76200"/>
                  </a:moveTo>
                  <a:lnTo>
                    <a:pt x="173038" y="76200"/>
                  </a:lnTo>
                  <a:lnTo>
                    <a:pt x="173038" y="255588"/>
                  </a:lnTo>
                  <a:lnTo>
                    <a:pt x="157163" y="255588"/>
                  </a:lnTo>
                  <a:close/>
                  <a:moveTo>
                    <a:pt x="165101" y="33337"/>
                  </a:moveTo>
                  <a:cubicBezTo>
                    <a:pt x="92330" y="33337"/>
                    <a:pt x="33338" y="92685"/>
                    <a:pt x="33338" y="165894"/>
                  </a:cubicBezTo>
                  <a:cubicBezTo>
                    <a:pt x="33338" y="239103"/>
                    <a:pt x="92330" y="298451"/>
                    <a:pt x="165101" y="298451"/>
                  </a:cubicBezTo>
                  <a:cubicBezTo>
                    <a:pt x="237872" y="298451"/>
                    <a:pt x="296864" y="239103"/>
                    <a:pt x="296864" y="165894"/>
                  </a:cubicBezTo>
                  <a:cubicBezTo>
                    <a:pt x="296864" y="92685"/>
                    <a:pt x="237872" y="33337"/>
                    <a:pt x="165101" y="33337"/>
                  </a:cubicBezTo>
                  <a:close/>
                  <a:moveTo>
                    <a:pt x="165100" y="30162"/>
                  </a:moveTo>
                  <a:cubicBezTo>
                    <a:pt x="240501" y="30162"/>
                    <a:pt x="301625" y="90931"/>
                    <a:pt x="301625" y="165894"/>
                  </a:cubicBezTo>
                  <a:cubicBezTo>
                    <a:pt x="301625" y="240857"/>
                    <a:pt x="240501" y="301626"/>
                    <a:pt x="165100" y="301626"/>
                  </a:cubicBezTo>
                  <a:cubicBezTo>
                    <a:pt x="89699" y="301626"/>
                    <a:pt x="28575" y="240857"/>
                    <a:pt x="28575" y="165894"/>
                  </a:cubicBezTo>
                  <a:cubicBezTo>
                    <a:pt x="28575" y="90931"/>
                    <a:pt x="89699" y="30162"/>
                    <a:pt x="165100" y="30162"/>
                  </a:cubicBezTo>
                  <a:close/>
                  <a:moveTo>
                    <a:pt x="165101" y="15875"/>
                  </a:moveTo>
                  <a:cubicBezTo>
                    <a:pt x="81809" y="15875"/>
                    <a:pt x="14288" y="83041"/>
                    <a:pt x="14288" y="165894"/>
                  </a:cubicBezTo>
                  <a:cubicBezTo>
                    <a:pt x="14288" y="248747"/>
                    <a:pt x="81809" y="315913"/>
                    <a:pt x="165101" y="315913"/>
                  </a:cubicBezTo>
                  <a:cubicBezTo>
                    <a:pt x="248393" y="315913"/>
                    <a:pt x="315914" y="248747"/>
                    <a:pt x="315914" y="165894"/>
                  </a:cubicBezTo>
                  <a:cubicBezTo>
                    <a:pt x="315914" y="83041"/>
                    <a:pt x="248393" y="15875"/>
                    <a:pt x="165101" y="15875"/>
                  </a:cubicBezTo>
                  <a:close/>
                  <a:moveTo>
                    <a:pt x="165100" y="0"/>
                  </a:moveTo>
                  <a:cubicBezTo>
                    <a:pt x="256282" y="0"/>
                    <a:pt x="330200" y="74273"/>
                    <a:pt x="330200" y="165894"/>
                  </a:cubicBezTo>
                  <a:cubicBezTo>
                    <a:pt x="330200" y="257515"/>
                    <a:pt x="256282" y="331788"/>
                    <a:pt x="165100" y="331788"/>
                  </a:cubicBezTo>
                  <a:cubicBezTo>
                    <a:pt x="73918" y="331788"/>
                    <a:pt x="0" y="257515"/>
                    <a:pt x="0" y="165894"/>
                  </a:cubicBezTo>
                  <a:cubicBezTo>
                    <a:pt x="0" y="74273"/>
                    <a:pt x="73918" y="0"/>
                    <a:pt x="165100" y="0"/>
                  </a:cubicBezTo>
                  <a:close/>
                </a:path>
              </a:pathLst>
            </a:custGeom>
            <a:solidFill>
              <a:srgbClr val="0E1D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72DC0A37-737A-4113-A239-7B01ABF01F18}"/>
              </a:ext>
            </a:extLst>
          </p:cNvPr>
          <p:cNvGrpSpPr/>
          <p:nvPr/>
        </p:nvGrpSpPr>
        <p:grpSpPr>
          <a:xfrm>
            <a:off x="9571079" y="2071991"/>
            <a:ext cx="457200" cy="457200"/>
            <a:chOff x="7597302" y="2071991"/>
            <a:chExt cx="457200" cy="457200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D0BD697C-3485-47BA-85E9-5340444352B9}"/>
                </a:ext>
              </a:extLst>
            </p:cNvPr>
            <p:cNvSpPr/>
            <p:nvPr/>
          </p:nvSpPr>
          <p:spPr>
            <a:xfrm>
              <a:off x="7597302" y="2071991"/>
              <a:ext cx="457200" cy="457200"/>
            </a:xfrm>
            <a:prstGeom prst="roundRect">
              <a:avLst/>
            </a:prstGeom>
            <a:solidFill>
              <a:srgbClr val="FA70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7" name="椭圆 11">
              <a:extLst>
                <a:ext uri="{FF2B5EF4-FFF2-40B4-BE49-F238E27FC236}">
                  <a16:creationId xmlns:a16="http://schemas.microsoft.com/office/drawing/2014/main" id="{1A90F068-F889-4FC0-97FC-87232B933992}"/>
                </a:ext>
              </a:extLst>
            </p:cNvPr>
            <p:cNvSpPr/>
            <p:nvPr/>
          </p:nvSpPr>
          <p:spPr>
            <a:xfrm>
              <a:off x="7691134" y="2165823"/>
              <a:ext cx="269537" cy="269537"/>
            </a:xfrm>
            <a:custGeom>
              <a:avLst/>
              <a:gdLst>
                <a:gd name="connsiteX0" fmla="*/ 157638 w 338138"/>
                <a:gd name="connsiteY0" fmla="*/ 144463 h 338138"/>
                <a:gd name="connsiteX1" fmla="*/ 165544 w 338138"/>
                <a:gd name="connsiteY1" fmla="*/ 148443 h 338138"/>
                <a:gd name="connsiteX2" fmla="*/ 249865 w 338138"/>
                <a:gd name="connsiteY2" fmla="*/ 233341 h 338138"/>
                <a:gd name="connsiteX3" fmla="*/ 280167 w 338138"/>
                <a:gd name="connsiteY3" fmla="*/ 232015 h 338138"/>
                <a:gd name="connsiteX4" fmla="*/ 286755 w 338138"/>
                <a:gd name="connsiteY4" fmla="*/ 234668 h 338138"/>
                <a:gd name="connsiteX5" fmla="*/ 335503 w 338138"/>
                <a:gd name="connsiteY5" fmla="*/ 283750 h 338138"/>
                <a:gd name="connsiteX6" fmla="*/ 338138 w 338138"/>
                <a:gd name="connsiteY6" fmla="*/ 293036 h 338138"/>
                <a:gd name="connsiteX7" fmla="*/ 330233 w 338138"/>
                <a:gd name="connsiteY7" fmla="*/ 298342 h 338138"/>
                <a:gd name="connsiteX8" fmla="*/ 311788 w 338138"/>
                <a:gd name="connsiteY8" fmla="*/ 303648 h 338138"/>
                <a:gd name="connsiteX9" fmla="*/ 303883 w 338138"/>
                <a:gd name="connsiteY9" fmla="*/ 310281 h 338138"/>
                <a:gd name="connsiteX10" fmla="*/ 299930 w 338138"/>
                <a:gd name="connsiteY10" fmla="*/ 331505 h 338138"/>
                <a:gd name="connsiteX11" fmla="*/ 293343 w 338138"/>
                <a:gd name="connsiteY11" fmla="*/ 338138 h 338138"/>
                <a:gd name="connsiteX12" fmla="*/ 290708 w 338138"/>
                <a:gd name="connsiteY12" fmla="*/ 338138 h 338138"/>
                <a:gd name="connsiteX13" fmla="*/ 284120 w 338138"/>
                <a:gd name="connsiteY13" fmla="*/ 335485 h 338138"/>
                <a:gd name="connsiteX14" fmla="*/ 235372 w 338138"/>
                <a:gd name="connsiteY14" fmla="*/ 286403 h 338138"/>
                <a:gd name="connsiteX15" fmla="*/ 232737 w 338138"/>
                <a:gd name="connsiteY15" fmla="*/ 279770 h 338138"/>
                <a:gd name="connsiteX16" fmla="*/ 234054 w 338138"/>
                <a:gd name="connsiteY16" fmla="*/ 249260 h 338138"/>
                <a:gd name="connsiteX17" fmla="*/ 149733 w 338138"/>
                <a:gd name="connsiteY17" fmla="*/ 164361 h 338138"/>
                <a:gd name="connsiteX18" fmla="*/ 149733 w 338138"/>
                <a:gd name="connsiteY18" fmla="*/ 148443 h 338138"/>
                <a:gd name="connsiteX19" fmla="*/ 157638 w 338138"/>
                <a:gd name="connsiteY19" fmla="*/ 144463 h 338138"/>
                <a:gd name="connsiteX20" fmla="*/ 145922 w 338138"/>
                <a:gd name="connsiteY20" fmla="*/ 120650 h 338138"/>
                <a:gd name="connsiteX21" fmla="*/ 169863 w 338138"/>
                <a:gd name="connsiteY21" fmla="*/ 137383 h 338138"/>
                <a:gd name="connsiteX22" fmla="*/ 157893 w 338138"/>
                <a:gd name="connsiteY22" fmla="*/ 133522 h 338138"/>
                <a:gd name="connsiteX23" fmla="*/ 141931 w 338138"/>
                <a:gd name="connsiteY23" fmla="*/ 141245 h 338138"/>
                <a:gd name="connsiteX24" fmla="*/ 137941 w 338138"/>
                <a:gd name="connsiteY24" fmla="*/ 168275 h 338138"/>
                <a:gd name="connsiteX25" fmla="*/ 120650 w 338138"/>
                <a:gd name="connsiteY25" fmla="*/ 145106 h 338138"/>
                <a:gd name="connsiteX26" fmla="*/ 145922 w 338138"/>
                <a:gd name="connsiteY26" fmla="*/ 120650 h 338138"/>
                <a:gd name="connsiteX27" fmla="*/ 146051 w 338138"/>
                <a:gd name="connsiteY27" fmla="*/ 60325 h 338138"/>
                <a:gd name="connsiteX28" fmla="*/ 230188 w 338138"/>
                <a:gd name="connsiteY28" fmla="*/ 145257 h 338138"/>
                <a:gd name="connsiteX29" fmla="*/ 219671 w 338138"/>
                <a:gd name="connsiteY29" fmla="*/ 186395 h 338138"/>
                <a:gd name="connsiteX30" fmla="*/ 193378 w 338138"/>
                <a:gd name="connsiteY30" fmla="*/ 161181 h 338138"/>
                <a:gd name="connsiteX31" fmla="*/ 196007 w 338138"/>
                <a:gd name="connsiteY31" fmla="*/ 145257 h 338138"/>
                <a:gd name="connsiteX32" fmla="*/ 146051 w 338138"/>
                <a:gd name="connsiteY32" fmla="*/ 94828 h 338138"/>
                <a:gd name="connsiteX33" fmla="*/ 96094 w 338138"/>
                <a:gd name="connsiteY33" fmla="*/ 145257 h 338138"/>
                <a:gd name="connsiteX34" fmla="*/ 146051 w 338138"/>
                <a:gd name="connsiteY34" fmla="*/ 195685 h 338138"/>
                <a:gd name="connsiteX35" fmla="*/ 161827 w 338138"/>
                <a:gd name="connsiteY35" fmla="*/ 193031 h 338138"/>
                <a:gd name="connsiteX36" fmla="*/ 188119 w 338138"/>
                <a:gd name="connsiteY36" fmla="*/ 219572 h 338138"/>
                <a:gd name="connsiteX37" fmla="*/ 146051 w 338138"/>
                <a:gd name="connsiteY37" fmla="*/ 230188 h 338138"/>
                <a:gd name="connsiteX38" fmla="*/ 61913 w 338138"/>
                <a:gd name="connsiteY38" fmla="*/ 145257 h 338138"/>
                <a:gd name="connsiteX39" fmla="*/ 146051 w 338138"/>
                <a:gd name="connsiteY39" fmla="*/ 60325 h 338138"/>
                <a:gd name="connsiteX40" fmla="*/ 145257 w 338138"/>
                <a:gd name="connsiteY40" fmla="*/ 0 h 338138"/>
                <a:gd name="connsiteX41" fmla="*/ 290513 w 338138"/>
                <a:gd name="connsiteY41" fmla="*/ 145257 h 338138"/>
                <a:gd name="connsiteX42" fmla="*/ 269385 w 338138"/>
                <a:gd name="connsiteY42" fmla="*/ 221846 h 338138"/>
                <a:gd name="connsiteX43" fmla="*/ 254859 w 338138"/>
                <a:gd name="connsiteY43" fmla="*/ 221846 h 338138"/>
                <a:gd name="connsiteX44" fmla="*/ 239013 w 338138"/>
                <a:gd name="connsiteY44" fmla="*/ 206000 h 338138"/>
                <a:gd name="connsiteX45" fmla="*/ 256180 w 338138"/>
                <a:gd name="connsiteY45" fmla="*/ 145257 h 338138"/>
                <a:gd name="connsiteX46" fmla="*/ 145257 w 338138"/>
                <a:gd name="connsiteY46" fmla="*/ 34333 h 338138"/>
                <a:gd name="connsiteX47" fmla="*/ 34333 w 338138"/>
                <a:gd name="connsiteY47" fmla="*/ 145257 h 338138"/>
                <a:gd name="connsiteX48" fmla="*/ 145257 w 338138"/>
                <a:gd name="connsiteY48" fmla="*/ 256180 h 338138"/>
                <a:gd name="connsiteX49" fmla="*/ 206000 w 338138"/>
                <a:gd name="connsiteY49" fmla="*/ 239013 h 338138"/>
                <a:gd name="connsiteX50" fmla="*/ 221847 w 338138"/>
                <a:gd name="connsiteY50" fmla="*/ 254859 h 338138"/>
                <a:gd name="connsiteX51" fmla="*/ 221847 w 338138"/>
                <a:gd name="connsiteY51" fmla="*/ 269385 h 338138"/>
                <a:gd name="connsiteX52" fmla="*/ 145257 w 338138"/>
                <a:gd name="connsiteY52" fmla="*/ 290513 h 338138"/>
                <a:gd name="connsiteX53" fmla="*/ 0 w 338138"/>
                <a:gd name="connsiteY53" fmla="*/ 145257 h 338138"/>
                <a:gd name="connsiteX54" fmla="*/ 145257 w 338138"/>
                <a:gd name="connsiteY5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8138" h="338138">
                  <a:moveTo>
                    <a:pt x="157638" y="144463"/>
                  </a:moveTo>
                  <a:cubicBezTo>
                    <a:pt x="160273" y="144463"/>
                    <a:pt x="162908" y="145790"/>
                    <a:pt x="165544" y="148443"/>
                  </a:cubicBezTo>
                  <a:cubicBezTo>
                    <a:pt x="165544" y="148443"/>
                    <a:pt x="165544" y="148443"/>
                    <a:pt x="249865" y="233341"/>
                  </a:cubicBezTo>
                  <a:cubicBezTo>
                    <a:pt x="249865" y="233341"/>
                    <a:pt x="249865" y="233341"/>
                    <a:pt x="280167" y="232015"/>
                  </a:cubicBezTo>
                  <a:cubicBezTo>
                    <a:pt x="282803" y="232015"/>
                    <a:pt x="285438" y="233341"/>
                    <a:pt x="286755" y="234668"/>
                  </a:cubicBezTo>
                  <a:cubicBezTo>
                    <a:pt x="286755" y="234668"/>
                    <a:pt x="286755" y="234668"/>
                    <a:pt x="335503" y="283750"/>
                  </a:cubicBezTo>
                  <a:cubicBezTo>
                    <a:pt x="338138" y="286403"/>
                    <a:pt x="338138" y="289056"/>
                    <a:pt x="338138" y="293036"/>
                  </a:cubicBezTo>
                  <a:cubicBezTo>
                    <a:pt x="336821" y="295689"/>
                    <a:pt x="334186" y="298342"/>
                    <a:pt x="330233" y="298342"/>
                  </a:cubicBezTo>
                  <a:cubicBezTo>
                    <a:pt x="330233" y="298342"/>
                    <a:pt x="330233" y="298342"/>
                    <a:pt x="311788" y="303648"/>
                  </a:cubicBezTo>
                  <a:cubicBezTo>
                    <a:pt x="307835" y="303648"/>
                    <a:pt x="305200" y="306301"/>
                    <a:pt x="303883" y="310281"/>
                  </a:cubicBezTo>
                  <a:cubicBezTo>
                    <a:pt x="303883" y="310281"/>
                    <a:pt x="303883" y="310281"/>
                    <a:pt x="299930" y="331505"/>
                  </a:cubicBezTo>
                  <a:cubicBezTo>
                    <a:pt x="298613" y="334158"/>
                    <a:pt x="295978" y="336812"/>
                    <a:pt x="293343" y="338138"/>
                  </a:cubicBezTo>
                  <a:cubicBezTo>
                    <a:pt x="292025" y="338138"/>
                    <a:pt x="292025" y="338138"/>
                    <a:pt x="290708" y="338138"/>
                  </a:cubicBezTo>
                  <a:cubicBezTo>
                    <a:pt x="288073" y="338138"/>
                    <a:pt x="285438" y="336812"/>
                    <a:pt x="284120" y="335485"/>
                  </a:cubicBezTo>
                  <a:cubicBezTo>
                    <a:pt x="284120" y="335485"/>
                    <a:pt x="284120" y="335485"/>
                    <a:pt x="235372" y="286403"/>
                  </a:cubicBezTo>
                  <a:cubicBezTo>
                    <a:pt x="232737" y="283750"/>
                    <a:pt x="232737" y="281097"/>
                    <a:pt x="232737" y="279770"/>
                  </a:cubicBezTo>
                  <a:cubicBezTo>
                    <a:pt x="232737" y="279770"/>
                    <a:pt x="232737" y="279770"/>
                    <a:pt x="234054" y="249260"/>
                  </a:cubicBezTo>
                  <a:cubicBezTo>
                    <a:pt x="234054" y="249260"/>
                    <a:pt x="234054" y="249260"/>
                    <a:pt x="149733" y="164361"/>
                  </a:cubicBezTo>
                  <a:cubicBezTo>
                    <a:pt x="144463" y="159055"/>
                    <a:pt x="144463" y="152422"/>
                    <a:pt x="149733" y="148443"/>
                  </a:cubicBezTo>
                  <a:cubicBezTo>
                    <a:pt x="151051" y="145790"/>
                    <a:pt x="155003" y="144463"/>
                    <a:pt x="157638" y="144463"/>
                  </a:cubicBezTo>
                  <a:close/>
                  <a:moveTo>
                    <a:pt x="145922" y="120650"/>
                  </a:moveTo>
                  <a:cubicBezTo>
                    <a:pt x="157893" y="120650"/>
                    <a:pt x="167203" y="128373"/>
                    <a:pt x="169863" y="137383"/>
                  </a:cubicBezTo>
                  <a:cubicBezTo>
                    <a:pt x="167203" y="134809"/>
                    <a:pt x="161883" y="133522"/>
                    <a:pt x="157893" y="133522"/>
                  </a:cubicBezTo>
                  <a:cubicBezTo>
                    <a:pt x="151242" y="133522"/>
                    <a:pt x="145922" y="136096"/>
                    <a:pt x="141931" y="141245"/>
                  </a:cubicBezTo>
                  <a:cubicBezTo>
                    <a:pt x="133951" y="147680"/>
                    <a:pt x="132620" y="160552"/>
                    <a:pt x="137941" y="168275"/>
                  </a:cubicBezTo>
                  <a:cubicBezTo>
                    <a:pt x="128630" y="165701"/>
                    <a:pt x="120650" y="156691"/>
                    <a:pt x="120650" y="145106"/>
                  </a:cubicBezTo>
                  <a:cubicBezTo>
                    <a:pt x="120650" y="132234"/>
                    <a:pt x="132620" y="120650"/>
                    <a:pt x="145922" y="120650"/>
                  </a:cubicBezTo>
                  <a:close/>
                  <a:moveTo>
                    <a:pt x="146051" y="60325"/>
                  </a:moveTo>
                  <a:cubicBezTo>
                    <a:pt x="192063" y="60325"/>
                    <a:pt x="230188" y="98810"/>
                    <a:pt x="230188" y="145257"/>
                  </a:cubicBezTo>
                  <a:cubicBezTo>
                    <a:pt x="230188" y="159854"/>
                    <a:pt x="226244" y="174452"/>
                    <a:pt x="219671" y="186395"/>
                  </a:cubicBezTo>
                  <a:lnTo>
                    <a:pt x="193378" y="161181"/>
                  </a:lnTo>
                  <a:cubicBezTo>
                    <a:pt x="196007" y="155873"/>
                    <a:pt x="196007" y="150565"/>
                    <a:pt x="196007" y="145257"/>
                  </a:cubicBezTo>
                  <a:cubicBezTo>
                    <a:pt x="196007" y="117388"/>
                    <a:pt x="173658" y="94828"/>
                    <a:pt x="146051" y="94828"/>
                  </a:cubicBezTo>
                  <a:cubicBezTo>
                    <a:pt x="118443" y="94828"/>
                    <a:pt x="96094" y="117388"/>
                    <a:pt x="96094" y="145257"/>
                  </a:cubicBezTo>
                  <a:cubicBezTo>
                    <a:pt x="96094" y="173125"/>
                    <a:pt x="118443" y="195685"/>
                    <a:pt x="146051" y="195685"/>
                  </a:cubicBezTo>
                  <a:cubicBezTo>
                    <a:pt x="151309" y="195685"/>
                    <a:pt x="156568" y="194358"/>
                    <a:pt x="161827" y="193031"/>
                  </a:cubicBezTo>
                  <a:cubicBezTo>
                    <a:pt x="161827" y="193031"/>
                    <a:pt x="161827" y="193031"/>
                    <a:pt x="188119" y="219572"/>
                  </a:cubicBezTo>
                  <a:cubicBezTo>
                    <a:pt x="174973" y="226207"/>
                    <a:pt x="161827" y="230188"/>
                    <a:pt x="146051" y="230188"/>
                  </a:cubicBezTo>
                  <a:cubicBezTo>
                    <a:pt x="100038" y="230188"/>
                    <a:pt x="61913" y="191703"/>
                    <a:pt x="61913" y="145257"/>
                  </a:cubicBezTo>
                  <a:cubicBezTo>
                    <a:pt x="61913" y="98810"/>
                    <a:pt x="100038" y="60325"/>
                    <a:pt x="146051" y="60325"/>
                  </a:cubicBezTo>
                  <a:close/>
                  <a:moveTo>
                    <a:pt x="145257" y="0"/>
                  </a:moveTo>
                  <a:cubicBezTo>
                    <a:pt x="225808" y="0"/>
                    <a:pt x="290513" y="64705"/>
                    <a:pt x="290513" y="145257"/>
                  </a:cubicBezTo>
                  <a:cubicBezTo>
                    <a:pt x="290513" y="172987"/>
                    <a:pt x="282590" y="199398"/>
                    <a:pt x="269385" y="221846"/>
                  </a:cubicBezTo>
                  <a:cubicBezTo>
                    <a:pt x="269385" y="221846"/>
                    <a:pt x="269385" y="221846"/>
                    <a:pt x="254859" y="221846"/>
                  </a:cubicBezTo>
                  <a:cubicBezTo>
                    <a:pt x="254859" y="221846"/>
                    <a:pt x="254859" y="221846"/>
                    <a:pt x="239013" y="206000"/>
                  </a:cubicBezTo>
                  <a:cubicBezTo>
                    <a:pt x="249577" y="188833"/>
                    <a:pt x="256180" y="167705"/>
                    <a:pt x="256180" y="145257"/>
                  </a:cubicBezTo>
                  <a:cubicBezTo>
                    <a:pt x="256180" y="84513"/>
                    <a:pt x="207321" y="34333"/>
                    <a:pt x="145257" y="34333"/>
                  </a:cubicBezTo>
                  <a:cubicBezTo>
                    <a:pt x="84513" y="34333"/>
                    <a:pt x="34333" y="84513"/>
                    <a:pt x="34333" y="145257"/>
                  </a:cubicBezTo>
                  <a:cubicBezTo>
                    <a:pt x="34333" y="207321"/>
                    <a:pt x="84513" y="256180"/>
                    <a:pt x="145257" y="256180"/>
                  </a:cubicBezTo>
                  <a:cubicBezTo>
                    <a:pt x="167705" y="256180"/>
                    <a:pt x="188834" y="249577"/>
                    <a:pt x="206000" y="239013"/>
                  </a:cubicBezTo>
                  <a:cubicBezTo>
                    <a:pt x="206000" y="239013"/>
                    <a:pt x="206000" y="239013"/>
                    <a:pt x="221847" y="254859"/>
                  </a:cubicBezTo>
                  <a:cubicBezTo>
                    <a:pt x="221847" y="254859"/>
                    <a:pt x="221847" y="254859"/>
                    <a:pt x="221847" y="269385"/>
                  </a:cubicBezTo>
                  <a:cubicBezTo>
                    <a:pt x="199398" y="282590"/>
                    <a:pt x="172988" y="290513"/>
                    <a:pt x="145257" y="290513"/>
                  </a:cubicBezTo>
                  <a:cubicBezTo>
                    <a:pt x="64705" y="290513"/>
                    <a:pt x="0" y="225808"/>
                    <a:pt x="0" y="145257"/>
                  </a:cubicBezTo>
                  <a:cubicBezTo>
                    <a:pt x="0" y="64705"/>
                    <a:pt x="64705" y="0"/>
                    <a:pt x="1452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15F867D-2A57-4DED-B574-0F42B58DDD75}"/>
              </a:ext>
            </a:extLst>
          </p:cNvPr>
          <p:cNvGrpSpPr/>
          <p:nvPr/>
        </p:nvGrpSpPr>
        <p:grpSpPr>
          <a:xfrm>
            <a:off x="10164804" y="2071991"/>
            <a:ext cx="457200" cy="457200"/>
            <a:chOff x="7597302" y="2071991"/>
            <a:chExt cx="457200" cy="457200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DC5F0D23-FB84-4B3A-9BC6-C34CB3BC4878}"/>
                </a:ext>
              </a:extLst>
            </p:cNvPr>
            <p:cNvSpPr/>
            <p:nvPr/>
          </p:nvSpPr>
          <p:spPr>
            <a:xfrm>
              <a:off x="7597302" y="2071991"/>
              <a:ext cx="457200" cy="45720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40" name="椭圆 14">
              <a:extLst>
                <a:ext uri="{FF2B5EF4-FFF2-40B4-BE49-F238E27FC236}">
                  <a16:creationId xmlns:a16="http://schemas.microsoft.com/office/drawing/2014/main" id="{B40F2019-CBD5-484F-875D-3B6DBE92B3AA}"/>
                </a:ext>
              </a:extLst>
            </p:cNvPr>
            <p:cNvSpPr/>
            <p:nvPr/>
          </p:nvSpPr>
          <p:spPr>
            <a:xfrm>
              <a:off x="7691134" y="2191616"/>
              <a:ext cx="269537" cy="217950"/>
            </a:xfrm>
            <a:custGeom>
              <a:avLst/>
              <a:gdLst>
                <a:gd name="connsiteX0" fmla="*/ 0 w 331788"/>
                <a:gd name="connsiteY0" fmla="*/ 255587 h 268287"/>
                <a:gd name="connsiteX1" fmla="*/ 331788 w 331788"/>
                <a:gd name="connsiteY1" fmla="*/ 255587 h 268287"/>
                <a:gd name="connsiteX2" fmla="*/ 331788 w 331788"/>
                <a:gd name="connsiteY2" fmla="*/ 268287 h 268287"/>
                <a:gd name="connsiteX3" fmla="*/ 0 w 331788"/>
                <a:gd name="connsiteY3" fmla="*/ 268287 h 268287"/>
                <a:gd name="connsiteX4" fmla="*/ 76201 w 331788"/>
                <a:gd name="connsiteY4" fmla="*/ 207962 h 268287"/>
                <a:gd name="connsiteX5" fmla="*/ 82551 w 331788"/>
                <a:gd name="connsiteY5" fmla="*/ 207962 h 268287"/>
                <a:gd name="connsiteX6" fmla="*/ 82551 w 331788"/>
                <a:gd name="connsiteY6" fmla="*/ 247650 h 268287"/>
                <a:gd name="connsiteX7" fmla="*/ 55563 w 331788"/>
                <a:gd name="connsiteY7" fmla="*/ 247650 h 268287"/>
                <a:gd name="connsiteX8" fmla="*/ 55563 w 331788"/>
                <a:gd name="connsiteY8" fmla="*/ 227012 h 268287"/>
                <a:gd name="connsiteX9" fmla="*/ 115888 w 331788"/>
                <a:gd name="connsiteY9" fmla="*/ 168275 h 268287"/>
                <a:gd name="connsiteX10" fmla="*/ 127168 w 331788"/>
                <a:gd name="connsiteY10" fmla="*/ 168275 h 268287"/>
                <a:gd name="connsiteX11" fmla="*/ 139701 w 331788"/>
                <a:gd name="connsiteY11" fmla="*/ 170835 h 268287"/>
                <a:gd name="connsiteX12" fmla="*/ 139701 w 331788"/>
                <a:gd name="connsiteY12" fmla="*/ 247650 h 268287"/>
                <a:gd name="connsiteX13" fmla="*/ 115888 w 331788"/>
                <a:gd name="connsiteY13" fmla="*/ 247650 h 268287"/>
                <a:gd name="connsiteX14" fmla="*/ 198438 w 331788"/>
                <a:gd name="connsiteY14" fmla="*/ 155575 h 268287"/>
                <a:gd name="connsiteX15" fmla="*/ 198438 w 331788"/>
                <a:gd name="connsiteY15" fmla="*/ 247650 h 268287"/>
                <a:gd name="connsiteX16" fmla="*/ 173038 w 331788"/>
                <a:gd name="connsiteY16" fmla="*/ 247650 h 268287"/>
                <a:gd name="connsiteX17" fmla="*/ 173038 w 331788"/>
                <a:gd name="connsiteY17" fmla="*/ 168363 h 268287"/>
                <a:gd name="connsiteX18" fmla="*/ 198438 w 331788"/>
                <a:gd name="connsiteY18" fmla="*/ 155575 h 268287"/>
                <a:gd name="connsiteX19" fmla="*/ 149226 w 331788"/>
                <a:gd name="connsiteY19" fmla="*/ 41376 h 268287"/>
                <a:gd name="connsiteX20" fmla="*/ 114947 w 331788"/>
                <a:gd name="connsiteY20" fmla="*/ 55968 h 268287"/>
                <a:gd name="connsiteX21" fmla="*/ 114947 w 331788"/>
                <a:gd name="connsiteY21" fmla="*/ 123418 h 268287"/>
                <a:gd name="connsiteX22" fmla="*/ 183504 w 331788"/>
                <a:gd name="connsiteY22" fmla="*/ 123418 h 268287"/>
                <a:gd name="connsiteX23" fmla="*/ 183504 w 331788"/>
                <a:gd name="connsiteY23" fmla="*/ 55968 h 268287"/>
                <a:gd name="connsiteX24" fmla="*/ 149226 w 331788"/>
                <a:gd name="connsiteY24" fmla="*/ 41376 h 268287"/>
                <a:gd name="connsiteX25" fmla="*/ 228600 w 331788"/>
                <a:gd name="connsiteY25" fmla="*/ 39687 h 268287"/>
                <a:gd name="connsiteX26" fmla="*/ 254000 w 331788"/>
                <a:gd name="connsiteY26" fmla="*/ 39687 h 268287"/>
                <a:gd name="connsiteX27" fmla="*/ 254000 w 331788"/>
                <a:gd name="connsiteY27" fmla="*/ 247650 h 268287"/>
                <a:gd name="connsiteX28" fmla="*/ 228600 w 331788"/>
                <a:gd name="connsiteY28" fmla="*/ 247650 h 268287"/>
                <a:gd name="connsiteX29" fmla="*/ 228600 w 331788"/>
                <a:gd name="connsiteY29" fmla="*/ 110730 h 268287"/>
                <a:gd name="connsiteX30" fmla="*/ 231140 w 331788"/>
                <a:gd name="connsiteY30" fmla="*/ 90063 h 268287"/>
                <a:gd name="connsiteX31" fmla="*/ 228600 w 331788"/>
                <a:gd name="connsiteY31" fmla="*/ 69396 h 268287"/>
                <a:gd name="connsiteX32" fmla="*/ 228600 w 331788"/>
                <a:gd name="connsiteY32" fmla="*/ 39687 h 268287"/>
                <a:gd name="connsiteX33" fmla="*/ 149707 w 331788"/>
                <a:gd name="connsiteY33" fmla="*/ 22312 h 268287"/>
                <a:gd name="connsiteX34" fmla="*/ 196764 w 331788"/>
                <a:gd name="connsiteY34" fmla="*/ 41623 h 268287"/>
                <a:gd name="connsiteX35" fmla="*/ 196764 w 331788"/>
                <a:gd name="connsiteY35" fmla="*/ 136893 h 268287"/>
                <a:gd name="connsiteX36" fmla="*/ 109096 w 331788"/>
                <a:gd name="connsiteY36" fmla="*/ 143330 h 268287"/>
                <a:gd name="connsiteX37" fmla="*/ 97492 w 331788"/>
                <a:gd name="connsiteY37" fmla="*/ 154917 h 268287"/>
                <a:gd name="connsiteX38" fmla="*/ 93625 w 331788"/>
                <a:gd name="connsiteY38" fmla="*/ 170366 h 268287"/>
                <a:gd name="connsiteX39" fmla="*/ 43344 w 331788"/>
                <a:gd name="connsiteY39" fmla="*/ 220576 h 268287"/>
                <a:gd name="connsiteX40" fmla="*/ 18848 w 331788"/>
                <a:gd name="connsiteY40" fmla="*/ 220576 h 268287"/>
                <a:gd name="connsiteX41" fmla="*/ 18848 w 331788"/>
                <a:gd name="connsiteY41" fmla="*/ 196115 h 268287"/>
                <a:gd name="connsiteX42" fmla="*/ 67840 w 331788"/>
                <a:gd name="connsiteY42" fmla="*/ 145905 h 268287"/>
                <a:gd name="connsiteX43" fmla="*/ 84600 w 331788"/>
                <a:gd name="connsiteY43" fmla="*/ 140755 h 268287"/>
                <a:gd name="connsiteX44" fmla="*/ 96203 w 331788"/>
                <a:gd name="connsiteY44" fmla="*/ 129168 h 268287"/>
                <a:gd name="connsiteX45" fmla="*/ 102649 w 331788"/>
                <a:gd name="connsiteY45" fmla="*/ 41623 h 268287"/>
                <a:gd name="connsiteX46" fmla="*/ 149707 w 331788"/>
                <a:gd name="connsiteY46" fmla="*/ 22312 h 268287"/>
                <a:gd name="connsiteX47" fmla="*/ 280988 w 331788"/>
                <a:gd name="connsiteY47" fmla="*/ 0 h 268287"/>
                <a:gd name="connsiteX48" fmla="*/ 306388 w 331788"/>
                <a:gd name="connsiteY48" fmla="*/ 0 h 268287"/>
                <a:gd name="connsiteX49" fmla="*/ 306388 w 331788"/>
                <a:gd name="connsiteY49" fmla="*/ 247650 h 268287"/>
                <a:gd name="connsiteX50" fmla="*/ 280988 w 331788"/>
                <a:gd name="connsiteY50" fmla="*/ 247650 h 26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31788" h="268287">
                  <a:moveTo>
                    <a:pt x="0" y="255587"/>
                  </a:moveTo>
                  <a:lnTo>
                    <a:pt x="331788" y="255587"/>
                  </a:lnTo>
                  <a:lnTo>
                    <a:pt x="331788" y="268287"/>
                  </a:lnTo>
                  <a:lnTo>
                    <a:pt x="0" y="268287"/>
                  </a:lnTo>
                  <a:close/>
                  <a:moveTo>
                    <a:pt x="76201" y="207962"/>
                  </a:moveTo>
                  <a:lnTo>
                    <a:pt x="82551" y="207962"/>
                  </a:lnTo>
                  <a:lnTo>
                    <a:pt x="82551" y="247650"/>
                  </a:lnTo>
                  <a:lnTo>
                    <a:pt x="55563" y="247650"/>
                  </a:lnTo>
                  <a:lnTo>
                    <a:pt x="55563" y="227012"/>
                  </a:lnTo>
                  <a:close/>
                  <a:moveTo>
                    <a:pt x="115888" y="168275"/>
                  </a:moveTo>
                  <a:cubicBezTo>
                    <a:pt x="115888" y="168275"/>
                    <a:pt x="115888" y="168275"/>
                    <a:pt x="127168" y="168275"/>
                  </a:cubicBezTo>
                  <a:cubicBezTo>
                    <a:pt x="130928" y="169555"/>
                    <a:pt x="135941" y="170835"/>
                    <a:pt x="139701" y="170835"/>
                  </a:cubicBezTo>
                  <a:cubicBezTo>
                    <a:pt x="139701" y="170835"/>
                    <a:pt x="139701" y="170835"/>
                    <a:pt x="139701" y="247650"/>
                  </a:cubicBezTo>
                  <a:cubicBezTo>
                    <a:pt x="139701" y="247650"/>
                    <a:pt x="139701" y="247650"/>
                    <a:pt x="115888" y="247650"/>
                  </a:cubicBezTo>
                  <a:close/>
                  <a:moveTo>
                    <a:pt x="198438" y="155575"/>
                  </a:moveTo>
                  <a:cubicBezTo>
                    <a:pt x="198438" y="155575"/>
                    <a:pt x="198438" y="155575"/>
                    <a:pt x="198438" y="247650"/>
                  </a:cubicBezTo>
                  <a:cubicBezTo>
                    <a:pt x="198438" y="247650"/>
                    <a:pt x="198438" y="247650"/>
                    <a:pt x="173038" y="247650"/>
                  </a:cubicBezTo>
                  <a:lnTo>
                    <a:pt x="173038" y="168363"/>
                  </a:lnTo>
                  <a:cubicBezTo>
                    <a:pt x="181928" y="165805"/>
                    <a:pt x="190818" y="161969"/>
                    <a:pt x="198438" y="155575"/>
                  </a:cubicBezTo>
                  <a:close/>
                  <a:moveTo>
                    <a:pt x="149226" y="41376"/>
                  </a:moveTo>
                  <a:cubicBezTo>
                    <a:pt x="136937" y="41376"/>
                    <a:pt x="124649" y="46240"/>
                    <a:pt x="114947" y="55968"/>
                  </a:cubicBezTo>
                  <a:cubicBezTo>
                    <a:pt x="96838" y="74128"/>
                    <a:pt x="96838" y="105259"/>
                    <a:pt x="114947" y="123418"/>
                  </a:cubicBezTo>
                  <a:cubicBezTo>
                    <a:pt x="134350" y="142875"/>
                    <a:pt x="164101" y="142875"/>
                    <a:pt x="183504" y="123418"/>
                  </a:cubicBezTo>
                  <a:cubicBezTo>
                    <a:pt x="201613" y="105259"/>
                    <a:pt x="201613" y="74128"/>
                    <a:pt x="183504" y="55968"/>
                  </a:cubicBezTo>
                  <a:cubicBezTo>
                    <a:pt x="173803" y="46240"/>
                    <a:pt x="161514" y="41376"/>
                    <a:pt x="149226" y="41376"/>
                  </a:cubicBezTo>
                  <a:close/>
                  <a:moveTo>
                    <a:pt x="228600" y="39687"/>
                  </a:moveTo>
                  <a:cubicBezTo>
                    <a:pt x="228600" y="39687"/>
                    <a:pt x="228600" y="39687"/>
                    <a:pt x="254000" y="39687"/>
                  </a:cubicBezTo>
                  <a:lnTo>
                    <a:pt x="254000" y="247650"/>
                  </a:lnTo>
                  <a:cubicBezTo>
                    <a:pt x="254000" y="247650"/>
                    <a:pt x="254000" y="247650"/>
                    <a:pt x="228600" y="247650"/>
                  </a:cubicBezTo>
                  <a:cubicBezTo>
                    <a:pt x="228600" y="247650"/>
                    <a:pt x="228600" y="247650"/>
                    <a:pt x="228600" y="110730"/>
                  </a:cubicBezTo>
                  <a:cubicBezTo>
                    <a:pt x="231140" y="104272"/>
                    <a:pt x="231140" y="96521"/>
                    <a:pt x="231140" y="90063"/>
                  </a:cubicBezTo>
                  <a:cubicBezTo>
                    <a:pt x="231140" y="83604"/>
                    <a:pt x="231140" y="75854"/>
                    <a:pt x="228600" y="69396"/>
                  </a:cubicBezTo>
                  <a:cubicBezTo>
                    <a:pt x="228600" y="69396"/>
                    <a:pt x="228600" y="69396"/>
                    <a:pt x="228600" y="39687"/>
                  </a:cubicBezTo>
                  <a:close/>
                  <a:moveTo>
                    <a:pt x="149707" y="22312"/>
                  </a:moveTo>
                  <a:cubicBezTo>
                    <a:pt x="166789" y="22312"/>
                    <a:pt x="183872" y="28749"/>
                    <a:pt x="196764" y="41623"/>
                  </a:cubicBezTo>
                  <a:cubicBezTo>
                    <a:pt x="223838" y="68659"/>
                    <a:pt x="223838" y="111144"/>
                    <a:pt x="196764" y="136893"/>
                  </a:cubicBezTo>
                  <a:cubicBezTo>
                    <a:pt x="173558" y="161354"/>
                    <a:pt x="136170" y="162641"/>
                    <a:pt x="109096" y="143330"/>
                  </a:cubicBezTo>
                  <a:cubicBezTo>
                    <a:pt x="109096" y="143330"/>
                    <a:pt x="109096" y="143330"/>
                    <a:pt x="97492" y="154917"/>
                  </a:cubicBezTo>
                  <a:cubicBezTo>
                    <a:pt x="98782" y="160067"/>
                    <a:pt x="97492" y="166504"/>
                    <a:pt x="93625" y="170366"/>
                  </a:cubicBezTo>
                  <a:cubicBezTo>
                    <a:pt x="93625" y="170366"/>
                    <a:pt x="93625" y="170366"/>
                    <a:pt x="43344" y="220576"/>
                  </a:cubicBezTo>
                  <a:cubicBezTo>
                    <a:pt x="35608" y="227013"/>
                    <a:pt x="25295" y="227013"/>
                    <a:pt x="18848" y="220576"/>
                  </a:cubicBezTo>
                  <a:cubicBezTo>
                    <a:pt x="11113" y="214139"/>
                    <a:pt x="11113" y="202552"/>
                    <a:pt x="18848" y="196115"/>
                  </a:cubicBezTo>
                  <a:cubicBezTo>
                    <a:pt x="18848" y="196115"/>
                    <a:pt x="18848" y="196115"/>
                    <a:pt x="67840" y="145905"/>
                  </a:cubicBezTo>
                  <a:cubicBezTo>
                    <a:pt x="72997" y="142043"/>
                    <a:pt x="78154" y="140755"/>
                    <a:pt x="84600" y="140755"/>
                  </a:cubicBezTo>
                  <a:cubicBezTo>
                    <a:pt x="84600" y="140755"/>
                    <a:pt x="84600" y="140755"/>
                    <a:pt x="96203" y="129168"/>
                  </a:cubicBezTo>
                  <a:cubicBezTo>
                    <a:pt x="75575" y="103420"/>
                    <a:pt x="78154" y="66084"/>
                    <a:pt x="102649" y="41623"/>
                  </a:cubicBezTo>
                  <a:cubicBezTo>
                    <a:pt x="115542" y="28749"/>
                    <a:pt x="132624" y="22312"/>
                    <a:pt x="149707" y="22312"/>
                  </a:cubicBezTo>
                  <a:close/>
                  <a:moveTo>
                    <a:pt x="280988" y="0"/>
                  </a:moveTo>
                  <a:lnTo>
                    <a:pt x="306388" y="0"/>
                  </a:lnTo>
                  <a:lnTo>
                    <a:pt x="306388" y="247650"/>
                  </a:lnTo>
                  <a:lnTo>
                    <a:pt x="280988" y="2476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EB17F54E-5948-4C42-8CBB-A9BD0C418680}"/>
              </a:ext>
            </a:extLst>
          </p:cNvPr>
          <p:cNvGrpSpPr/>
          <p:nvPr/>
        </p:nvGrpSpPr>
        <p:grpSpPr>
          <a:xfrm>
            <a:off x="4522991" y="2933793"/>
            <a:ext cx="5745373" cy="2962356"/>
            <a:chOff x="2414254" y="1834568"/>
            <a:chExt cx="5745373" cy="2962356"/>
          </a:xfrm>
        </p:grpSpPr>
        <p:sp>
          <p:nvSpPr>
            <p:cNvPr id="42" name="TextBox 11">
              <a:extLst>
                <a:ext uri="{FF2B5EF4-FFF2-40B4-BE49-F238E27FC236}">
                  <a16:creationId xmlns:a16="http://schemas.microsoft.com/office/drawing/2014/main" id="{F050CFF6-3097-4552-B5D4-383701656F82}"/>
                </a:ext>
              </a:extLst>
            </p:cNvPr>
            <p:cNvSpPr txBox="1"/>
            <p:nvPr/>
          </p:nvSpPr>
          <p:spPr>
            <a:xfrm>
              <a:off x="2541254" y="2336570"/>
              <a:ext cx="5618373" cy="24603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</a:t>
              </a:r>
              <a:r>
                <a:rPr lang="en-US" altLang="zh-CN" sz="1200" dirty="0" err="1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textClick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endParaRPr lang="en-GB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endParaRPr lang="en-GB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</a:t>
              </a:r>
              <a:r>
                <a:rPr lang="en-US" altLang="zh-CN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Click to add related headline text</a:t>
              </a:r>
              <a:endParaRPr lang="en-GB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lvl="0">
                <a:lnSpc>
                  <a:spcPct val="150000"/>
                </a:lnSpc>
              </a:pPr>
              <a:endParaRPr lang="en-GB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3" name="TextBox 11">
              <a:extLst>
                <a:ext uri="{FF2B5EF4-FFF2-40B4-BE49-F238E27FC236}">
                  <a16:creationId xmlns:a16="http://schemas.microsoft.com/office/drawing/2014/main" id="{B4C38396-0FA8-43CC-8C37-7B738EC40C38}"/>
                </a:ext>
              </a:extLst>
            </p:cNvPr>
            <p:cNvSpPr txBox="1"/>
            <p:nvPr/>
          </p:nvSpPr>
          <p:spPr>
            <a:xfrm>
              <a:off x="2414254" y="1834568"/>
              <a:ext cx="3814185" cy="307777"/>
            </a:xfrm>
            <a:prstGeom prst="rect">
              <a:avLst/>
            </a:prstGeom>
          </p:spPr>
          <p:txBody>
            <a:bodyPr vert="horz" lIns="91425" tIns="45713" rIns="91425" bIns="45713" rtlCol="0" anchor="t">
              <a:noAutofit/>
            </a:bodyPr>
            <a:lstStyle>
              <a:defPPr>
                <a:defRPr lang="zh-CN"/>
              </a:defPPr>
              <a:lvl1pPr indent="0" algn="just" defTabSz="457200">
                <a:spcBef>
                  <a:spcPts val="0"/>
                </a:spcBef>
                <a:spcAft>
                  <a:spcPts val="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2000" b="1" cap="none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defRPr>
              </a:lvl1pPr>
              <a:lvl2pPr indent="0" algn="ctr" defTabSz="457200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2000" cap="none">
                  <a:solidFill>
                    <a:schemeClr val="tx1">
                      <a:tint val="75000"/>
                    </a:schemeClr>
                  </a:solidFill>
                  <a:effectLst/>
                </a:defRPr>
              </a:lvl2pPr>
              <a:lvl3pPr indent="0" algn="ctr" defTabSz="457200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cap="none">
                  <a:solidFill>
                    <a:schemeClr val="tx1">
                      <a:tint val="75000"/>
                    </a:schemeClr>
                  </a:solidFill>
                  <a:effectLst/>
                </a:defRPr>
              </a:lvl3pPr>
              <a:lvl4pPr indent="0" algn="ctr" defTabSz="457200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600" cap="none">
                  <a:solidFill>
                    <a:schemeClr val="tx1">
                      <a:tint val="75000"/>
                    </a:schemeClr>
                  </a:solidFill>
                  <a:effectLst/>
                </a:defRPr>
              </a:lvl4pPr>
              <a:lvl5pPr indent="0" algn="ctr" defTabSz="457200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cap="none">
                  <a:solidFill>
                    <a:schemeClr val="tx1">
                      <a:tint val="75000"/>
                    </a:schemeClr>
                  </a:solidFill>
                  <a:effectLst/>
                </a:defRPr>
              </a:lvl5pPr>
              <a:lvl6pPr indent="0" algn="ctr" defTabSz="457200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cap="none">
                  <a:solidFill>
                    <a:schemeClr val="tx1">
                      <a:tint val="75000"/>
                    </a:schemeClr>
                  </a:solidFill>
                  <a:effectLst/>
                </a:defRPr>
              </a:lvl6pPr>
              <a:lvl7pPr indent="0" algn="ctr" defTabSz="457200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cap="none">
                  <a:solidFill>
                    <a:schemeClr val="tx1">
                      <a:tint val="75000"/>
                    </a:schemeClr>
                  </a:solidFill>
                  <a:effectLst/>
                </a:defRPr>
              </a:lvl7pPr>
              <a:lvl8pPr indent="0" algn="ctr" defTabSz="457200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cap="none">
                  <a:solidFill>
                    <a:schemeClr val="tx1">
                      <a:tint val="75000"/>
                    </a:schemeClr>
                  </a:solidFill>
                  <a:effectLst/>
                </a:defRPr>
              </a:lvl8pPr>
              <a:lvl9pPr indent="0" algn="ctr" defTabSz="457200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cap="none">
                  <a:solidFill>
                    <a:schemeClr val="tx1">
                      <a:tint val="75000"/>
                    </a:schemeClr>
                  </a:solidFill>
                  <a:effectLst/>
                </a:defRPr>
              </a:lvl9pPr>
            </a:lstStyle>
            <a:p>
              <a:r>
                <a:rPr lang="en-US" altLang="zh-CN" dirty="0"/>
                <a:t>Specific activity content</a:t>
              </a:r>
              <a:endParaRPr lang="en-US" dirty="0"/>
            </a:p>
          </p:txBody>
        </p:sp>
      </p:grpSp>
      <p:pic>
        <p:nvPicPr>
          <p:cNvPr id="44" name="图片占位符 32">
            <a:extLst>
              <a:ext uri="{FF2B5EF4-FFF2-40B4-BE49-F238E27FC236}">
                <a16:creationId xmlns:a16="http://schemas.microsoft.com/office/drawing/2014/main" id="{A343531C-08E8-4B2A-8583-F4714E616B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r="23009"/>
          <a:stretch>
            <a:fillRect/>
          </a:stretch>
        </p:blipFill>
        <p:spPr>
          <a:xfrm>
            <a:off x="1371601" y="1788673"/>
            <a:ext cx="2776911" cy="321562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025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31">
            <a:extLst>
              <a:ext uri="{FF2B5EF4-FFF2-40B4-BE49-F238E27FC236}">
                <a16:creationId xmlns:a16="http://schemas.microsoft.com/office/drawing/2014/main" id="{E720B3E5-913F-4D71-8D6E-7F65F3BEAF13}"/>
              </a:ext>
            </a:extLst>
          </p:cNvPr>
          <p:cNvSpPr txBox="1"/>
          <p:nvPr/>
        </p:nvSpPr>
        <p:spPr>
          <a:xfrm>
            <a:off x="1236336" y="294013"/>
            <a:ext cx="9719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02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thinking of the activity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CDAC03D2-DF66-45AD-A5D1-4E75726303A0}"/>
              </a:ext>
            </a:extLst>
          </p:cNvPr>
          <p:cNvSpPr/>
          <p:nvPr/>
        </p:nvSpPr>
        <p:spPr>
          <a:xfrm>
            <a:off x="4814243" y="1001899"/>
            <a:ext cx="25635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Schedule planning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210F64CB-174D-44AE-BCCB-1C42621161D6}"/>
              </a:ext>
            </a:extLst>
          </p:cNvPr>
          <p:cNvGrpSpPr>
            <a:grpSpLocks/>
          </p:cNvGrpSpPr>
          <p:nvPr/>
        </p:nvGrpSpPr>
        <p:grpSpPr bwMode="auto">
          <a:xfrm>
            <a:off x="1249891" y="1868228"/>
            <a:ext cx="9692217" cy="1476802"/>
            <a:chOff x="899591" y="1214884"/>
            <a:chExt cx="7268968" cy="1107754"/>
          </a:xfrm>
        </p:grpSpPr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0D3ADF28-7435-4100-A3A1-5B10D97DE558}"/>
                </a:ext>
              </a:extLst>
            </p:cNvPr>
            <p:cNvSpPr/>
            <p:nvPr/>
          </p:nvSpPr>
          <p:spPr>
            <a:xfrm>
              <a:off x="899592" y="1214885"/>
              <a:ext cx="7268967" cy="1036697"/>
            </a:xfrm>
            <a:prstGeom prst="rect">
              <a:avLst/>
            </a:prstGeom>
            <a:solidFill>
              <a:srgbClr val="FA70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 sz="1600" dirty="0">
                <a:solidFill>
                  <a:prstClr val="white"/>
                </a:solidFill>
              </a:endParaRPr>
            </a:p>
          </p:txBody>
        </p:sp>
        <p:pic>
          <p:nvPicPr>
            <p:cNvPr id="38" name="Picture 5">
              <a:extLst>
                <a:ext uri="{FF2B5EF4-FFF2-40B4-BE49-F238E27FC236}">
                  <a16:creationId xmlns:a16="http://schemas.microsoft.com/office/drawing/2014/main" id="{E2FC035A-9E20-48B2-A95E-10547CCBC0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99591" y="1214884"/>
              <a:ext cx="1583613" cy="1036697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9" name="组合 4">
              <a:extLst>
                <a:ext uri="{FF2B5EF4-FFF2-40B4-BE49-F238E27FC236}">
                  <a16:creationId xmlns:a16="http://schemas.microsoft.com/office/drawing/2014/main" id="{B4CB7B62-AF75-43E2-8862-40090D64F6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61431" y="1391914"/>
              <a:ext cx="634983" cy="635088"/>
              <a:chOff x="7161431" y="1404614"/>
              <a:chExt cx="634983" cy="635088"/>
            </a:xfrm>
          </p:grpSpPr>
          <p:sp>
            <p:nvSpPr>
              <p:cNvPr id="41" name="TextBox 6">
                <a:extLst>
                  <a:ext uri="{FF2B5EF4-FFF2-40B4-BE49-F238E27FC236}">
                    <a16:creationId xmlns:a16="http://schemas.microsoft.com/office/drawing/2014/main" id="{9303CC15-85C0-4DD1-AF79-20FEE8D5A401}"/>
                  </a:ext>
                </a:extLst>
              </p:cNvPr>
              <p:cNvSpPr txBox="1"/>
              <p:nvPr/>
            </p:nvSpPr>
            <p:spPr>
              <a:xfrm>
                <a:off x="7183654" y="1408497"/>
                <a:ext cx="528015" cy="530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914377">
                  <a:defRPr/>
                </a:pPr>
                <a:r>
                  <a:rPr lang="en-US" altLang="zh-CN" sz="4000" spc="-2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01</a:t>
                </a:r>
                <a:endParaRPr lang="zh-CN" altLang="en-US" sz="4000" i="1" spc="-2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id="{21872365-460D-4476-915E-24F63B3EEC72}"/>
                  </a:ext>
                </a:extLst>
              </p:cNvPr>
              <p:cNvSpPr/>
              <p:nvPr/>
            </p:nvSpPr>
            <p:spPr>
              <a:xfrm>
                <a:off x="7161431" y="1404614"/>
                <a:ext cx="634983" cy="635088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>
                  <a:defRPr/>
                </a:pPr>
                <a:endParaRPr lang="zh-CN" altLang="en-US" sz="16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0" name="矩形 71">
              <a:extLst>
                <a:ext uri="{FF2B5EF4-FFF2-40B4-BE49-F238E27FC236}">
                  <a16:creationId xmlns:a16="http://schemas.microsoft.com/office/drawing/2014/main" id="{A5B16181-5555-4FDD-80A5-B936F2D41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8432" y="1312607"/>
              <a:ext cx="4534621" cy="1010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Edit text content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Edit text </a:t>
              </a:r>
              <a:r>
                <a:rPr lang="en-US" altLang="zh-CN" sz="1400" dirty="0" err="1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content</a:t>
              </a:r>
              <a:r>
                <a:rPr lang="en-US" altLang="zh-CN" sz="1400" dirty="0" err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Please</a:t>
              </a: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 replace the text content</a:t>
              </a:r>
              <a:r>
                <a:rPr lang="zh-CN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Edit text content</a:t>
              </a:r>
              <a:endPara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82912484-FC04-462B-BE45-395AB791AC96}"/>
              </a:ext>
            </a:extLst>
          </p:cNvPr>
          <p:cNvGrpSpPr/>
          <p:nvPr/>
        </p:nvGrpSpPr>
        <p:grpSpPr>
          <a:xfrm>
            <a:off x="1249892" y="3444656"/>
            <a:ext cx="9692216" cy="1425857"/>
            <a:chOff x="900113" y="2198836"/>
            <a:chExt cx="7269162" cy="1069393"/>
          </a:xfrm>
        </p:grpSpPr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446BAAFF-0BB6-446C-85FC-FC84D70DD3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0113" y="2198836"/>
              <a:ext cx="7269162" cy="1024912"/>
              <a:chOff x="899592" y="2480579"/>
              <a:chExt cx="7268967" cy="1025054"/>
            </a:xfrm>
          </p:grpSpPr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4712714-0204-441A-8502-8DB8F7C1B569}"/>
                  </a:ext>
                </a:extLst>
              </p:cNvPr>
              <p:cNvSpPr/>
              <p:nvPr/>
            </p:nvSpPr>
            <p:spPr>
              <a:xfrm flipH="1">
                <a:off x="899592" y="2480579"/>
                <a:ext cx="7268967" cy="1025053"/>
              </a:xfrm>
              <a:prstGeom prst="rect">
                <a:avLst/>
              </a:prstGeom>
              <a:solidFill>
                <a:srgbClr val="F78D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 sz="160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2">
                <a:extLst>
                  <a:ext uri="{FF2B5EF4-FFF2-40B4-BE49-F238E27FC236}">
                    <a16:creationId xmlns:a16="http://schemas.microsoft.com/office/drawing/2014/main" id="{C892D0EF-8212-4BEC-B58B-DDD01AEDC4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0652"/>
              <a:stretch/>
            </p:blipFill>
            <p:spPr bwMode="auto">
              <a:xfrm>
                <a:off x="6587550" y="2480579"/>
                <a:ext cx="1581009" cy="1025054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8" name="组合 6">
                <a:extLst>
                  <a:ext uri="{FF2B5EF4-FFF2-40B4-BE49-F238E27FC236}">
                    <a16:creationId xmlns:a16="http://schemas.microsoft.com/office/drawing/2014/main" id="{3DC4CF9E-5E4C-4621-8DB3-269F884408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481" y="2656425"/>
                <a:ext cx="634983" cy="635088"/>
                <a:chOff x="1251481" y="2669125"/>
                <a:chExt cx="634983" cy="635088"/>
              </a:xfrm>
            </p:grpSpPr>
            <p:sp>
              <p:nvSpPr>
                <p:cNvPr id="49" name="TextBox 14">
                  <a:extLst>
                    <a:ext uri="{FF2B5EF4-FFF2-40B4-BE49-F238E27FC236}">
                      <a16:creationId xmlns:a16="http://schemas.microsoft.com/office/drawing/2014/main" id="{F5104CEE-8AA8-4DBA-98F7-7DB4FB62134F}"/>
                    </a:ext>
                  </a:extLst>
                </p:cNvPr>
                <p:cNvSpPr txBox="1"/>
                <p:nvPr/>
              </p:nvSpPr>
              <p:spPr>
                <a:xfrm>
                  <a:off x="1251481" y="2692588"/>
                  <a:ext cx="528015" cy="530988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defTabSz="914377">
                    <a:defRPr/>
                  </a:pPr>
                  <a:r>
                    <a:rPr lang="en-US" altLang="zh-CN" sz="4000" spc="-200" dirty="0">
                      <a:solidFill>
                        <a:prstClr val="white"/>
                      </a:solidFill>
                      <a:latin typeface="Arial" pitchFamily="34" charset="0"/>
                      <a:cs typeface="Arial" pitchFamily="34" charset="0"/>
                    </a:rPr>
                    <a:t>02</a:t>
                  </a:r>
                  <a:endParaRPr lang="zh-CN" altLang="en-US" sz="4000" spc="-2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" name="椭圆 49">
                  <a:extLst>
                    <a:ext uri="{FF2B5EF4-FFF2-40B4-BE49-F238E27FC236}">
                      <a16:creationId xmlns:a16="http://schemas.microsoft.com/office/drawing/2014/main" id="{61D28004-574A-4979-9685-48AC63577209}"/>
                    </a:ext>
                  </a:extLst>
                </p:cNvPr>
                <p:cNvSpPr/>
                <p:nvPr/>
              </p:nvSpPr>
              <p:spPr>
                <a:xfrm>
                  <a:off x="1251481" y="2669125"/>
                  <a:ext cx="634983" cy="635088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77">
                    <a:defRPr/>
                  </a:pPr>
                  <a:endParaRPr lang="zh-CN" altLang="en-US" sz="160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45" name="矩形 71">
              <a:extLst>
                <a:ext uri="{FF2B5EF4-FFF2-40B4-BE49-F238E27FC236}">
                  <a16:creationId xmlns:a16="http://schemas.microsoft.com/office/drawing/2014/main" id="{F9CFD1A0-5477-42E9-9DD4-19117BD8D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7012" y="2258337"/>
              <a:ext cx="4483309" cy="1009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Edit text content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Edit text </a:t>
              </a:r>
              <a:r>
                <a:rPr lang="en-US" altLang="zh-CN" sz="1400" dirty="0" err="1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content</a:t>
              </a:r>
              <a:r>
                <a:rPr lang="en-US" altLang="zh-CN" sz="1400" dirty="0" err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Please</a:t>
              </a: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 replace the text content</a:t>
              </a:r>
              <a:r>
                <a:rPr lang="zh-CN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，</a:t>
              </a: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Edit text content</a:t>
              </a:r>
              <a:endPara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0BB40970-2A03-4DE0-B4D0-65EA4BB6FF80}"/>
              </a:ext>
            </a:extLst>
          </p:cNvPr>
          <p:cNvGrpSpPr/>
          <p:nvPr/>
        </p:nvGrpSpPr>
        <p:grpSpPr>
          <a:xfrm>
            <a:off x="1249891" y="5005565"/>
            <a:ext cx="9692217" cy="1447231"/>
            <a:chOff x="900112" y="3458195"/>
            <a:chExt cx="7269163" cy="1085423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B49CE773-5D60-4142-B3F1-57EADCC34F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0112" y="3458195"/>
              <a:ext cx="7269163" cy="1085423"/>
              <a:chOff x="899592" y="3739864"/>
              <a:chExt cx="7268967" cy="1086610"/>
            </a:xfrm>
          </p:grpSpPr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BB098816-A8FD-4F8B-A27F-6494BB2ABEAF}"/>
                  </a:ext>
                </a:extLst>
              </p:cNvPr>
              <p:cNvSpPr/>
              <p:nvPr/>
            </p:nvSpPr>
            <p:spPr>
              <a:xfrm>
                <a:off x="899592" y="3739864"/>
                <a:ext cx="7268967" cy="1019819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 sz="1600">
                  <a:solidFill>
                    <a:prstClr val="white"/>
                  </a:solidFill>
                </a:endParaRPr>
              </a:p>
            </p:txBody>
          </p:sp>
          <p:pic>
            <p:nvPicPr>
              <p:cNvPr id="55" name="Picture 3">
                <a:extLst>
                  <a:ext uri="{FF2B5EF4-FFF2-40B4-BE49-F238E27FC236}">
                    <a16:creationId xmlns:a16="http://schemas.microsoft.com/office/drawing/2014/main" id="{29FCE76B-1150-4DD6-BD24-DF28FB0890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899593" y="3739864"/>
                <a:ext cx="1511607" cy="1019819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6" name="TextBox 22">
                <a:extLst>
                  <a:ext uri="{FF2B5EF4-FFF2-40B4-BE49-F238E27FC236}">
                    <a16:creationId xmlns:a16="http://schemas.microsoft.com/office/drawing/2014/main" id="{BA6900B3-9456-4031-A779-B057094FD424}"/>
                  </a:ext>
                </a:extLst>
              </p:cNvPr>
              <p:cNvSpPr txBox="1"/>
              <p:nvPr/>
            </p:nvSpPr>
            <p:spPr bwMode="auto">
              <a:xfrm>
                <a:off x="7243915" y="3928092"/>
                <a:ext cx="528015" cy="53149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914377">
                  <a:defRPr/>
                </a:pPr>
                <a:r>
                  <a:rPr lang="en-US" altLang="zh-CN" sz="4000" spc="-2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03</a:t>
                </a:r>
                <a:endParaRPr lang="zh-CN" altLang="en-US" sz="4000" spc="-2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矩形 75">
                <a:extLst>
                  <a:ext uri="{FF2B5EF4-FFF2-40B4-BE49-F238E27FC236}">
                    <a16:creationId xmlns:a16="http://schemas.microsoft.com/office/drawing/2014/main" id="{1055ACAD-9146-46D8-8B02-6A80BAD5D0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634" y="3815478"/>
                <a:ext cx="4632998" cy="10109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Please replace the text content</a:t>
                </a:r>
                <a:r>
                  <a:rPr lang="zh-CN" alt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，</a:t>
                </a: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Click to add related headline text</a:t>
                </a:r>
                <a:r>
                  <a:rPr lang="zh-CN" alt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，</a:t>
                </a: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Edit text content</a:t>
                </a:r>
                <a:r>
                  <a:rPr lang="zh-CN" alt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，</a:t>
                </a: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Please replace the text content</a:t>
                </a:r>
                <a:r>
                  <a:rPr lang="zh-CN" alt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，</a:t>
                </a: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Click to add related headline text</a:t>
                </a:r>
                <a:r>
                  <a:rPr lang="zh-CN" alt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，</a:t>
                </a: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Edit text </a:t>
                </a:r>
                <a:r>
                  <a:rPr lang="en-US" altLang="zh-CN" sz="14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contentPlease</a:t>
                </a: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 replace the text content</a:t>
                </a:r>
                <a:r>
                  <a:rPr lang="zh-CN" alt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，</a:t>
                </a: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Click to add related headline text</a:t>
                </a:r>
                <a:r>
                  <a:rPr lang="zh-CN" alt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，</a:t>
                </a:r>
                <a:r>
                  <a:rPr lang="en-US" altLang="zh-CN" sz="140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rPr>
                  <a:t>Edit text content</a:t>
                </a:r>
                <a:endPara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3" name="椭圆 52">
              <a:extLst>
                <a:ext uri="{FF2B5EF4-FFF2-40B4-BE49-F238E27FC236}">
                  <a16:creationId xmlns:a16="http://schemas.microsoft.com/office/drawing/2014/main" id="{015464FB-6503-4EDA-8860-E04DB1A5D55C}"/>
                </a:ext>
              </a:extLst>
            </p:cNvPr>
            <p:cNvSpPr/>
            <p:nvPr/>
          </p:nvSpPr>
          <p:spPr bwMode="auto">
            <a:xfrm>
              <a:off x="7225758" y="3630950"/>
              <a:ext cx="635000" cy="6350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>
                <a:defRPr/>
              </a:pPr>
              <a:endParaRPr lang="zh-CN" altLang="en-US" sz="16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27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608755" y="1746873"/>
            <a:ext cx="651614" cy="651614"/>
            <a:chOff x="4317111" y="1670673"/>
            <a:chExt cx="651614" cy="651614"/>
          </a:xfrm>
          <a:effectLst/>
        </p:grpSpPr>
        <p:sp>
          <p:nvSpPr>
            <p:cNvPr id="5" name="矩形 4"/>
            <p:cNvSpPr/>
            <p:nvPr/>
          </p:nvSpPr>
          <p:spPr>
            <a:xfrm>
              <a:off x="4317111" y="1670673"/>
              <a:ext cx="651614" cy="651614"/>
            </a:xfrm>
            <a:prstGeom prst="rect">
              <a:avLst/>
            </a:prstGeom>
            <a:solidFill>
              <a:srgbClr val="E47014"/>
            </a:solidFill>
            <a:ln w="28575" cap="flat">
              <a:solidFill>
                <a:schemeClr val="bg1"/>
              </a:solidFill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8" name="KSO_Shape"/>
            <p:cNvSpPr/>
            <p:nvPr/>
          </p:nvSpPr>
          <p:spPr bwMode="auto">
            <a:xfrm>
              <a:off x="4448326" y="1809347"/>
              <a:ext cx="389184" cy="374265"/>
            </a:xfrm>
            <a:custGeom>
              <a:avLst/>
              <a:gdLst/>
              <a:ahLst/>
              <a:cxnLst/>
              <a:rect l="0" t="0" r="r" b="b"/>
              <a:pathLst>
                <a:path w="2217738" h="2133600">
                  <a:moveTo>
                    <a:pt x="264726" y="2054225"/>
                  </a:moveTo>
                  <a:lnTo>
                    <a:pt x="1954996" y="2054225"/>
                  </a:lnTo>
                  <a:lnTo>
                    <a:pt x="1960156" y="2054622"/>
                  </a:lnTo>
                  <a:lnTo>
                    <a:pt x="1964920" y="2055019"/>
                  </a:lnTo>
                  <a:lnTo>
                    <a:pt x="1969286" y="2056210"/>
                  </a:lnTo>
                  <a:lnTo>
                    <a:pt x="1973653" y="2057400"/>
                  </a:lnTo>
                  <a:lnTo>
                    <a:pt x="1978019" y="2058988"/>
                  </a:lnTo>
                  <a:lnTo>
                    <a:pt x="1981989" y="2061369"/>
                  </a:lnTo>
                  <a:lnTo>
                    <a:pt x="1985959" y="2063353"/>
                  </a:lnTo>
                  <a:lnTo>
                    <a:pt x="1989134" y="2066131"/>
                  </a:lnTo>
                  <a:lnTo>
                    <a:pt x="1992310" y="2068910"/>
                  </a:lnTo>
                  <a:lnTo>
                    <a:pt x="1995089" y="2071688"/>
                  </a:lnTo>
                  <a:lnTo>
                    <a:pt x="1997470" y="2074863"/>
                  </a:lnTo>
                  <a:lnTo>
                    <a:pt x="1999455" y="2078435"/>
                  </a:lnTo>
                  <a:lnTo>
                    <a:pt x="2001440" y="2082403"/>
                  </a:lnTo>
                  <a:lnTo>
                    <a:pt x="2002631" y="2085975"/>
                  </a:lnTo>
                  <a:lnTo>
                    <a:pt x="2003028" y="2089944"/>
                  </a:lnTo>
                  <a:lnTo>
                    <a:pt x="2003425" y="2093913"/>
                  </a:lnTo>
                  <a:lnTo>
                    <a:pt x="2003028" y="2098278"/>
                  </a:lnTo>
                  <a:lnTo>
                    <a:pt x="2002631" y="2101850"/>
                  </a:lnTo>
                  <a:lnTo>
                    <a:pt x="2001440" y="2105819"/>
                  </a:lnTo>
                  <a:lnTo>
                    <a:pt x="1999455" y="2108994"/>
                  </a:lnTo>
                  <a:lnTo>
                    <a:pt x="1997470" y="2112566"/>
                  </a:lnTo>
                  <a:lnTo>
                    <a:pt x="1995089" y="2116138"/>
                  </a:lnTo>
                  <a:lnTo>
                    <a:pt x="1992310" y="2119313"/>
                  </a:lnTo>
                  <a:lnTo>
                    <a:pt x="1989134" y="2122091"/>
                  </a:lnTo>
                  <a:lnTo>
                    <a:pt x="1985959" y="2124472"/>
                  </a:lnTo>
                  <a:lnTo>
                    <a:pt x="1981989" y="2126853"/>
                  </a:lnTo>
                  <a:lnTo>
                    <a:pt x="1978019" y="2128838"/>
                  </a:lnTo>
                  <a:lnTo>
                    <a:pt x="1973653" y="2130822"/>
                  </a:lnTo>
                  <a:lnTo>
                    <a:pt x="1969286" y="2132013"/>
                  </a:lnTo>
                  <a:lnTo>
                    <a:pt x="1964920" y="2132806"/>
                  </a:lnTo>
                  <a:lnTo>
                    <a:pt x="1960156" y="2133203"/>
                  </a:lnTo>
                  <a:lnTo>
                    <a:pt x="1954996" y="2133600"/>
                  </a:lnTo>
                  <a:lnTo>
                    <a:pt x="264726" y="2133600"/>
                  </a:lnTo>
                  <a:lnTo>
                    <a:pt x="259566" y="2133203"/>
                  </a:lnTo>
                  <a:lnTo>
                    <a:pt x="254802" y="2132806"/>
                  </a:lnTo>
                  <a:lnTo>
                    <a:pt x="250436" y="2132013"/>
                  </a:lnTo>
                  <a:lnTo>
                    <a:pt x="246069" y="2130822"/>
                  </a:lnTo>
                  <a:lnTo>
                    <a:pt x="241306" y="2128838"/>
                  </a:lnTo>
                  <a:lnTo>
                    <a:pt x="237733" y="2126853"/>
                  </a:lnTo>
                  <a:lnTo>
                    <a:pt x="233763" y="2124472"/>
                  </a:lnTo>
                  <a:lnTo>
                    <a:pt x="230588" y="2122091"/>
                  </a:lnTo>
                  <a:lnTo>
                    <a:pt x="227015" y="2119313"/>
                  </a:lnTo>
                  <a:lnTo>
                    <a:pt x="224236" y="2116138"/>
                  </a:lnTo>
                  <a:lnTo>
                    <a:pt x="222251" y="2112566"/>
                  </a:lnTo>
                  <a:lnTo>
                    <a:pt x="219870" y="2108994"/>
                  </a:lnTo>
                  <a:lnTo>
                    <a:pt x="218282" y="2105819"/>
                  </a:lnTo>
                  <a:lnTo>
                    <a:pt x="217091" y="2101850"/>
                  </a:lnTo>
                  <a:lnTo>
                    <a:pt x="216297" y="2098278"/>
                  </a:lnTo>
                  <a:lnTo>
                    <a:pt x="215900" y="2093913"/>
                  </a:lnTo>
                  <a:lnTo>
                    <a:pt x="216297" y="2089944"/>
                  </a:lnTo>
                  <a:lnTo>
                    <a:pt x="217091" y="2085975"/>
                  </a:lnTo>
                  <a:lnTo>
                    <a:pt x="218282" y="2082403"/>
                  </a:lnTo>
                  <a:lnTo>
                    <a:pt x="219870" y="2078435"/>
                  </a:lnTo>
                  <a:lnTo>
                    <a:pt x="222251" y="2074863"/>
                  </a:lnTo>
                  <a:lnTo>
                    <a:pt x="224236" y="2071688"/>
                  </a:lnTo>
                  <a:lnTo>
                    <a:pt x="227015" y="2068910"/>
                  </a:lnTo>
                  <a:lnTo>
                    <a:pt x="230588" y="2066131"/>
                  </a:lnTo>
                  <a:lnTo>
                    <a:pt x="233763" y="2063353"/>
                  </a:lnTo>
                  <a:lnTo>
                    <a:pt x="237733" y="2061369"/>
                  </a:lnTo>
                  <a:lnTo>
                    <a:pt x="241306" y="2058988"/>
                  </a:lnTo>
                  <a:lnTo>
                    <a:pt x="246069" y="2057400"/>
                  </a:lnTo>
                  <a:lnTo>
                    <a:pt x="250436" y="2056210"/>
                  </a:lnTo>
                  <a:lnTo>
                    <a:pt x="254802" y="2055019"/>
                  </a:lnTo>
                  <a:lnTo>
                    <a:pt x="259566" y="2054622"/>
                  </a:lnTo>
                  <a:lnTo>
                    <a:pt x="264726" y="2054225"/>
                  </a:lnTo>
                  <a:close/>
                  <a:moveTo>
                    <a:pt x="259566" y="1952625"/>
                  </a:moveTo>
                  <a:lnTo>
                    <a:pt x="264726" y="1952625"/>
                  </a:lnTo>
                  <a:lnTo>
                    <a:pt x="1954996" y="1952625"/>
                  </a:lnTo>
                  <a:lnTo>
                    <a:pt x="1960156" y="1952625"/>
                  </a:lnTo>
                  <a:lnTo>
                    <a:pt x="1964920" y="1953423"/>
                  </a:lnTo>
                  <a:lnTo>
                    <a:pt x="1969286" y="1954220"/>
                  </a:lnTo>
                  <a:lnTo>
                    <a:pt x="1973653" y="1955417"/>
                  </a:lnTo>
                  <a:lnTo>
                    <a:pt x="1978019" y="1957411"/>
                  </a:lnTo>
                  <a:lnTo>
                    <a:pt x="1981989" y="1959007"/>
                  </a:lnTo>
                  <a:lnTo>
                    <a:pt x="1985959" y="1961799"/>
                  </a:lnTo>
                  <a:lnTo>
                    <a:pt x="1989134" y="1963793"/>
                  </a:lnTo>
                  <a:lnTo>
                    <a:pt x="1992310" y="1966984"/>
                  </a:lnTo>
                  <a:lnTo>
                    <a:pt x="1995089" y="1970175"/>
                  </a:lnTo>
                  <a:lnTo>
                    <a:pt x="1997470" y="1973366"/>
                  </a:lnTo>
                  <a:lnTo>
                    <a:pt x="1999455" y="1976956"/>
                  </a:lnTo>
                  <a:lnTo>
                    <a:pt x="2001440" y="1980147"/>
                  </a:lnTo>
                  <a:lnTo>
                    <a:pt x="2002631" y="1984136"/>
                  </a:lnTo>
                  <a:lnTo>
                    <a:pt x="2003028" y="1988124"/>
                  </a:lnTo>
                  <a:lnTo>
                    <a:pt x="2003425" y="1992113"/>
                  </a:lnTo>
                  <a:lnTo>
                    <a:pt x="2003028" y="1996501"/>
                  </a:lnTo>
                  <a:lnTo>
                    <a:pt x="2002631" y="2000489"/>
                  </a:lnTo>
                  <a:lnTo>
                    <a:pt x="2001440" y="2004079"/>
                  </a:lnTo>
                  <a:lnTo>
                    <a:pt x="1999455" y="2007669"/>
                  </a:lnTo>
                  <a:lnTo>
                    <a:pt x="1997470" y="2011259"/>
                  </a:lnTo>
                  <a:lnTo>
                    <a:pt x="1995089" y="2014848"/>
                  </a:lnTo>
                  <a:lnTo>
                    <a:pt x="1992310" y="2017641"/>
                  </a:lnTo>
                  <a:lnTo>
                    <a:pt x="1989134" y="2020433"/>
                  </a:lnTo>
                  <a:lnTo>
                    <a:pt x="1985959" y="2023225"/>
                  </a:lnTo>
                  <a:lnTo>
                    <a:pt x="1981989" y="2025219"/>
                  </a:lnTo>
                  <a:lnTo>
                    <a:pt x="1978019" y="2027612"/>
                  </a:lnTo>
                  <a:lnTo>
                    <a:pt x="1973653" y="2028809"/>
                  </a:lnTo>
                  <a:lnTo>
                    <a:pt x="1969286" y="2030006"/>
                  </a:lnTo>
                  <a:lnTo>
                    <a:pt x="1964920" y="2031601"/>
                  </a:lnTo>
                  <a:lnTo>
                    <a:pt x="1960156" y="2032000"/>
                  </a:lnTo>
                  <a:lnTo>
                    <a:pt x="1954996" y="2032000"/>
                  </a:lnTo>
                  <a:lnTo>
                    <a:pt x="264726" y="2032000"/>
                  </a:lnTo>
                  <a:lnTo>
                    <a:pt x="259566" y="2032000"/>
                  </a:lnTo>
                  <a:lnTo>
                    <a:pt x="254802" y="2031601"/>
                  </a:lnTo>
                  <a:lnTo>
                    <a:pt x="250436" y="2030006"/>
                  </a:lnTo>
                  <a:lnTo>
                    <a:pt x="246069" y="2028809"/>
                  </a:lnTo>
                  <a:lnTo>
                    <a:pt x="241306" y="2027612"/>
                  </a:lnTo>
                  <a:lnTo>
                    <a:pt x="237733" y="2025219"/>
                  </a:lnTo>
                  <a:lnTo>
                    <a:pt x="233763" y="2023225"/>
                  </a:lnTo>
                  <a:lnTo>
                    <a:pt x="230588" y="2020433"/>
                  </a:lnTo>
                  <a:lnTo>
                    <a:pt x="227015" y="2017641"/>
                  </a:lnTo>
                  <a:lnTo>
                    <a:pt x="224236" y="2014848"/>
                  </a:lnTo>
                  <a:lnTo>
                    <a:pt x="222251" y="2011259"/>
                  </a:lnTo>
                  <a:lnTo>
                    <a:pt x="219870" y="2007669"/>
                  </a:lnTo>
                  <a:lnTo>
                    <a:pt x="218282" y="2004079"/>
                  </a:lnTo>
                  <a:lnTo>
                    <a:pt x="217091" y="2000489"/>
                  </a:lnTo>
                  <a:lnTo>
                    <a:pt x="216297" y="1996501"/>
                  </a:lnTo>
                  <a:lnTo>
                    <a:pt x="215900" y="1992113"/>
                  </a:lnTo>
                  <a:lnTo>
                    <a:pt x="216297" y="1988124"/>
                  </a:lnTo>
                  <a:lnTo>
                    <a:pt x="217091" y="1984136"/>
                  </a:lnTo>
                  <a:lnTo>
                    <a:pt x="218282" y="1980147"/>
                  </a:lnTo>
                  <a:lnTo>
                    <a:pt x="219870" y="1976956"/>
                  </a:lnTo>
                  <a:lnTo>
                    <a:pt x="222251" y="1973366"/>
                  </a:lnTo>
                  <a:lnTo>
                    <a:pt x="224236" y="1970175"/>
                  </a:lnTo>
                  <a:lnTo>
                    <a:pt x="227015" y="1966984"/>
                  </a:lnTo>
                  <a:lnTo>
                    <a:pt x="230588" y="1963793"/>
                  </a:lnTo>
                  <a:lnTo>
                    <a:pt x="233763" y="1961799"/>
                  </a:lnTo>
                  <a:lnTo>
                    <a:pt x="237733" y="1959007"/>
                  </a:lnTo>
                  <a:lnTo>
                    <a:pt x="241306" y="1957411"/>
                  </a:lnTo>
                  <a:lnTo>
                    <a:pt x="246069" y="1955417"/>
                  </a:lnTo>
                  <a:lnTo>
                    <a:pt x="250436" y="1954220"/>
                  </a:lnTo>
                  <a:lnTo>
                    <a:pt x="254802" y="1953423"/>
                  </a:lnTo>
                  <a:lnTo>
                    <a:pt x="259566" y="1952625"/>
                  </a:lnTo>
                  <a:close/>
                  <a:moveTo>
                    <a:pt x="259566" y="1851025"/>
                  </a:moveTo>
                  <a:lnTo>
                    <a:pt x="264726" y="1851025"/>
                  </a:lnTo>
                  <a:lnTo>
                    <a:pt x="1954996" y="1851025"/>
                  </a:lnTo>
                  <a:lnTo>
                    <a:pt x="1960156" y="1851025"/>
                  </a:lnTo>
                  <a:lnTo>
                    <a:pt x="1964920" y="1851823"/>
                  </a:lnTo>
                  <a:lnTo>
                    <a:pt x="1969286" y="1853019"/>
                  </a:lnTo>
                  <a:lnTo>
                    <a:pt x="1973653" y="1854216"/>
                  </a:lnTo>
                  <a:lnTo>
                    <a:pt x="1978019" y="1855811"/>
                  </a:lnTo>
                  <a:lnTo>
                    <a:pt x="1981989" y="1857806"/>
                  </a:lnTo>
                  <a:lnTo>
                    <a:pt x="1985959" y="1860199"/>
                  </a:lnTo>
                  <a:lnTo>
                    <a:pt x="1989134" y="1862592"/>
                  </a:lnTo>
                  <a:lnTo>
                    <a:pt x="1992310" y="1865783"/>
                  </a:lnTo>
                  <a:lnTo>
                    <a:pt x="1995089" y="1868575"/>
                  </a:lnTo>
                  <a:lnTo>
                    <a:pt x="1997470" y="1871766"/>
                  </a:lnTo>
                  <a:lnTo>
                    <a:pt x="1999455" y="1875356"/>
                  </a:lnTo>
                  <a:lnTo>
                    <a:pt x="2001440" y="1878946"/>
                  </a:lnTo>
                  <a:lnTo>
                    <a:pt x="2002631" y="1882934"/>
                  </a:lnTo>
                  <a:lnTo>
                    <a:pt x="2003028" y="1886923"/>
                  </a:lnTo>
                  <a:lnTo>
                    <a:pt x="2003425" y="1890912"/>
                  </a:lnTo>
                  <a:lnTo>
                    <a:pt x="2003028" y="1895299"/>
                  </a:lnTo>
                  <a:lnTo>
                    <a:pt x="2002631" y="1898889"/>
                  </a:lnTo>
                  <a:lnTo>
                    <a:pt x="2001440" y="1902878"/>
                  </a:lnTo>
                  <a:lnTo>
                    <a:pt x="1999455" y="1906069"/>
                  </a:lnTo>
                  <a:lnTo>
                    <a:pt x="1997470" y="1909659"/>
                  </a:lnTo>
                  <a:lnTo>
                    <a:pt x="1995089" y="1913248"/>
                  </a:lnTo>
                  <a:lnTo>
                    <a:pt x="1992310" y="1916439"/>
                  </a:lnTo>
                  <a:lnTo>
                    <a:pt x="1989134" y="1918833"/>
                  </a:lnTo>
                  <a:lnTo>
                    <a:pt x="1985959" y="1921625"/>
                  </a:lnTo>
                  <a:lnTo>
                    <a:pt x="1981989" y="1924018"/>
                  </a:lnTo>
                  <a:lnTo>
                    <a:pt x="1978019" y="1926012"/>
                  </a:lnTo>
                  <a:lnTo>
                    <a:pt x="1973653" y="1927209"/>
                  </a:lnTo>
                  <a:lnTo>
                    <a:pt x="1969286" y="1928804"/>
                  </a:lnTo>
                  <a:lnTo>
                    <a:pt x="1964920" y="1930001"/>
                  </a:lnTo>
                  <a:lnTo>
                    <a:pt x="1960156" y="1930400"/>
                  </a:lnTo>
                  <a:lnTo>
                    <a:pt x="1954996" y="1930400"/>
                  </a:lnTo>
                  <a:lnTo>
                    <a:pt x="264726" y="1930400"/>
                  </a:lnTo>
                  <a:lnTo>
                    <a:pt x="259566" y="1930400"/>
                  </a:lnTo>
                  <a:lnTo>
                    <a:pt x="254802" y="1930001"/>
                  </a:lnTo>
                  <a:lnTo>
                    <a:pt x="250436" y="1928804"/>
                  </a:lnTo>
                  <a:lnTo>
                    <a:pt x="246069" y="1927209"/>
                  </a:lnTo>
                  <a:lnTo>
                    <a:pt x="241306" y="1926012"/>
                  </a:lnTo>
                  <a:lnTo>
                    <a:pt x="237733" y="1924018"/>
                  </a:lnTo>
                  <a:lnTo>
                    <a:pt x="233763" y="1921625"/>
                  </a:lnTo>
                  <a:lnTo>
                    <a:pt x="230588" y="1918833"/>
                  </a:lnTo>
                  <a:lnTo>
                    <a:pt x="227015" y="1916439"/>
                  </a:lnTo>
                  <a:lnTo>
                    <a:pt x="224236" y="1913248"/>
                  </a:lnTo>
                  <a:lnTo>
                    <a:pt x="222251" y="1909659"/>
                  </a:lnTo>
                  <a:lnTo>
                    <a:pt x="219870" y="1906069"/>
                  </a:lnTo>
                  <a:lnTo>
                    <a:pt x="218282" y="1902878"/>
                  </a:lnTo>
                  <a:lnTo>
                    <a:pt x="217091" y="1898889"/>
                  </a:lnTo>
                  <a:lnTo>
                    <a:pt x="216297" y="1895299"/>
                  </a:lnTo>
                  <a:lnTo>
                    <a:pt x="215900" y="1890912"/>
                  </a:lnTo>
                  <a:lnTo>
                    <a:pt x="216297" y="1886923"/>
                  </a:lnTo>
                  <a:lnTo>
                    <a:pt x="217091" y="1882934"/>
                  </a:lnTo>
                  <a:lnTo>
                    <a:pt x="218282" y="1878946"/>
                  </a:lnTo>
                  <a:lnTo>
                    <a:pt x="219870" y="1875356"/>
                  </a:lnTo>
                  <a:lnTo>
                    <a:pt x="222251" y="1871766"/>
                  </a:lnTo>
                  <a:lnTo>
                    <a:pt x="224236" y="1868575"/>
                  </a:lnTo>
                  <a:lnTo>
                    <a:pt x="227015" y="1865783"/>
                  </a:lnTo>
                  <a:lnTo>
                    <a:pt x="230588" y="1862592"/>
                  </a:lnTo>
                  <a:lnTo>
                    <a:pt x="233763" y="1860199"/>
                  </a:lnTo>
                  <a:lnTo>
                    <a:pt x="237733" y="1857806"/>
                  </a:lnTo>
                  <a:lnTo>
                    <a:pt x="241306" y="1855811"/>
                  </a:lnTo>
                  <a:lnTo>
                    <a:pt x="246069" y="1854216"/>
                  </a:lnTo>
                  <a:lnTo>
                    <a:pt x="250436" y="1853019"/>
                  </a:lnTo>
                  <a:lnTo>
                    <a:pt x="254802" y="1851823"/>
                  </a:lnTo>
                  <a:lnTo>
                    <a:pt x="259566" y="1851025"/>
                  </a:lnTo>
                  <a:close/>
                  <a:moveTo>
                    <a:pt x="558571" y="627063"/>
                  </a:moveTo>
                  <a:lnTo>
                    <a:pt x="563363" y="627063"/>
                  </a:lnTo>
                  <a:lnTo>
                    <a:pt x="568555" y="627063"/>
                  </a:lnTo>
                  <a:lnTo>
                    <a:pt x="573348" y="627461"/>
                  </a:lnTo>
                  <a:lnTo>
                    <a:pt x="578140" y="627858"/>
                  </a:lnTo>
                  <a:lnTo>
                    <a:pt x="582932" y="629449"/>
                  </a:lnTo>
                  <a:lnTo>
                    <a:pt x="591719" y="631835"/>
                  </a:lnTo>
                  <a:lnTo>
                    <a:pt x="600505" y="635413"/>
                  </a:lnTo>
                  <a:lnTo>
                    <a:pt x="608892" y="639787"/>
                  </a:lnTo>
                  <a:lnTo>
                    <a:pt x="616879" y="645354"/>
                  </a:lnTo>
                  <a:lnTo>
                    <a:pt x="624068" y="651318"/>
                  </a:lnTo>
                  <a:lnTo>
                    <a:pt x="631256" y="658475"/>
                  </a:lnTo>
                  <a:lnTo>
                    <a:pt x="637247" y="666030"/>
                  </a:lnTo>
                  <a:lnTo>
                    <a:pt x="642439" y="673584"/>
                  </a:lnTo>
                  <a:lnTo>
                    <a:pt x="647631" y="682730"/>
                  </a:lnTo>
                  <a:lnTo>
                    <a:pt x="651624" y="692272"/>
                  </a:lnTo>
                  <a:lnTo>
                    <a:pt x="654420" y="701815"/>
                  </a:lnTo>
                  <a:lnTo>
                    <a:pt x="656816" y="712153"/>
                  </a:lnTo>
                  <a:lnTo>
                    <a:pt x="658414" y="722491"/>
                  </a:lnTo>
                  <a:lnTo>
                    <a:pt x="658813" y="733625"/>
                  </a:lnTo>
                  <a:lnTo>
                    <a:pt x="658414" y="743962"/>
                  </a:lnTo>
                  <a:lnTo>
                    <a:pt x="656816" y="754698"/>
                  </a:lnTo>
                  <a:lnTo>
                    <a:pt x="654420" y="765036"/>
                  </a:lnTo>
                  <a:lnTo>
                    <a:pt x="651624" y="774976"/>
                  </a:lnTo>
                  <a:lnTo>
                    <a:pt x="647631" y="784122"/>
                  </a:lnTo>
                  <a:lnTo>
                    <a:pt x="642439" y="792869"/>
                  </a:lnTo>
                  <a:lnTo>
                    <a:pt x="637247" y="801219"/>
                  </a:lnTo>
                  <a:lnTo>
                    <a:pt x="631256" y="808774"/>
                  </a:lnTo>
                  <a:lnTo>
                    <a:pt x="624068" y="815533"/>
                  </a:lnTo>
                  <a:lnTo>
                    <a:pt x="616879" y="821498"/>
                  </a:lnTo>
                  <a:lnTo>
                    <a:pt x="608892" y="826667"/>
                  </a:lnTo>
                  <a:lnTo>
                    <a:pt x="600505" y="831438"/>
                  </a:lnTo>
                  <a:lnTo>
                    <a:pt x="591719" y="835017"/>
                  </a:lnTo>
                  <a:lnTo>
                    <a:pt x="582932" y="837800"/>
                  </a:lnTo>
                  <a:lnTo>
                    <a:pt x="578140" y="838595"/>
                  </a:lnTo>
                  <a:lnTo>
                    <a:pt x="573348" y="838993"/>
                  </a:lnTo>
                  <a:lnTo>
                    <a:pt x="568555" y="839390"/>
                  </a:lnTo>
                  <a:lnTo>
                    <a:pt x="563363" y="839788"/>
                  </a:lnTo>
                  <a:lnTo>
                    <a:pt x="558571" y="839390"/>
                  </a:lnTo>
                  <a:lnTo>
                    <a:pt x="553778" y="838993"/>
                  </a:lnTo>
                  <a:lnTo>
                    <a:pt x="548986" y="838595"/>
                  </a:lnTo>
                  <a:lnTo>
                    <a:pt x="544593" y="837800"/>
                  </a:lnTo>
                  <a:lnTo>
                    <a:pt x="535407" y="835017"/>
                  </a:lnTo>
                  <a:lnTo>
                    <a:pt x="526621" y="831438"/>
                  </a:lnTo>
                  <a:lnTo>
                    <a:pt x="518234" y="826667"/>
                  </a:lnTo>
                  <a:lnTo>
                    <a:pt x="510646" y="821498"/>
                  </a:lnTo>
                  <a:lnTo>
                    <a:pt x="503058" y="815533"/>
                  </a:lnTo>
                  <a:lnTo>
                    <a:pt x="496269" y="808774"/>
                  </a:lnTo>
                  <a:lnTo>
                    <a:pt x="492126" y="803549"/>
                  </a:lnTo>
                  <a:lnTo>
                    <a:pt x="492126" y="1749822"/>
                  </a:lnTo>
                  <a:lnTo>
                    <a:pt x="491728" y="1754982"/>
                  </a:lnTo>
                  <a:lnTo>
                    <a:pt x="491331" y="1760141"/>
                  </a:lnTo>
                  <a:lnTo>
                    <a:pt x="490138" y="1764904"/>
                  </a:lnTo>
                  <a:lnTo>
                    <a:pt x="488548" y="1769666"/>
                  </a:lnTo>
                  <a:lnTo>
                    <a:pt x="486957" y="1774825"/>
                  </a:lnTo>
                  <a:lnTo>
                    <a:pt x="484174" y="1778794"/>
                  </a:lnTo>
                  <a:lnTo>
                    <a:pt x="482186" y="1783160"/>
                  </a:lnTo>
                  <a:lnTo>
                    <a:pt x="479006" y="1786732"/>
                  </a:lnTo>
                  <a:lnTo>
                    <a:pt x="475825" y="1789907"/>
                  </a:lnTo>
                  <a:lnTo>
                    <a:pt x="472246" y="1793082"/>
                  </a:lnTo>
                  <a:lnTo>
                    <a:pt x="468271" y="1795860"/>
                  </a:lnTo>
                  <a:lnTo>
                    <a:pt x="464295" y="1797844"/>
                  </a:lnTo>
                  <a:lnTo>
                    <a:pt x="460716" y="1799828"/>
                  </a:lnTo>
                  <a:lnTo>
                    <a:pt x="455945" y="1801019"/>
                  </a:lnTo>
                  <a:lnTo>
                    <a:pt x="451572" y="1801416"/>
                  </a:lnTo>
                  <a:lnTo>
                    <a:pt x="446801" y="1801813"/>
                  </a:lnTo>
                  <a:lnTo>
                    <a:pt x="316391" y="1801813"/>
                  </a:lnTo>
                  <a:lnTo>
                    <a:pt x="312017" y="1801416"/>
                  </a:lnTo>
                  <a:lnTo>
                    <a:pt x="307644" y="1801019"/>
                  </a:lnTo>
                  <a:lnTo>
                    <a:pt x="303270" y="1799828"/>
                  </a:lnTo>
                  <a:lnTo>
                    <a:pt x="298499" y="1797844"/>
                  </a:lnTo>
                  <a:lnTo>
                    <a:pt x="294921" y="1795860"/>
                  </a:lnTo>
                  <a:lnTo>
                    <a:pt x="291343" y="1793082"/>
                  </a:lnTo>
                  <a:lnTo>
                    <a:pt x="287764" y="1789907"/>
                  </a:lnTo>
                  <a:lnTo>
                    <a:pt x="284584" y="1786732"/>
                  </a:lnTo>
                  <a:lnTo>
                    <a:pt x="281403" y="1783160"/>
                  </a:lnTo>
                  <a:lnTo>
                    <a:pt x="279017" y="1778794"/>
                  </a:lnTo>
                  <a:lnTo>
                    <a:pt x="276632" y="1774825"/>
                  </a:lnTo>
                  <a:lnTo>
                    <a:pt x="275041" y="1769666"/>
                  </a:lnTo>
                  <a:lnTo>
                    <a:pt x="273053" y="1764904"/>
                  </a:lnTo>
                  <a:lnTo>
                    <a:pt x="272258" y="1760141"/>
                  </a:lnTo>
                  <a:lnTo>
                    <a:pt x="271463" y="1754982"/>
                  </a:lnTo>
                  <a:lnTo>
                    <a:pt x="271463" y="1749822"/>
                  </a:lnTo>
                  <a:lnTo>
                    <a:pt x="271463" y="803989"/>
                  </a:lnTo>
                  <a:lnTo>
                    <a:pt x="267660" y="808774"/>
                  </a:lnTo>
                  <a:lnTo>
                    <a:pt x="260857" y="815533"/>
                  </a:lnTo>
                  <a:lnTo>
                    <a:pt x="253253" y="821498"/>
                  </a:lnTo>
                  <a:lnTo>
                    <a:pt x="245249" y="826667"/>
                  </a:lnTo>
                  <a:lnTo>
                    <a:pt x="237645" y="831438"/>
                  </a:lnTo>
                  <a:lnTo>
                    <a:pt x="228440" y="835017"/>
                  </a:lnTo>
                  <a:lnTo>
                    <a:pt x="219235" y="837800"/>
                  </a:lnTo>
                  <a:lnTo>
                    <a:pt x="214433" y="838595"/>
                  </a:lnTo>
                  <a:lnTo>
                    <a:pt x="210030" y="838993"/>
                  </a:lnTo>
                  <a:lnTo>
                    <a:pt x="205228" y="839390"/>
                  </a:lnTo>
                  <a:lnTo>
                    <a:pt x="200425" y="839788"/>
                  </a:lnTo>
                  <a:lnTo>
                    <a:pt x="195222" y="839390"/>
                  </a:lnTo>
                  <a:lnTo>
                    <a:pt x="190420" y="838993"/>
                  </a:lnTo>
                  <a:lnTo>
                    <a:pt x="185617" y="838595"/>
                  </a:lnTo>
                  <a:lnTo>
                    <a:pt x="180815" y="837800"/>
                  </a:lnTo>
                  <a:lnTo>
                    <a:pt x="171610" y="835017"/>
                  </a:lnTo>
                  <a:lnTo>
                    <a:pt x="163206" y="831438"/>
                  </a:lnTo>
                  <a:lnTo>
                    <a:pt x="154801" y="826667"/>
                  </a:lnTo>
                  <a:lnTo>
                    <a:pt x="146797" y="821498"/>
                  </a:lnTo>
                  <a:lnTo>
                    <a:pt x="139193" y="815533"/>
                  </a:lnTo>
                  <a:lnTo>
                    <a:pt x="132389" y="808774"/>
                  </a:lnTo>
                  <a:lnTo>
                    <a:pt x="126386" y="801219"/>
                  </a:lnTo>
                  <a:lnTo>
                    <a:pt x="121184" y="792869"/>
                  </a:lnTo>
                  <a:lnTo>
                    <a:pt x="115981" y="784122"/>
                  </a:lnTo>
                  <a:lnTo>
                    <a:pt x="112379" y="774976"/>
                  </a:lnTo>
                  <a:lnTo>
                    <a:pt x="109177" y="765036"/>
                  </a:lnTo>
                  <a:lnTo>
                    <a:pt x="106376" y="754698"/>
                  </a:lnTo>
                  <a:lnTo>
                    <a:pt x="105175" y="743962"/>
                  </a:lnTo>
                  <a:lnTo>
                    <a:pt x="104775" y="733625"/>
                  </a:lnTo>
                  <a:lnTo>
                    <a:pt x="105175" y="722491"/>
                  </a:lnTo>
                  <a:lnTo>
                    <a:pt x="106376" y="712153"/>
                  </a:lnTo>
                  <a:lnTo>
                    <a:pt x="109177" y="701815"/>
                  </a:lnTo>
                  <a:lnTo>
                    <a:pt x="112379" y="692273"/>
                  </a:lnTo>
                  <a:lnTo>
                    <a:pt x="115981" y="682730"/>
                  </a:lnTo>
                  <a:lnTo>
                    <a:pt x="121184" y="673585"/>
                  </a:lnTo>
                  <a:lnTo>
                    <a:pt x="126386" y="666030"/>
                  </a:lnTo>
                  <a:lnTo>
                    <a:pt x="132389" y="658475"/>
                  </a:lnTo>
                  <a:lnTo>
                    <a:pt x="139193" y="651318"/>
                  </a:lnTo>
                  <a:lnTo>
                    <a:pt x="146797" y="645354"/>
                  </a:lnTo>
                  <a:lnTo>
                    <a:pt x="154801" y="639787"/>
                  </a:lnTo>
                  <a:lnTo>
                    <a:pt x="163206" y="635413"/>
                  </a:lnTo>
                  <a:lnTo>
                    <a:pt x="171610" y="631835"/>
                  </a:lnTo>
                  <a:lnTo>
                    <a:pt x="180815" y="629449"/>
                  </a:lnTo>
                  <a:lnTo>
                    <a:pt x="185617" y="627859"/>
                  </a:lnTo>
                  <a:lnTo>
                    <a:pt x="190420" y="627461"/>
                  </a:lnTo>
                  <a:lnTo>
                    <a:pt x="195222" y="627063"/>
                  </a:lnTo>
                  <a:lnTo>
                    <a:pt x="197222" y="627063"/>
                  </a:lnTo>
                  <a:lnTo>
                    <a:pt x="200394" y="627063"/>
                  </a:lnTo>
                  <a:lnTo>
                    <a:pt x="200425" y="627063"/>
                  </a:lnTo>
                  <a:lnTo>
                    <a:pt x="205228" y="627063"/>
                  </a:lnTo>
                  <a:lnTo>
                    <a:pt x="558570" y="627063"/>
                  </a:lnTo>
                  <a:lnTo>
                    <a:pt x="558571" y="627063"/>
                  </a:lnTo>
                  <a:close/>
                  <a:moveTo>
                    <a:pt x="922944" y="627063"/>
                  </a:moveTo>
                  <a:lnTo>
                    <a:pt x="927696" y="627063"/>
                  </a:lnTo>
                  <a:lnTo>
                    <a:pt x="932449" y="627063"/>
                  </a:lnTo>
                  <a:lnTo>
                    <a:pt x="932450" y="627063"/>
                  </a:lnTo>
                  <a:lnTo>
                    <a:pt x="1286688" y="627063"/>
                  </a:lnTo>
                  <a:lnTo>
                    <a:pt x="1286689" y="627063"/>
                  </a:lnTo>
                  <a:lnTo>
                    <a:pt x="1291432" y="627063"/>
                  </a:lnTo>
                  <a:lnTo>
                    <a:pt x="1296174" y="627063"/>
                  </a:lnTo>
                  <a:lnTo>
                    <a:pt x="1300917" y="627461"/>
                  </a:lnTo>
                  <a:lnTo>
                    <a:pt x="1306054" y="627858"/>
                  </a:lnTo>
                  <a:lnTo>
                    <a:pt x="1310402" y="629449"/>
                  </a:lnTo>
                  <a:lnTo>
                    <a:pt x="1319492" y="631835"/>
                  </a:lnTo>
                  <a:lnTo>
                    <a:pt x="1328187" y="635413"/>
                  </a:lnTo>
                  <a:lnTo>
                    <a:pt x="1336486" y="639787"/>
                  </a:lnTo>
                  <a:lnTo>
                    <a:pt x="1343995" y="645353"/>
                  </a:lnTo>
                  <a:lnTo>
                    <a:pt x="1351504" y="651318"/>
                  </a:lnTo>
                  <a:lnTo>
                    <a:pt x="1357828" y="658475"/>
                  </a:lnTo>
                  <a:lnTo>
                    <a:pt x="1364151" y="666030"/>
                  </a:lnTo>
                  <a:lnTo>
                    <a:pt x="1369684" y="673584"/>
                  </a:lnTo>
                  <a:lnTo>
                    <a:pt x="1374427" y="682729"/>
                  </a:lnTo>
                  <a:lnTo>
                    <a:pt x="1378379" y="692272"/>
                  </a:lnTo>
                  <a:lnTo>
                    <a:pt x="1381541" y="701815"/>
                  </a:lnTo>
                  <a:lnTo>
                    <a:pt x="1383912" y="712153"/>
                  </a:lnTo>
                  <a:lnTo>
                    <a:pt x="1385493" y="722491"/>
                  </a:lnTo>
                  <a:lnTo>
                    <a:pt x="1385888" y="733624"/>
                  </a:lnTo>
                  <a:lnTo>
                    <a:pt x="1385493" y="743962"/>
                  </a:lnTo>
                  <a:lnTo>
                    <a:pt x="1383912" y="754698"/>
                  </a:lnTo>
                  <a:lnTo>
                    <a:pt x="1381541" y="765036"/>
                  </a:lnTo>
                  <a:lnTo>
                    <a:pt x="1378379" y="774976"/>
                  </a:lnTo>
                  <a:lnTo>
                    <a:pt x="1374427" y="784122"/>
                  </a:lnTo>
                  <a:lnTo>
                    <a:pt x="1369684" y="792869"/>
                  </a:lnTo>
                  <a:lnTo>
                    <a:pt x="1364151" y="801219"/>
                  </a:lnTo>
                  <a:lnTo>
                    <a:pt x="1357828" y="808774"/>
                  </a:lnTo>
                  <a:lnTo>
                    <a:pt x="1351504" y="815533"/>
                  </a:lnTo>
                  <a:lnTo>
                    <a:pt x="1343995" y="821498"/>
                  </a:lnTo>
                  <a:lnTo>
                    <a:pt x="1336486" y="826667"/>
                  </a:lnTo>
                  <a:lnTo>
                    <a:pt x="1328187" y="831438"/>
                  </a:lnTo>
                  <a:lnTo>
                    <a:pt x="1319492" y="835017"/>
                  </a:lnTo>
                  <a:lnTo>
                    <a:pt x="1310402" y="837800"/>
                  </a:lnTo>
                  <a:lnTo>
                    <a:pt x="1306054" y="838595"/>
                  </a:lnTo>
                  <a:lnTo>
                    <a:pt x="1300917" y="838993"/>
                  </a:lnTo>
                  <a:lnTo>
                    <a:pt x="1296174" y="839390"/>
                  </a:lnTo>
                  <a:lnTo>
                    <a:pt x="1291432" y="839788"/>
                  </a:lnTo>
                  <a:lnTo>
                    <a:pt x="1286689" y="839390"/>
                  </a:lnTo>
                  <a:lnTo>
                    <a:pt x="1281946" y="838993"/>
                  </a:lnTo>
                  <a:lnTo>
                    <a:pt x="1277204" y="838595"/>
                  </a:lnTo>
                  <a:lnTo>
                    <a:pt x="1272066" y="837800"/>
                  </a:lnTo>
                  <a:lnTo>
                    <a:pt x="1263371" y="835017"/>
                  </a:lnTo>
                  <a:lnTo>
                    <a:pt x="1254676" y="831438"/>
                  </a:lnTo>
                  <a:lnTo>
                    <a:pt x="1246377" y="826667"/>
                  </a:lnTo>
                  <a:lnTo>
                    <a:pt x="1238473" y="821498"/>
                  </a:lnTo>
                  <a:lnTo>
                    <a:pt x="1231754" y="815533"/>
                  </a:lnTo>
                  <a:lnTo>
                    <a:pt x="1224640" y="808774"/>
                  </a:lnTo>
                  <a:lnTo>
                    <a:pt x="1219201" y="802275"/>
                  </a:lnTo>
                  <a:lnTo>
                    <a:pt x="1219201" y="1749822"/>
                  </a:lnTo>
                  <a:lnTo>
                    <a:pt x="1218804" y="1754982"/>
                  </a:lnTo>
                  <a:lnTo>
                    <a:pt x="1218407" y="1760141"/>
                  </a:lnTo>
                  <a:lnTo>
                    <a:pt x="1216820" y="1764904"/>
                  </a:lnTo>
                  <a:lnTo>
                    <a:pt x="1215629" y="1769666"/>
                  </a:lnTo>
                  <a:lnTo>
                    <a:pt x="1213248" y="1774825"/>
                  </a:lnTo>
                  <a:lnTo>
                    <a:pt x="1211263" y="1778794"/>
                  </a:lnTo>
                  <a:lnTo>
                    <a:pt x="1208485" y="1783160"/>
                  </a:lnTo>
                  <a:lnTo>
                    <a:pt x="1206104" y="1786732"/>
                  </a:lnTo>
                  <a:lnTo>
                    <a:pt x="1202532" y="1789907"/>
                  </a:lnTo>
                  <a:lnTo>
                    <a:pt x="1198960" y="1793082"/>
                  </a:lnTo>
                  <a:lnTo>
                    <a:pt x="1195388" y="1795860"/>
                  </a:lnTo>
                  <a:lnTo>
                    <a:pt x="1191420" y="1797844"/>
                  </a:lnTo>
                  <a:lnTo>
                    <a:pt x="1187451" y="1799828"/>
                  </a:lnTo>
                  <a:lnTo>
                    <a:pt x="1183085" y="1801019"/>
                  </a:lnTo>
                  <a:lnTo>
                    <a:pt x="1178720" y="1801416"/>
                  </a:lnTo>
                  <a:lnTo>
                    <a:pt x="1173957" y="1801813"/>
                  </a:lnTo>
                  <a:lnTo>
                    <a:pt x="1043385" y="1801813"/>
                  </a:lnTo>
                  <a:lnTo>
                    <a:pt x="1038622" y="1801416"/>
                  </a:lnTo>
                  <a:lnTo>
                    <a:pt x="1034257" y="1801019"/>
                  </a:lnTo>
                  <a:lnTo>
                    <a:pt x="1030288" y="1799828"/>
                  </a:lnTo>
                  <a:lnTo>
                    <a:pt x="1025922" y="1797844"/>
                  </a:lnTo>
                  <a:lnTo>
                    <a:pt x="1021954" y="1795860"/>
                  </a:lnTo>
                  <a:lnTo>
                    <a:pt x="1018382" y="1793082"/>
                  </a:lnTo>
                  <a:lnTo>
                    <a:pt x="1015207" y="1789907"/>
                  </a:lnTo>
                  <a:lnTo>
                    <a:pt x="1012032" y="1786732"/>
                  </a:lnTo>
                  <a:lnTo>
                    <a:pt x="1008857" y="1783160"/>
                  </a:lnTo>
                  <a:lnTo>
                    <a:pt x="1006079" y="1778794"/>
                  </a:lnTo>
                  <a:lnTo>
                    <a:pt x="1004094" y="1774825"/>
                  </a:lnTo>
                  <a:lnTo>
                    <a:pt x="1002110" y="1769666"/>
                  </a:lnTo>
                  <a:lnTo>
                    <a:pt x="1000522" y="1764904"/>
                  </a:lnTo>
                  <a:lnTo>
                    <a:pt x="999729" y="1760141"/>
                  </a:lnTo>
                  <a:lnTo>
                    <a:pt x="998935" y="1754982"/>
                  </a:lnTo>
                  <a:lnTo>
                    <a:pt x="998538" y="1749822"/>
                  </a:lnTo>
                  <a:lnTo>
                    <a:pt x="998538" y="804112"/>
                  </a:lnTo>
                  <a:lnTo>
                    <a:pt x="994628" y="808774"/>
                  </a:lnTo>
                  <a:lnTo>
                    <a:pt x="987895" y="815533"/>
                  </a:lnTo>
                  <a:lnTo>
                    <a:pt x="980766" y="821498"/>
                  </a:lnTo>
                  <a:lnTo>
                    <a:pt x="972846" y="826667"/>
                  </a:lnTo>
                  <a:lnTo>
                    <a:pt x="964529" y="831438"/>
                  </a:lnTo>
                  <a:lnTo>
                    <a:pt x="955816" y="835017"/>
                  </a:lnTo>
                  <a:lnTo>
                    <a:pt x="947103" y="837800"/>
                  </a:lnTo>
                  <a:lnTo>
                    <a:pt x="942350" y="838595"/>
                  </a:lnTo>
                  <a:lnTo>
                    <a:pt x="937598" y="838993"/>
                  </a:lnTo>
                  <a:lnTo>
                    <a:pt x="932449" y="839390"/>
                  </a:lnTo>
                  <a:lnTo>
                    <a:pt x="927696" y="839788"/>
                  </a:lnTo>
                  <a:lnTo>
                    <a:pt x="922944" y="839390"/>
                  </a:lnTo>
                  <a:lnTo>
                    <a:pt x="918191" y="838993"/>
                  </a:lnTo>
                  <a:lnTo>
                    <a:pt x="913439" y="838595"/>
                  </a:lnTo>
                  <a:lnTo>
                    <a:pt x="909082" y="837800"/>
                  </a:lnTo>
                  <a:lnTo>
                    <a:pt x="899577" y="835017"/>
                  </a:lnTo>
                  <a:lnTo>
                    <a:pt x="890864" y="831438"/>
                  </a:lnTo>
                  <a:lnTo>
                    <a:pt x="882547" y="826667"/>
                  </a:lnTo>
                  <a:lnTo>
                    <a:pt x="875419" y="821498"/>
                  </a:lnTo>
                  <a:lnTo>
                    <a:pt x="867894" y="815533"/>
                  </a:lnTo>
                  <a:lnTo>
                    <a:pt x="861161" y="808774"/>
                  </a:lnTo>
                  <a:lnTo>
                    <a:pt x="855220" y="801219"/>
                  </a:lnTo>
                  <a:lnTo>
                    <a:pt x="849280" y="792869"/>
                  </a:lnTo>
                  <a:lnTo>
                    <a:pt x="844923" y="784122"/>
                  </a:lnTo>
                  <a:lnTo>
                    <a:pt x="840567" y="774976"/>
                  </a:lnTo>
                  <a:lnTo>
                    <a:pt x="837398" y="765036"/>
                  </a:lnTo>
                  <a:lnTo>
                    <a:pt x="835418" y="754698"/>
                  </a:lnTo>
                  <a:lnTo>
                    <a:pt x="834230" y="743962"/>
                  </a:lnTo>
                  <a:lnTo>
                    <a:pt x="833438" y="733625"/>
                  </a:lnTo>
                  <a:lnTo>
                    <a:pt x="834230" y="722491"/>
                  </a:lnTo>
                  <a:lnTo>
                    <a:pt x="835418" y="712153"/>
                  </a:lnTo>
                  <a:lnTo>
                    <a:pt x="837398" y="701815"/>
                  </a:lnTo>
                  <a:lnTo>
                    <a:pt x="840567" y="692272"/>
                  </a:lnTo>
                  <a:lnTo>
                    <a:pt x="844923" y="682729"/>
                  </a:lnTo>
                  <a:lnTo>
                    <a:pt x="849280" y="673584"/>
                  </a:lnTo>
                  <a:lnTo>
                    <a:pt x="855220" y="666030"/>
                  </a:lnTo>
                  <a:lnTo>
                    <a:pt x="861161" y="658475"/>
                  </a:lnTo>
                  <a:lnTo>
                    <a:pt x="867894" y="651318"/>
                  </a:lnTo>
                  <a:lnTo>
                    <a:pt x="875419" y="645354"/>
                  </a:lnTo>
                  <a:lnTo>
                    <a:pt x="882547" y="639787"/>
                  </a:lnTo>
                  <a:lnTo>
                    <a:pt x="890864" y="635413"/>
                  </a:lnTo>
                  <a:lnTo>
                    <a:pt x="899577" y="631835"/>
                  </a:lnTo>
                  <a:lnTo>
                    <a:pt x="909082" y="629449"/>
                  </a:lnTo>
                  <a:lnTo>
                    <a:pt x="913439" y="627858"/>
                  </a:lnTo>
                  <a:lnTo>
                    <a:pt x="918191" y="627461"/>
                  </a:lnTo>
                  <a:lnTo>
                    <a:pt x="922944" y="627063"/>
                  </a:lnTo>
                  <a:close/>
                  <a:moveTo>
                    <a:pt x="1650227" y="627063"/>
                  </a:moveTo>
                  <a:lnTo>
                    <a:pt x="1654970" y="627063"/>
                  </a:lnTo>
                  <a:lnTo>
                    <a:pt x="1659712" y="627063"/>
                  </a:lnTo>
                  <a:lnTo>
                    <a:pt x="1659713" y="627063"/>
                  </a:lnTo>
                  <a:lnTo>
                    <a:pt x="2013555" y="627063"/>
                  </a:lnTo>
                  <a:lnTo>
                    <a:pt x="2013556" y="627063"/>
                  </a:lnTo>
                  <a:lnTo>
                    <a:pt x="2018705" y="627063"/>
                  </a:lnTo>
                  <a:lnTo>
                    <a:pt x="2023457" y="627063"/>
                  </a:lnTo>
                  <a:lnTo>
                    <a:pt x="2028210" y="627461"/>
                  </a:lnTo>
                  <a:lnTo>
                    <a:pt x="2032566" y="627858"/>
                  </a:lnTo>
                  <a:lnTo>
                    <a:pt x="2037319" y="629449"/>
                  </a:lnTo>
                  <a:lnTo>
                    <a:pt x="2046824" y="631834"/>
                  </a:lnTo>
                  <a:lnTo>
                    <a:pt x="2055141" y="635413"/>
                  </a:lnTo>
                  <a:lnTo>
                    <a:pt x="2063458" y="639787"/>
                  </a:lnTo>
                  <a:lnTo>
                    <a:pt x="2071378" y="645353"/>
                  </a:lnTo>
                  <a:lnTo>
                    <a:pt x="2078507" y="651318"/>
                  </a:lnTo>
                  <a:lnTo>
                    <a:pt x="2085240" y="658475"/>
                  </a:lnTo>
                  <a:lnTo>
                    <a:pt x="2091181" y="666029"/>
                  </a:lnTo>
                  <a:lnTo>
                    <a:pt x="2096725" y="673584"/>
                  </a:lnTo>
                  <a:lnTo>
                    <a:pt x="2101478" y="682729"/>
                  </a:lnTo>
                  <a:lnTo>
                    <a:pt x="2105438" y="692272"/>
                  </a:lnTo>
                  <a:lnTo>
                    <a:pt x="2109003" y="701815"/>
                  </a:lnTo>
                  <a:lnTo>
                    <a:pt x="2110983" y="712153"/>
                  </a:lnTo>
                  <a:lnTo>
                    <a:pt x="2112567" y="722491"/>
                  </a:lnTo>
                  <a:lnTo>
                    <a:pt x="2112963" y="733624"/>
                  </a:lnTo>
                  <a:lnTo>
                    <a:pt x="2112567" y="743962"/>
                  </a:lnTo>
                  <a:lnTo>
                    <a:pt x="2110983" y="754698"/>
                  </a:lnTo>
                  <a:lnTo>
                    <a:pt x="2109003" y="765036"/>
                  </a:lnTo>
                  <a:lnTo>
                    <a:pt x="2105438" y="774976"/>
                  </a:lnTo>
                  <a:lnTo>
                    <a:pt x="2101478" y="784122"/>
                  </a:lnTo>
                  <a:lnTo>
                    <a:pt x="2096725" y="792869"/>
                  </a:lnTo>
                  <a:lnTo>
                    <a:pt x="2091181" y="801219"/>
                  </a:lnTo>
                  <a:lnTo>
                    <a:pt x="2085240" y="808774"/>
                  </a:lnTo>
                  <a:lnTo>
                    <a:pt x="2078507" y="815533"/>
                  </a:lnTo>
                  <a:lnTo>
                    <a:pt x="2071378" y="821498"/>
                  </a:lnTo>
                  <a:lnTo>
                    <a:pt x="2063458" y="826667"/>
                  </a:lnTo>
                  <a:lnTo>
                    <a:pt x="2055141" y="831438"/>
                  </a:lnTo>
                  <a:lnTo>
                    <a:pt x="2046824" y="835017"/>
                  </a:lnTo>
                  <a:lnTo>
                    <a:pt x="2037319" y="837800"/>
                  </a:lnTo>
                  <a:lnTo>
                    <a:pt x="2032566" y="838595"/>
                  </a:lnTo>
                  <a:lnTo>
                    <a:pt x="2028210" y="838993"/>
                  </a:lnTo>
                  <a:lnTo>
                    <a:pt x="2023457" y="839390"/>
                  </a:lnTo>
                  <a:lnTo>
                    <a:pt x="2018705" y="839788"/>
                  </a:lnTo>
                  <a:lnTo>
                    <a:pt x="2013556" y="839390"/>
                  </a:lnTo>
                  <a:lnTo>
                    <a:pt x="2008407" y="838993"/>
                  </a:lnTo>
                  <a:lnTo>
                    <a:pt x="2004051" y="838595"/>
                  </a:lnTo>
                  <a:lnTo>
                    <a:pt x="1999298" y="837800"/>
                  </a:lnTo>
                  <a:lnTo>
                    <a:pt x="1990189" y="835017"/>
                  </a:lnTo>
                  <a:lnTo>
                    <a:pt x="1981872" y="831438"/>
                  </a:lnTo>
                  <a:lnTo>
                    <a:pt x="1973556" y="826667"/>
                  </a:lnTo>
                  <a:lnTo>
                    <a:pt x="1965635" y="821498"/>
                  </a:lnTo>
                  <a:lnTo>
                    <a:pt x="1958110" y="815533"/>
                  </a:lnTo>
                  <a:lnTo>
                    <a:pt x="1951773" y="808774"/>
                  </a:lnTo>
                  <a:lnTo>
                    <a:pt x="1946276" y="802221"/>
                  </a:lnTo>
                  <a:lnTo>
                    <a:pt x="1946276" y="1749822"/>
                  </a:lnTo>
                  <a:lnTo>
                    <a:pt x="1946276" y="1754982"/>
                  </a:lnTo>
                  <a:lnTo>
                    <a:pt x="1945481" y="1760141"/>
                  </a:lnTo>
                  <a:lnTo>
                    <a:pt x="1944686" y="1764904"/>
                  </a:lnTo>
                  <a:lnTo>
                    <a:pt x="1943095" y="1769666"/>
                  </a:lnTo>
                  <a:lnTo>
                    <a:pt x="1941107" y="1774825"/>
                  </a:lnTo>
                  <a:lnTo>
                    <a:pt x="1939119" y="1778794"/>
                  </a:lnTo>
                  <a:lnTo>
                    <a:pt x="1936336" y="1783160"/>
                  </a:lnTo>
                  <a:lnTo>
                    <a:pt x="1933156" y="1786732"/>
                  </a:lnTo>
                  <a:lnTo>
                    <a:pt x="1930372" y="1789907"/>
                  </a:lnTo>
                  <a:lnTo>
                    <a:pt x="1926794" y="1793082"/>
                  </a:lnTo>
                  <a:lnTo>
                    <a:pt x="1923216" y="1795860"/>
                  </a:lnTo>
                  <a:lnTo>
                    <a:pt x="1919240" y="1797844"/>
                  </a:lnTo>
                  <a:lnTo>
                    <a:pt x="1914866" y="1799828"/>
                  </a:lnTo>
                  <a:lnTo>
                    <a:pt x="1910493" y="1801019"/>
                  </a:lnTo>
                  <a:lnTo>
                    <a:pt x="1906119" y="1801416"/>
                  </a:lnTo>
                  <a:lnTo>
                    <a:pt x="1901746" y="1801813"/>
                  </a:lnTo>
                  <a:lnTo>
                    <a:pt x="1770541" y="1801813"/>
                  </a:lnTo>
                  <a:lnTo>
                    <a:pt x="1766167" y="1801416"/>
                  </a:lnTo>
                  <a:lnTo>
                    <a:pt x="1761794" y="1801019"/>
                  </a:lnTo>
                  <a:lnTo>
                    <a:pt x="1757420" y="1799828"/>
                  </a:lnTo>
                  <a:lnTo>
                    <a:pt x="1753444" y="1797844"/>
                  </a:lnTo>
                  <a:lnTo>
                    <a:pt x="1749468" y="1795860"/>
                  </a:lnTo>
                  <a:lnTo>
                    <a:pt x="1745493" y="1793082"/>
                  </a:lnTo>
                  <a:lnTo>
                    <a:pt x="1741914" y="1789907"/>
                  </a:lnTo>
                  <a:lnTo>
                    <a:pt x="1738734" y="1786732"/>
                  </a:lnTo>
                  <a:lnTo>
                    <a:pt x="1735950" y="1783160"/>
                  </a:lnTo>
                  <a:lnTo>
                    <a:pt x="1733565" y="1778794"/>
                  </a:lnTo>
                  <a:lnTo>
                    <a:pt x="1731179" y="1774825"/>
                  </a:lnTo>
                  <a:lnTo>
                    <a:pt x="1729191" y="1769666"/>
                  </a:lnTo>
                  <a:lnTo>
                    <a:pt x="1727999" y="1764904"/>
                  </a:lnTo>
                  <a:lnTo>
                    <a:pt x="1726408" y="1760141"/>
                  </a:lnTo>
                  <a:lnTo>
                    <a:pt x="1726011" y="1754982"/>
                  </a:lnTo>
                  <a:lnTo>
                    <a:pt x="1725613" y="1749822"/>
                  </a:lnTo>
                  <a:lnTo>
                    <a:pt x="1725613" y="803700"/>
                  </a:lnTo>
                  <a:lnTo>
                    <a:pt x="1721366" y="808774"/>
                  </a:lnTo>
                  <a:lnTo>
                    <a:pt x="1714647" y="815533"/>
                  </a:lnTo>
                  <a:lnTo>
                    <a:pt x="1707928" y="821498"/>
                  </a:lnTo>
                  <a:lnTo>
                    <a:pt x="1700024" y="826667"/>
                  </a:lnTo>
                  <a:lnTo>
                    <a:pt x="1691725" y="831438"/>
                  </a:lnTo>
                  <a:lnTo>
                    <a:pt x="1683030" y="835017"/>
                  </a:lnTo>
                  <a:lnTo>
                    <a:pt x="1673940" y="837800"/>
                  </a:lnTo>
                  <a:lnTo>
                    <a:pt x="1669197" y="838595"/>
                  </a:lnTo>
                  <a:lnTo>
                    <a:pt x="1664455" y="838993"/>
                  </a:lnTo>
                  <a:lnTo>
                    <a:pt x="1659712" y="839390"/>
                  </a:lnTo>
                  <a:lnTo>
                    <a:pt x="1654970" y="839788"/>
                  </a:lnTo>
                  <a:lnTo>
                    <a:pt x="1650227" y="839390"/>
                  </a:lnTo>
                  <a:lnTo>
                    <a:pt x="1645484" y="838993"/>
                  </a:lnTo>
                  <a:lnTo>
                    <a:pt x="1640347" y="838595"/>
                  </a:lnTo>
                  <a:lnTo>
                    <a:pt x="1635604" y="837800"/>
                  </a:lnTo>
                  <a:lnTo>
                    <a:pt x="1626909" y="835017"/>
                  </a:lnTo>
                  <a:lnTo>
                    <a:pt x="1618214" y="831438"/>
                  </a:lnTo>
                  <a:lnTo>
                    <a:pt x="1609915" y="826667"/>
                  </a:lnTo>
                  <a:lnTo>
                    <a:pt x="1602011" y="821498"/>
                  </a:lnTo>
                  <a:lnTo>
                    <a:pt x="1594897" y="815533"/>
                  </a:lnTo>
                  <a:lnTo>
                    <a:pt x="1588178" y="808774"/>
                  </a:lnTo>
                  <a:lnTo>
                    <a:pt x="1581855" y="801219"/>
                  </a:lnTo>
                  <a:lnTo>
                    <a:pt x="1576717" y="792869"/>
                  </a:lnTo>
                  <a:lnTo>
                    <a:pt x="1571974" y="784122"/>
                  </a:lnTo>
                  <a:lnTo>
                    <a:pt x="1568022" y="774976"/>
                  </a:lnTo>
                  <a:lnTo>
                    <a:pt x="1564860" y="765036"/>
                  </a:lnTo>
                  <a:lnTo>
                    <a:pt x="1562094" y="754698"/>
                  </a:lnTo>
                  <a:lnTo>
                    <a:pt x="1560908" y="743962"/>
                  </a:lnTo>
                  <a:lnTo>
                    <a:pt x="1560513" y="733624"/>
                  </a:lnTo>
                  <a:lnTo>
                    <a:pt x="1560908" y="722491"/>
                  </a:lnTo>
                  <a:lnTo>
                    <a:pt x="1562094" y="712153"/>
                  </a:lnTo>
                  <a:lnTo>
                    <a:pt x="1564860" y="701815"/>
                  </a:lnTo>
                  <a:lnTo>
                    <a:pt x="1568022" y="692272"/>
                  </a:lnTo>
                  <a:lnTo>
                    <a:pt x="1571974" y="682729"/>
                  </a:lnTo>
                  <a:lnTo>
                    <a:pt x="1576717" y="673584"/>
                  </a:lnTo>
                  <a:lnTo>
                    <a:pt x="1581855" y="666029"/>
                  </a:lnTo>
                  <a:lnTo>
                    <a:pt x="1588178" y="658475"/>
                  </a:lnTo>
                  <a:lnTo>
                    <a:pt x="1594897" y="651318"/>
                  </a:lnTo>
                  <a:lnTo>
                    <a:pt x="1602011" y="645353"/>
                  </a:lnTo>
                  <a:lnTo>
                    <a:pt x="1609915" y="639787"/>
                  </a:lnTo>
                  <a:lnTo>
                    <a:pt x="1618214" y="635413"/>
                  </a:lnTo>
                  <a:lnTo>
                    <a:pt x="1626909" y="631834"/>
                  </a:lnTo>
                  <a:lnTo>
                    <a:pt x="1635604" y="629449"/>
                  </a:lnTo>
                  <a:lnTo>
                    <a:pt x="1640347" y="627858"/>
                  </a:lnTo>
                  <a:lnTo>
                    <a:pt x="1645484" y="627461"/>
                  </a:lnTo>
                  <a:lnTo>
                    <a:pt x="1650227" y="627063"/>
                  </a:lnTo>
                  <a:close/>
                  <a:moveTo>
                    <a:pt x="1109068" y="0"/>
                  </a:moveTo>
                  <a:lnTo>
                    <a:pt x="1663204" y="293093"/>
                  </a:lnTo>
                  <a:lnTo>
                    <a:pt x="2217738" y="585788"/>
                  </a:lnTo>
                  <a:lnTo>
                    <a:pt x="1109068" y="585788"/>
                  </a:lnTo>
                  <a:lnTo>
                    <a:pt x="0" y="585788"/>
                  </a:lnTo>
                  <a:lnTo>
                    <a:pt x="554534" y="293093"/>
                  </a:lnTo>
                  <a:lnTo>
                    <a:pt x="110906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60369" y="3215068"/>
            <a:ext cx="651614" cy="651614"/>
            <a:chOff x="5033812" y="3301037"/>
            <a:chExt cx="651614" cy="651614"/>
          </a:xfrm>
          <a:effectLst/>
        </p:grpSpPr>
        <p:sp>
          <p:nvSpPr>
            <p:cNvPr id="10" name="矩形 9"/>
            <p:cNvSpPr/>
            <p:nvPr/>
          </p:nvSpPr>
          <p:spPr>
            <a:xfrm>
              <a:off x="5033812" y="3301037"/>
              <a:ext cx="651614" cy="651614"/>
            </a:xfrm>
            <a:prstGeom prst="rect">
              <a:avLst/>
            </a:prstGeom>
            <a:solidFill>
              <a:srgbClr val="FA70BD"/>
            </a:solidFill>
            <a:ln w="28575" cap="flat">
              <a:solidFill>
                <a:schemeClr val="bg1"/>
              </a:solidFill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1" name="KSO_Shape"/>
            <p:cNvSpPr/>
            <p:nvPr/>
          </p:nvSpPr>
          <p:spPr bwMode="auto">
            <a:xfrm>
              <a:off x="5169350" y="3458615"/>
              <a:ext cx="418598" cy="285346"/>
            </a:xfrm>
            <a:custGeom>
              <a:avLst/>
              <a:gdLst/>
              <a:ahLst/>
              <a:cxnLst/>
              <a:rect l="0" t="0" r="r" b="b"/>
              <a:pathLst>
                <a:path w="2608263" h="1778000">
                  <a:moveTo>
                    <a:pt x="1956693" y="381000"/>
                  </a:moveTo>
                  <a:lnTo>
                    <a:pt x="1966217" y="381397"/>
                  </a:lnTo>
                  <a:lnTo>
                    <a:pt x="1975740" y="382192"/>
                  </a:lnTo>
                  <a:lnTo>
                    <a:pt x="1986057" y="382986"/>
                  </a:lnTo>
                  <a:lnTo>
                    <a:pt x="1995581" y="384575"/>
                  </a:lnTo>
                  <a:lnTo>
                    <a:pt x="2005501" y="386562"/>
                  </a:lnTo>
                  <a:lnTo>
                    <a:pt x="2015819" y="388548"/>
                  </a:lnTo>
                  <a:lnTo>
                    <a:pt x="2025739" y="391726"/>
                  </a:lnTo>
                  <a:lnTo>
                    <a:pt x="2035263" y="394904"/>
                  </a:lnTo>
                  <a:lnTo>
                    <a:pt x="2045580" y="398876"/>
                  </a:lnTo>
                  <a:lnTo>
                    <a:pt x="2055500" y="403246"/>
                  </a:lnTo>
                  <a:lnTo>
                    <a:pt x="2065421" y="408807"/>
                  </a:lnTo>
                  <a:lnTo>
                    <a:pt x="2075738" y="414766"/>
                  </a:lnTo>
                  <a:lnTo>
                    <a:pt x="2101927" y="438998"/>
                  </a:lnTo>
                  <a:lnTo>
                    <a:pt x="2143990" y="446149"/>
                  </a:lnTo>
                  <a:lnTo>
                    <a:pt x="2147958" y="448929"/>
                  </a:lnTo>
                  <a:lnTo>
                    <a:pt x="2151926" y="452107"/>
                  </a:lnTo>
                  <a:lnTo>
                    <a:pt x="2155497" y="455683"/>
                  </a:lnTo>
                  <a:lnTo>
                    <a:pt x="2158672" y="459655"/>
                  </a:lnTo>
                  <a:lnTo>
                    <a:pt x="2161847" y="464025"/>
                  </a:lnTo>
                  <a:lnTo>
                    <a:pt x="2164624" y="468395"/>
                  </a:lnTo>
                  <a:lnTo>
                    <a:pt x="2169783" y="477531"/>
                  </a:lnTo>
                  <a:lnTo>
                    <a:pt x="2173751" y="485874"/>
                  </a:lnTo>
                  <a:lnTo>
                    <a:pt x="2176529" y="493024"/>
                  </a:lnTo>
                  <a:lnTo>
                    <a:pt x="2179306" y="499380"/>
                  </a:lnTo>
                  <a:lnTo>
                    <a:pt x="2182878" y="516064"/>
                  </a:lnTo>
                  <a:lnTo>
                    <a:pt x="2186052" y="532749"/>
                  </a:lnTo>
                  <a:lnTo>
                    <a:pt x="2188036" y="549433"/>
                  </a:lnTo>
                  <a:lnTo>
                    <a:pt x="2189623" y="565720"/>
                  </a:lnTo>
                  <a:lnTo>
                    <a:pt x="2190417" y="582008"/>
                  </a:lnTo>
                  <a:lnTo>
                    <a:pt x="2190814" y="598692"/>
                  </a:lnTo>
                  <a:lnTo>
                    <a:pt x="2190814" y="615376"/>
                  </a:lnTo>
                  <a:lnTo>
                    <a:pt x="2190417" y="632855"/>
                  </a:lnTo>
                  <a:lnTo>
                    <a:pt x="2190020" y="642389"/>
                  </a:lnTo>
                  <a:lnTo>
                    <a:pt x="2188830" y="656293"/>
                  </a:lnTo>
                  <a:lnTo>
                    <a:pt x="2185259" y="692840"/>
                  </a:lnTo>
                  <a:lnTo>
                    <a:pt x="2183671" y="711908"/>
                  </a:lnTo>
                  <a:lnTo>
                    <a:pt x="2182878" y="730578"/>
                  </a:lnTo>
                  <a:lnTo>
                    <a:pt x="2182084" y="746468"/>
                  </a:lnTo>
                  <a:lnTo>
                    <a:pt x="2182481" y="753221"/>
                  </a:lnTo>
                  <a:lnTo>
                    <a:pt x="2182878" y="758386"/>
                  </a:lnTo>
                  <a:lnTo>
                    <a:pt x="2183671" y="765139"/>
                  </a:lnTo>
                  <a:lnTo>
                    <a:pt x="2184862" y="771098"/>
                  </a:lnTo>
                  <a:lnTo>
                    <a:pt x="2186449" y="775865"/>
                  </a:lnTo>
                  <a:lnTo>
                    <a:pt x="2188433" y="779837"/>
                  </a:lnTo>
                  <a:lnTo>
                    <a:pt x="2192798" y="787782"/>
                  </a:lnTo>
                  <a:lnTo>
                    <a:pt x="2195179" y="792152"/>
                  </a:lnTo>
                  <a:lnTo>
                    <a:pt x="2198353" y="798508"/>
                  </a:lnTo>
                  <a:lnTo>
                    <a:pt x="2200734" y="804069"/>
                  </a:lnTo>
                  <a:lnTo>
                    <a:pt x="2202719" y="810028"/>
                  </a:lnTo>
                  <a:lnTo>
                    <a:pt x="2204306" y="815987"/>
                  </a:lnTo>
                  <a:lnTo>
                    <a:pt x="2205496" y="822343"/>
                  </a:lnTo>
                  <a:lnTo>
                    <a:pt x="2206687" y="829096"/>
                  </a:lnTo>
                  <a:lnTo>
                    <a:pt x="2207480" y="835452"/>
                  </a:lnTo>
                  <a:lnTo>
                    <a:pt x="2207877" y="842205"/>
                  </a:lnTo>
                  <a:lnTo>
                    <a:pt x="2207877" y="848561"/>
                  </a:lnTo>
                  <a:lnTo>
                    <a:pt x="2207480" y="862465"/>
                  </a:lnTo>
                  <a:lnTo>
                    <a:pt x="2206290" y="875177"/>
                  </a:lnTo>
                  <a:lnTo>
                    <a:pt x="2204306" y="887889"/>
                  </a:lnTo>
                  <a:lnTo>
                    <a:pt x="2202321" y="899806"/>
                  </a:lnTo>
                  <a:lnTo>
                    <a:pt x="2199544" y="913312"/>
                  </a:lnTo>
                  <a:lnTo>
                    <a:pt x="2197560" y="920463"/>
                  </a:lnTo>
                  <a:lnTo>
                    <a:pt x="2195179" y="927613"/>
                  </a:lnTo>
                  <a:lnTo>
                    <a:pt x="2192798" y="934367"/>
                  </a:lnTo>
                  <a:lnTo>
                    <a:pt x="2190020" y="941517"/>
                  </a:lnTo>
                  <a:lnTo>
                    <a:pt x="2186846" y="947873"/>
                  </a:lnTo>
                  <a:lnTo>
                    <a:pt x="2183275" y="953037"/>
                  </a:lnTo>
                  <a:lnTo>
                    <a:pt x="2181291" y="955818"/>
                  </a:lnTo>
                  <a:lnTo>
                    <a:pt x="2178909" y="958201"/>
                  </a:lnTo>
                  <a:lnTo>
                    <a:pt x="2176132" y="960188"/>
                  </a:lnTo>
                  <a:lnTo>
                    <a:pt x="2173354" y="961777"/>
                  </a:lnTo>
                  <a:lnTo>
                    <a:pt x="2167799" y="965749"/>
                  </a:lnTo>
                  <a:lnTo>
                    <a:pt x="2162243" y="968530"/>
                  </a:lnTo>
                  <a:lnTo>
                    <a:pt x="2156291" y="971708"/>
                  </a:lnTo>
                  <a:lnTo>
                    <a:pt x="2151133" y="975283"/>
                  </a:lnTo>
                  <a:lnTo>
                    <a:pt x="2147958" y="977269"/>
                  </a:lnTo>
                  <a:lnTo>
                    <a:pt x="2145974" y="979653"/>
                  </a:lnTo>
                  <a:lnTo>
                    <a:pt x="2143593" y="982434"/>
                  </a:lnTo>
                  <a:lnTo>
                    <a:pt x="2142006" y="985612"/>
                  </a:lnTo>
                  <a:lnTo>
                    <a:pt x="2139625" y="990379"/>
                  </a:lnTo>
                  <a:lnTo>
                    <a:pt x="2137641" y="995543"/>
                  </a:lnTo>
                  <a:lnTo>
                    <a:pt x="2136450" y="1000707"/>
                  </a:lnTo>
                  <a:lnTo>
                    <a:pt x="2135260" y="1005871"/>
                  </a:lnTo>
                  <a:lnTo>
                    <a:pt x="2134466" y="1011433"/>
                  </a:lnTo>
                  <a:lnTo>
                    <a:pt x="2133673" y="1016597"/>
                  </a:lnTo>
                  <a:lnTo>
                    <a:pt x="2132879" y="1028514"/>
                  </a:lnTo>
                  <a:lnTo>
                    <a:pt x="2132085" y="1039637"/>
                  </a:lnTo>
                  <a:lnTo>
                    <a:pt x="2131292" y="1051158"/>
                  </a:lnTo>
                  <a:lnTo>
                    <a:pt x="2130895" y="1056719"/>
                  </a:lnTo>
                  <a:lnTo>
                    <a:pt x="2130101" y="1061883"/>
                  </a:lnTo>
                  <a:lnTo>
                    <a:pt x="2128911" y="1067445"/>
                  </a:lnTo>
                  <a:lnTo>
                    <a:pt x="2127721" y="1072212"/>
                  </a:lnTo>
                  <a:lnTo>
                    <a:pt x="2125736" y="1078170"/>
                  </a:lnTo>
                  <a:lnTo>
                    <a:pt x="2123355" y="1082937"/>
                  </a:lnTo>
                  <a:lnTo>
                    <a:pt x="2120578" y="1087307"/>
                  </a:lnTo>
                  <a:lnTo>
                    <a:pt x="2117800" y="1091280"/>
                  </a:lnTo>
                  <a:lnTo>
                    <a:pt x="2112245" y="1098430"/>
                  </a:lnTo>
                  <a:lnTo>
                    <a:pt x="2106293" y="1105183"/>
                  </a:lnTo>
                  <a:lnTo>
                    <a:pt x="2103515" y="1109156"/>
                  </a:lnTo>
                  <a:lnTo>
                    <a:pt x="2101134" y="1112731"/>
                  </a:lnTo>
                  <a:lnTo>
                    <a:pt x="2098356" y="1116703"/>
                  </a:lnTo>
                  <a:lnTo>
                    <a:pt x="2096372" y="1121470"/>
                  </a:lnTo>
                  <a:lnTo>
                    <a:pt x="2093991" y="1126237"/>
                  </a:lnTo>
                  <a:lnTo>
                    <a:pt x="2092801" y="1131799"/>
                  </a:lnTo>
                  <a:lnTo>
                    <a:pt x="2091610" y="1138155"/>
                  </a:lnTo>
                  <a:lnTo>
                    <a:pt x="2090817" y="1145305"/>
                  </a:lnTo>
                  <a:lnTo>
                    <a:pt x="2127721" y="1150470"/>
                  </a:lnTo>
                  <a:lnTo>
                    <a:pt x="2138435" y="1173907"/>
                  </a:lnTo>
                  <a:lnTo>
                    <a:pt x="2144783" y="1187016"/>
                  </a:lnTo>
                  <a:lnTo>
                    <a:pt x="2152323" y="1201317"/>
                  </a:lnTo>
                  <a:lnTo>
                    <a:pt x="2159863" y="1214426"/>
                  </a:lnTo>
                  <a:lnTo>
                    <a:pt x="2163831" y="1220782"/>
                  </a:lnTo>
                  <a:lnTo>
                    <a:pt x="2167799" y="1226741"/>
                  </a:lnTo>
                  <a:lnTo>
                    <a:pt x="2171767" y="1231905"/>
                  </a:lnTo>
                  <a:lnTo>
                    <a:pt x="2175735" y="1236672"/>
                  </a:lnTo>
                  <a:lnTo>
                    <a:pt x="2180497" y="1240645"/>
                  </a:lnTo>
                  <a:lnTo>
                    <a:pt x="2184862" y="1243823"/>
                  </a:lnTo>
                  <a:lnTo>
                    <a:pt x="2241606" y="1259713"/>
                  </a:lnTo>
                  <a:lnTo>
                    <a:pt x="2293192" y="1281164"/>
                  </a:lnTo>
                  <a:lnTo>
                    <a:pt x="2345572" y="1303807"/>
                  </a:lnTo>
                  <a:lnTo>
                    <a:pt x="2397951" y="1326053"/>
                  </a:lnTo>
                  <a:lnTo>
                    <a:pt x="2449140" y="1347902"/>
                  </a:lnTo>
                  <a:lnTo>
                    <a:pt x="2461045" y="1352669"/>
                  </a:lnTo>
                  <a:lnTo>
                    <a:pt x="2472552" y="1356641"/>
                  </a:lnTo>
                  <a:lnTo>
                    <a:pt x="2496361" y="1365381"/>
                  </a:lnTo>
                  <a:lnTo>
                    <a:pt x="2519773" y="1373723"/>
                  </a:lnTo>
                  <a:lnTo>
                    <a:pt x="2530884" y="1378093"/>
                  </a:lnTo>
                  <a:lnTo>
                    <a:pt x="2541995" y="1382860"/>
                  </a:lnTo>
                  <a:lnTo>
                    <a:pt x="2552312" y="1388421"/>
                  </a:lnTo>
                  <a:lnTo>
                    <a:pt x="2562233" y="1394380"/>
                  </a:lnTo>
                  <a:lnTo>
                    <a:pt x="2566597" y="1397558"/>
                  </a:lnTo>
                  <a:lnTo>
                    <a:pt x="2571756" y="1400736"/>
                  </a:lnTo>
                  <a:lnTo>
                    <a:pt x="2576121" y="1404311"/>
                  </a:lnTo>
                  <a:lnTo>
                    <a:pt x="2580089" y="1407886"/>
                  </a:lnTo>
                  <a:lnTo>
                    <a:pt x="2584057" y="1411859"/>
                  </a:lnTo>
                  <a:lnTo>
                    <a:pt x="2587629" y="1416228"/>
                  </a:lnTo>
                  <a:lnTo>
                    <a:pt x="2591200" y="1420598"/>
                  </a:lnTo>
                  <a:lnTo>
                    <a:pt x="2594375" y="1425365"/>
                  </a:lnTo>
                  <a:lnTo>
                    <a:pt x="2597946" y="1430132"/>
                  </a:lnTo>
                  <a:lnTo>
                    <a:pt x="2600723" y="1435296"/>
                  </a:lnTo>
                  <a:lnTo>
                    <a:pt x="2603105" y="1440858"/>
                  </a:lnTo>
                  <a:lnTo>
                    <a:pt x="2605089" y="1446817"/>
                  </a:lnTo>
                  <a:lnTo>
                    <a:pt x="2605485" y="1465487"/>
                  </a:lnTo>
                  <a:lnTo>
                    <a:pt x="2605882" y="1488528"/>
                  </a:lnTo>
                  <a:lnTo>
                    <a:pt x="2607073" y="1542951"/>
                  </a:lnTo>
                  <a:lnTo>
                    <a:pt x="2608263" y="1599757"/>
                  </a:lnTo>
                  <a:lnTo>
                    <a:pt x="2608263" y="1625975"/>
                  </a:lnTo>
                  <a:lnTo>
                    <a:pt x="2608263" y="1649413"/>
                  </a:lnTo>
                  <a:lnTo>
                    <a:pt x="2308271" y="1649413"/>
                  </a:lnTo>
                  <a:lnTo>
                    <a:pt x="2307081" y="1594196"/>
                  </a:lnTo>
                  <a:lnTo>
                    <a:pt x="2305493" y="1538581"/>
                  </a:lnTo>
                  <a:lnTo>
                    <a:pt x="2305097" y="1494486"/>
                  </a:lnTo>
                  <a:lnTo>
                    <a:pt x="2305097" y="1482172"/>
                  </a:lnTo>
                  <a:lnTo>
                    <a:pt x="2301129" y="1470651"/>
                  </a:lnTo>
                  <a:lnTo>
                    <a:pt x="2297557" y="1461117"/>
                  </a:lnTo>
                  <a:lnTo>
                    <a:pt x="2293986" y="1451981"/>
                  </a:lnTo>
                  <a:lnTo>
                    <a:pt x="2289224" y="1443241"/>
                  </a:lnTo>
                  <a:lnTo>
                    <a:pt x="2284859" y="1434899"/>
                  </a:lnTo>
                  <a:lnTo>
                    <a:pt x="2280097" y="1426954"/>
                  </a:lnTo>
                  <a:lnTo>
                    <a:pt x="2275335" y="1419406"/>
                  </a:lnTo>
                  <a:lnTo>
                    <a:pt x="2270177" y="1411859"/>
                  </a:lnTo>
                  <a:lnTo>
                    <a:pt x="2264621" y="1405106"/>
                  </a:lnTo>
                  <a:lnTo>
                    <a:pt x="2258669" y="1398352"/>
                  </a:lnTo>
                  <a:lnTo>
                    <a:pt x="2252717" y="1391996"/>
                  </a:lnTo>
                  <a:lnTo>
                    <a:pt x="2246765" y="1386435"/>
                  </a:lnTo>
                  <a:lnTo>
                    <a:pt x="2240416" y="1380079"/>
                  </a:lnTo>
                  <a:lnTo>
                    <a:pt x="2234067" y="1374915"/>
                  </a:lnTo>
                  <a:lnTo>
                    <a:pt x="2226924" y="1369750"/>
                  </a:lnTo>
                  <a:lnTo>
                    <a:pt x="2220178" y="1364983"/>
                  </a:lnTo>
                  <a:lnTo>
                    <a:pt x="2213433" y="1360217"/>
                  </a:lnTo>
                  <a:lnTo>
                    <a:pt x="2206290" y="1355450"/>
                  </a:lnTo>
                  <a:lnTo>
                    <a:pt x="2198750" y="1351080"/>
                  </a:lnTo>
                  <a:lnTo>
                    <a:pt x="2184465" y="1343532"/>
                  </a:lnTo>
                  <a:lnTo>
                    <a:pt x="2169386" y="1336382"/>
                  </a:lnTo>
                  <a:lnTo>
                    <a:pt x="2154307" y="1330026"/>
                  </a:lnTo>
                  <a:lnTo>
                    <a:pt x="2139228" y="1323670"/>
                  </a:lnTo>
                  <a:lnTo>
                    <a:pt x="2124546" y="1318108"/>
                  </a:lnTo>
                  <a:lnTo>
                    <a:pt x="2095578" y="1307780"/>
                  </a:lnTo>
                  <a:lnTo>
                    <a:pt x="2067405" y="1297849"/>
                  </a:lnTo>
                  <a:lnTo>
                    <a:pt x="2053913" y="1293082"/>
                  </a:lnTo>
                  <a:lnTo>
                    <a:pt x="2041215" y="1287917"/>
                  </a:lnTo>
                  <a:lnTo>
                    <a:pt x="1985264" y="1263685"/>
                  </a:lnTo>
                  <a:lnTo>
                    <a:pt x="1926932" y="1239056"/>
                  </a:lnTo>
                  <a:lnTo>
                    <a:pt x="1840427" y="1202112"/>
                  </a:lnTo>
                  <a:lnTo>
                    <a:pt x="1797571" y="1183441"/>
                  </a:lnTo>
                  <a:lnTo>
                    <a:pt x="1755111" y="1166359"/>
                  </a:lnTo>
                  <a:lnTo>
                    <a:pt x="1762651" y="1150470"/>
                  </a:lnTo>
                  <a:lnTo>
                    <a:pt x="1790031" y="1143716"/>
                  </a:lnTo>
                  <a:lnTo>
                    <a:pt x="1788047" y="1138155"/>
                  </a:lnTo>
                  <a:lnTo>
                    <a:pt x="1786460" y="1132196"/>
                  </a:lnTo>
                  <a:lnTo>
                    <a:pt x="1784873" y="1127429"/>
                  </a:lnTo>
                  <a:lnTo>
                    <a:pt x="1782492" y="1123457"/>
                  </a:lnTo>
                  <a:lnTo>
                    <a:pt x="1780111" y="1119484"/>
                  </a:lnTo>
                  <a:lnTo>
                    <a:pt x="1777730" y="1115909"/>
                  </a:lnTo>
                  <a:lnTo>
                    <a:pt x="1772571" y="1109950"/>
                  </a:lnTo>
                  <a:lnTo>
                    <a:pt x="1767413" y="1103594"/>
                  </a:lnTo>
                  <a:lnTo>
                    <a:pt x="1762254" y="1097636"/>
                  </a:lnTo>
                  <a:lnTo>
                    <a:pt x="1759476" y="1094458"/>
                  </a:lnTo>
                  <a:lnTo>
                    <a:pt x="1757095" y="1091280"/>
                  </a:lnTo>
                  <a:lnTo>
                    <a:pt x="1755111" y="1087307"/>
                  </a:lnTo>
                  <a:lnTo>
                    <a:pt x="1753524" y="1082937"/>
                  </a:lnTo>
                  <a:lnTo>
                    <a:pt x="1743207" y="973694"/>
                  </a:lnTo>
                  <a:lnTo>
                    <a:pt x="1743207" y="974091"/>
                  </a:lnTo>
                  <a:lnTo>
                    <a:pt x="1742413" y="974091"/>
                  </a:lnTo>
                  <a:lnTo>
                    <a:pt x="1739636" y="973694"/>
                  </a:lnTo>
                  <a:lnTo>
                    <a:pt x="1730112" y="972105"/>
                  </a:lnTo>
                  <a:lnTo>
                    <a:pt x="1720985" y="969324"/>
                  </a:lnTo>
                  <a:lnTo>
                    <a:pt x="1717414" y="968133"/>
                  </a:lnTo>
                  <a:lnTo>
                    <a:pt x="1715033" y="967338"/>
                  </a:lnTo>
                  <a:lnTo>
                    <a:pt x="1711065" y="963763"/>
                  </a:lnTo>
                  <a:lnTo>
                    <a:pt x="1707097" y="960188"/>
                  </a:lnTo>
                  <a:lnTo>
                    <a:pt x="1703129" y="955818"/>
                  </a:lnTo>
                  <a:lnTo>
                    <a:pt x="1699954" y="950654"/>
                  </a:lnTo>
                  <a:lnTo>
                    <a:pt x="1697177" y="945490"/>
                  </a:lnTo>
                  <a:lnTo>
                    <a:pt x="1694399" y="939531"/>
                  </a:lnTo>
                  <a:lnTo>
                    <a:pt x="1692018" y="932778"/>
                  </a:lnTo>
                  <a:lnTo>
                    <a:pt x="1689637" y="926422"/>
                  </a:lnTo>
                  <a:lnTo>
                    <a:pt x="1688050" y="919668"/>
                  </a:lnTo>
                  <a:lnTo>
                    <a:pt x="1686066" y="912518"/>
                  </a:lnTo>
                  <a:lnTo>
                    <a:pt x="1683288" y="897423"/>
                  </a:lnTo>
                  <a:lnTo>
                    <a:pt x="1681304" y="882327"/>
                  </a:lnTo>
                  <a:lnTo>
                    <a:pt x="1679717" y="867232"/>
                  </a:lnTo>
                  <a:lnTo>
                    <a:pt x="1684875" y="862465"/>
                  </a:lnTo>
                  <a:lnTo>
                    <a:pt x="1689637" y="857698"/>
                  </a:lnTo>
                  <a:lnTo>
                    <a:pt x="1694796" y="851739"/>
                  </a:lnTo>
                  <a:lnTo>
                    <a:pt x="1699161" y="845780"/>
                  </a:lnTo>
                  <a:lnTo>
                    <a:pt x="1703525" y="839424"/>
                  </a:lnTo>
                  <a:lnTo>
                    <a:pt x="1707891" y="832671"/>
                  </a:lnTo>
                  <a:lnTo>
                    <a:pt x="1711462" y="825918"/>
                  </a:lnTo>
                  <a:lnTo>
                    <a:pt x="1715033" y="818767"/>
                  </a:lnTo>
                  <a:lnTo>
                    <a:pt x="1718208" y="811617"/>
                  </a:lnTo>
                  <a:lnTo>
                    <a:pt x="1720985" y="804466"/>
                  </a:lnTo>
                  <a:lnTo>
                    <a:pt x="1726144" y="790166"/>
                  </a:lnTo>
                  <a:lnTo>
                    <a:pt x="1730509" y="776262"/>
                  </a:lnTo>
                  <a:lnTo>
                    <a:pt x="1734080" y="762755"/>
                  </a:lnTo>
                  <a:lnTo>
                    <a:pt x="1736858" y="750838"/>
                  </a:lnTo>
                  <a:lnTo>
                    <a:pt x="1738842" y="740510"/>
                  </a:lnTo>
                  <a:lnTo>
                    <a:pt x="1742413" y="720647"/>
                  </a:lnTo>
                  <a:lnTo>
                    <a:pt x="1743604" y="709524"/>
                  </a:lnTo>
                  <a:lnTo>
                    <a:pt x="1745191" y="698798"/>
                  </a:lnTo>
                  <a:lnTo>
                    <a:pt x="1746381" y="687278"/>
                  </a:lnTo>
                  <a:lnTo>
                    <a:pt x="1747175" y="675361"/>
                  </a:lnTo>
                  <a:lnTo>
                    <a:pt x="1747572" y="663443"/>
                  </a:lnTo>
                  <a:lnTo>
                    <a:pt x="1747572" y="651129"/>
                  </a:lnTo>
                  <a:lnTo>
                    <a:pt x="1747175" y="638814"/>
                  </a:lnTo>
                  <a:lnTo>
                    <a:pt x="1746381" y="626102"/>
                  </a:lnTo>
                  <a:lnTo>
                    <a:pt x="1744794" y="613787"/>
                  </a:lnTo>
                  <a:lnTo>
                    <a:pt x="1742810" y="601473"/>
                  </a:lnTo>
                  <a:lnTo>
                    <a:pt x="1740033" y="589158"/>
                  </a:lnTo>
                  <a:lnTo>
                    <a:pt x="1736461" y="576843"/>
                  </a:lnTo>
                  <a:lnTo>
                    <a:pt x="1732096" y="564529"/>
                  </a:lnTo>
                  <a:lnTo>
                    <a:pt x="1726937" y="553008"/>
                  </a:lnTo>
                  <a:lnTo>
                    <a:pt x="1723366" y="546255"/>
                  </a:lnTo>
                  <a:lnTo>
                    <a:pt x="1720192" y="539899"/>
                  </a:lnTo>
                  <a:lnTo>
                    <a:pt x="1715033" y="530365"/>
                  </a:lnTo>
                  <a:lnTo>
                    <a:pt x="1712652" y="526393"/>
                  </a:lnTo>
                  <a:lnTo>
                    <a:pt x="1711859" y="521229"/>
                  </a:lnTo>
                  <a:lnTo>
                    <a:pt x="1711859" y="516064"/>
                  </a:lnTo>
                  <a:lnTo>
                    <a:pt x="1711462" y="509708"/>
                  </a:lnTo>
                  <a:lnTo>
                    <a:pt x="1712255" y="493421"/>
                  </a:lnTo>
                  <a:lnTo>
                    <a:pt x="1716223" y="486271"/>
                  </a:lnTo>
                  <a:lnTo>
                    <a:pt x="1720192" y="479915"/>
                  </a:lnTo>
                  <a:lnTo>
                    <a:pt x="1724557" y="473559"/>
                  </a:lnTo>
                  <a:lnTo>
                    <a:pt x="1728922" y="467600"/>
                  </a:lnTo>
                  <a:lnTo>
                    <a:pt x="1734080" y="462039"/>
                  </a:lnTo>
                  <a:lnTo>
                    <a:pt x="1738842" y="456477"/>
                  </a:lnTo>
                  <a:lnTo>
                    <a:pt x="1743604" y="451313"/>
                  </a:lnTo>
                  <a:lnTo>
                    <a:pt x="1748762" y="446546"/>
                  </a:lnTo>
                  <a:lnTo>
                    <a:pt x="1754318" y="442176"/>
                  </a:lnTo>
                  <a:lnTo>
                    <a:pt x="1759476" y="438204"/>
                  </a:lnTo>
                  <a:lnTo>
                    <a:pt x="1765429" y="434231"/>
                  </a:lnTo>
                  <a:lnTo>
                    <a:pt x="1771381" y="430259"/>
                  </a:lnTo>
                  <a:lnTo>
                    <a:pt x="1776936" y="427081"/>
                  </a:lnTo>
                  <a:lnTo>
                    <a:pt x="1782888" y="424300"/>
                  </a:lnTo>
                  <a:lnTo>
                    <a:pt x="1789634" y="421917"/>
                  </a:lnTo>
                  <a:lnTo>
                    <a:pt x="1795587" y="419533"/>
                  </a:lnTo>
                  <a:lnTo>
                    <a:pt x="1820983" y="409999"/>
                  </a:lnTo>
                  <a:lnTo>
                    <a:pt x="1834871" y="404438"/>
                  </a:lnTo>
                  <a:lnTo>
                    <a:pt x="1849950" y="399273"/>
                  </a:lnTo>
                  <a:lnTo>
                    <a:pt x="1865823" y="394506"/>
                  </a:lnTo>
                  <a:lnTo>
                    <a:pt x="1882886" y="390137"/>
                  </a:lnTo>
                  <a:lnTo>
                    <a:pt x="1900742" y="386562"/>
                  </a:lnTo>
                  <a:lnTo>
                    <a:pt x="1909472" y="384973"/>
                  </a:lnTo>
                  <a:lnTo>
                    <a:pt x="1918599" y="383384"/>
                  </a:lnTo>
                  <a:lnTo>
                    <a:pt x="1927726" y="382589"/>
                  </a:lnTo>
                  <a:lnTo>
                    <a:pt x="1937249" y="381795"/>
                  </a:lnTo>
                  <a:lnTo>
                    <a:pt x="1946773" y="381397"/>
                  </a:lnTo>
                  <a:lnTo>
                    <a:pt x="1956693" y="381000"/>
                  </a:lnTo>
                  <a:close/>
                  <a:moveTo>
                    <a:pt x="674585" y="381000"/>
                  </a:moveTo>
                  <a:lnTo>
                    <a:pt x="684505" y="381397"/>
                  </a:lnTo>
                  <a:lnTo>
                    <a:pt x="694029" y="382192"/>
                  </a:lnTo>
                  <a:lnTo>
                    <a:pt x="703552" y="382986"/>
                  </a:lnTo>
                  <a:lnTo>
                    <a:pt x="713870" y="384575"/>
                  </a:lnTo>
                  <a:lnTo>
                    <a:pt x="723790" y="386562"/>
                  </a:lnTo>
                  <a:lnTo>
                    <a:pt x="733710" y="388548"/>
                  </a:lnTo>
                  <a:lnTo>
                    <a:pt x="743631" y="391726"/>
                  </a:lnTo>
                  <a:lnTo>
                    <a:pt x="753551" y="394904"/>
                  </a:lnTo>
                  <a:lnTo>
                    <a:pt x="763868" y="398876"/>
                  </a:lnTo>
                  <a:lnTo>
                    <a:pt x="773789" y="403246"/>
                  </a:lnTo>
                  <a:lnTo>
                    <a:pt x="783709" y="408807"/>
                  </a:lnTo>
                  <a:lnTo>
                    <a:pt x="793629" y="414766"/>
                  </a:lnTo>
                  <a:lnTo>
                    <a:pt x="820216" y="438998"/>
                  </a:lnTo>
                  <a:lnTo>
                    <a:pt x="861088" y="446149"/>
                  </a:lnTo>
                  <a:lnTo>
                    <a:pt x="863866" y="468792"/>
                  </a:lnTo>
                  <a:lnTo>
                    <a:pt x="867040" y="491832"/>
                  </a:lnTo>
                  <a:lnTo>
                    <a:pt x="871008" y="514873"/>
                  </a:lnTo>
                  <a:lnTo>
                    <a:pt x="876167" y="539105"/>
                  </a:lnTo>
                  <a:lnTo>
                    <a:pt x="871405" y="548241"/>
                  </a:lnTo>
                  <a:lnTo>
                    <a:pt x="868231" y="554200"/>
                  </a:lnTo>
                  <a:lnTo>
                    <a:pt x="864659" y="560556"/>
                  </a:lnTo>
                  <a:lnTo>
                    <a:pt x="861088" y="568501"/>
                  </a:lnTo>
                  <a:lnTo>
                    <a:pt x="858310" y="577241"/>
                  </a:lnTo>
                  <a:lnTo>
                    <a:pt x="855533" y="586377"/>
                  </a:lnTo>
                  <a:lnTo>
                    <a:pt x="854342" y="591144"/>
                  </a:lnTo>
                  <a:lnTo>
                    <a:pt x="853548" y="596309"/>
                  </a:lnTo>
                  <a:lnTo>
                    <a:pt x="853152" y="602267"/>
                  </a:lnTo>
                  <a:lnTo>
                    <a:pt x="852755" y="607431"/>
                  </a:lnTo>
                  <a:lnTo>
                    <a:pt x="852755" y="613390"/>
                  </a:lnTo>
                  <a:lnTo>
                    <a:pt x="853152" y="619349"/>
                  </a:lnTo>
                  <a:lnTo>
                    <a:pt x="854739" y="642786"/>
                  </a:lnTo>
                  <a:lnTo>
                    <a:pt x="856723" y="670991"/>
                  </a:lnTo>
                  <a:lnTo>
                    <a:pt x="857913" y="686087"/>
                  </a:lnTo>
                  <a:lnTo>
                    <a:pt x="859501" y="700785"/>
                  </a:lnTo>
                  <a:lnTo>
                    <a:pt x="861485" y="716675"/>
                  </a:lnTo>
                  <a:lnTo>
                    <a:pt x="863469" y="732167"/>
                  </a:lnTo>
                  <a:lnTo>
                    <a:pt x="866247" y="748057"/>
                  </a:lnTo>
                  <a:lnTo>
                    <a:pt x="869818" y="763153"/>
                  </a:lnTo>
                  <a:lnTo>
                    <a:pt x="873786" y="779043"/>
                  </a:lnTo>
                  <a:lnTo>
                    <a:pt x="878548" y="793741"/>
                  </a:lnTo>
                  <a:lnTo>
                    <a:pt x="883706" y="808439"/>
                  </a:lnTo>
                  <a:lnTo>
                    <a:pt x="886881" y="815589"/>
                  </a:lnTo>
                  <a:lnTo>
                    <a:pt x="890055" y="822343"/>
                  </a:lnTo>
                  <a:lnTo>
                    <a:pt x="893230" y="829493"/>
                  </a:lnTo>
                  <a:lnTo>
                    <a:pt x="896801" y="835849"/>
                  </a:lnTo>
                  <a:lnTo>
                    <a:pt x="901166" y="842205"/>
                  </a:lnTo>
                  <a:lnTo>
                    <a:pt x="905134" y="848561"/>
                  </a:lnTo>
                  <a:lnTo>
                    <a:pt x="909896" y="854520"/>
                  </a:lnTo>
                  <a:lnTo>
                    <a:pt x="914261" y="860081"/>
                  </a:lnTo>
                  <a:lnTo>
                    <a:pt x="919420" y="865643"/>
                  </a:lnTo>
                  <a:lnTo>
                    <a:pt x="924578" y="870807"/>
                  </a:lnTo>
                  <a:lnTo>
                    <a:pt x="922594" y="885902"/>
                  </a:lnTo>
                  <a:lnTo>
                    <a:pt x="920213" y="899806"/>
                  </a:lnTo>
                  <a:lnTo>
                    <a:pt x="917436" y="913312"/>
                  </a:lnTo>
                  <a:lnTo>
                    <a:pt x="915451" y="920463"/>
                  </a:lnTo>
                  <a:lnTo>
                    <a:pt x="913467" y="927613"/>
                  </a:lnTo>
                  <a:lnTo>
                    <a:pt x="911087" y="934367"/>
                  </a:lnTo>
                  <a:lnTo>
                    <a:pt x="908309" y="941517"/>
                  </a:lnTo>
                  <a:lnTo>
                    <a:pt x="905134" y="947873"/>
                  </a:lnTo>
                  <a:lnTo>
                    <a:pt x="901563" y="953037"/>
                  </a:lnTo>
                  <a:lnTo>
                    <a:pt x="899182" y="955818"/>
                  </a:lnTo>
                  <a:lnTo>
                    <a:pt x="896801" y="958201"/>
                  </a:lnTo>
                  <a:lnTo>
                    <a:pt x="894420" y="960188"/>
                  </a:lnTo>
                  <a:lnTo>
                    <a:pt x="891643" y="961777"/>
                  </a:lnTo>
                  <a:lnTo>
                    <a:pt x="886087" y="965749"/>
                  </a:lnTo>
                  <a:lnTo>
                    <a:pt x="880532" y="968530"/>
                  </a:lnTo>
                  <a:lnTo>
                    <a:pt x="874580" y="971708"/>
                  </a:lnTo>
                  <a:lnTo>
                    <a:pt x="869024" y="975283"/>
                  </a:lnTo>
                  <a:lnTo>
                    <a:pt x="866247" y="977269"/>
                  </a:lnTo>
                  <a:lnTo>
                    <a:pt x="863866" y="979653"/>
                  </a:lnTo>
                  <a:lnTo>
                    <a:pt x="861881" y="982434"/>
                  </a:lnTo>
                  <a:lnTo>
                    <a:pt x="859897" y="985612"/>
                  </a:lnTo>
                  <a:lnTo>
                    <a:pt x="857913" y="990379"/>
                  </a:lnTo>
                  <a:lnTo>
                    <a:pt x="855929" y="995543"/>
                  </a:lnTo>
                  <a:lnTo>
                    <a:pt x="854342" y="1000707"/>
                  </a:lnTo>
                  <a:lnTo>
                    <a:pt x="853152" y="1005871"/>
                  </a:lnTo>
                  <a:lnTo>
                    <a:pt x="852358" y="1011433"/>
                  </a:lnTo>
                  <a:lnTo>
                    <a:pt x="851961" y="1016597"/>
                  </a:lnTo>
                  <a:lnTo>
                    <a:pt x="851167" y="1028514"/>
                  </a:lnTo>
                  <a:lnTo>
                    <a:pt x="850374" y="1039637"/>
                  </a:lnTo>
                  <a:lnTo>
                    <a:pt x="849580" y="1051158"/>
                  </a:lnTo>
                  <a:lnTo>
                    <a:pt x="849183" y="1056719"/>
                  </a:lnTo>
                  <a:lnTo>
                    <a:pt x="848390" y="1061883"/>
                  </a:lnTo>
                  <a:lnTo>
                    <a:pt x="847199" y="1067445"/>
                  </a:lnTo>
                  <a:lnTo>
                    <a:pt x="845612" y="1072212"/>
                  </a:lnTo>
                  <a:lnTo>
                    <a:pt x="843231" y="1078170"/>
                  </a:lnTo>
                  <a:lnTo>
                    <a:pt x="841247" y="1082937"/>
                  </a:lnTo>
                  <a:lnTo>
                    <a:pt x="838469" y="1087307"/>
                  </a:lnTo>
                  <a:lnTo>
                    <a:pt x="836089" y="1091280"/>
                  </a:lnTo>
                  <a:lnTo>
                    <a:pt x="830136" y="1098430"/>
                  </a:lnTo>
                  <a:lnTo>
                    <a:pt x="824581" y="1105183"/>
                  </a:lnTo>
                  <a:lnTo>
                    <a:pt x="821803" y="1109156"/>
                  </a:lnTo>
                  <a:lnTo>
                    <a:pt x="819026" y="1112731"/>
                  </a:lnTo>
                  <a:lnTo>
                    <a:pt x="816248" y="1116703"/>
                  </a:lnTo>
                  <a:lnTo>
                    <a:pt x="814264" y="1121470"/>
                  </a:lnTo>
                  <a:lnTo>
                    <a:pt x="812280" y="1126237"/>
                  </a:lnTo>
                  <a:lnTo>
                    <a:pt x="810692" y="1131799"/>
                  </a:lnTo>
                  <a:lnTo>
                    <a:pt x="809899" y="1138155"/>
                  </a:lnTo>
                  <a:lnTo>
                    <a:pt x="809105" y="1145305"/>
                  </a:lnTo>
                  <a:lnTo>
                    <a:pt x="845612" y="1150470"/>
                  </a:lnTo>
                  <a:lnTo>
                    <a:pt x="853152" y="1166757"/>
                  </a:lnTo>
                  <a:lnTo>
                    <a:pt x="811089" y="1183838"/>
                  </a:lnTo>
                  <a:lnTo>
                    <a:pt x="768233" y="1202112"/>
                  </a:lnTo>
                  <a:lnTo>
                    <a:pt x="682521" y="1239056"/>
                  </a:lnTo>
                  <a:lnTo>
                    <a:pt x="624586" y="1263685"/>
                  </a:lnTo>
                  <a:lnTo>
                    <a:pt x="568635" y="1287917"/>
                  </a:lnTo>
                  <a:lnTo>
                    <a:pt x="555541" y="1293082"/>
                  </a:lnTo>
                  <a:lnTo>
                    <a:pt x="542446" y="1297849"/>
                  </a:lnTo>
                  <a:lnTo>
                    <a:pt x="514669" y="1307780"/>
                  </a:lnTo>
                  <a:lnTo>
                    <a:pt x="485304" y="1318108"/>
                  </a:lnTo>
                  <a:lnTo>
                    <a:pt x="470225" y="1323670"/>
                  </a:lnTo>
                  <a:lnTo>
                    <a:pt x="455146" y="1330026"/>
                  </a:lnTo>
                  <a:lnTo>
                    <a:pt x="440464" y="1336382"/>
                  </a:lnTo>
                  <a:lnTo>
                    <a:pt x="425385" y="1343532"/>
                  </a:lnTo>
                  <a:lnTo>
                    <a:pt x="410703" y="1351080"/>
                  </a:lnTo>
                  <a:lnTo>
                    <a:pt x="403561" y="1355450"/>
                  </a:lnTo>
                  <a:lnTo>
                    <a:pt x="396418" y="1360217"/>
                  </a:lnTo>
                  <a:lnTo>
                    <a:pt x="389275" y="1364983"/>
                  </a:lnTo>
                  <a:lnTo>
                    <a:pt x="382529" y="1369750"/>
                  </a:lnTo>
                  <a:lnTo>
                    <a:pt x="376180" y="1374915"/>
                  </a:lnTo>
                  <a:lnTo>
                    <a:pt x="369038" y="1380079"/>
                  </a:lnTo>
                  <a:lnTo>
                    <a:pt x="363085" y="1386435"/>
                  </a:lnTo>
                  <a:lnTo>
                    <a:pt x="356736" y="1391996"/>
                  </a:lnTo>
                  <a:lnTo>
                    <a:pt x="350784" y="1398352"/>
                  </a:lnTo>
                  <a:lnTo>
                    <a:pt x="345229" y="1405106"/>
                  </a:lnTo>
                  <a:lnTo>
                    <a:pt x="339277" y="1411859"/>
                  </a:lnTo>
                  <a:lnTo>
                    <a:pt x="334118" y="1419406"/>
                  </a:lnTo>
                  <a:lnTo>
                    <a:pt x="329356" y="1426954"/>
                  </a:lnTo>
                  <a:lnTo>
                    <a:pt x="324594" y="1434899"/>
                  </a:lnTo>
                  <a:lnTo>
                    <a:pt x="320229" y="1443241"/>
                  </a:lnTo>
                  <a:lnTo>
                    <a:pt x="315865" y="1451981"/>
                  </a:lnTo>
                  <a:lnTo>
                    <a:pt x="311896" y="1461117"/>
                  </a:lnTo>
                  <a:lnTo>
                    <a:pt x="308325" y="1470651"/>
                  </a:lnTo>
                  <a:lnTo>
                    <a:pt x="304357" y="1482172"/>
                  </a:lnTo>
                  <a:lnTo>
                    <a:pt x="304357" y="1494486"/>
                  </a:lnTo>
                  <a:lnTo>
                    <a:pt x="303960" y="1538581"/>
                  </a:lnTo>
                  <a:lnTo>
                    <a:pt x="302770" y="1594196"/>
                  </a:lnTo>
                  <a:lnTo>
                    <a:pt x="301182" y="1649413"/>
                  </a:lnTo>
                  <a:lnTo>
                    <a:pt x="0" y="1649413"/>
                  </a:lnTo>
                  <a:lnTo>
                    <a:pt x="0" y="1625975"/>
                  </a:lnTo>
                  <a:lnTo>
                    <a:pt x="0" y="1599757"/>
                  </a:lnTo>
                  <a:lnTo>
                    <a:pt x="1190" y="1542951"/>
                  </a:lnTo>
                  <a:lnTo>
                    <a:pt x="2381" y="1488528"/>
                  </a:lnTo>
                  <a:lnTo>
                    <a:pt x="2778" y="1465487"/>
                  </a:lnTo>
                  <a:lnTo>
                    <a:pt x="2778" y="1446817"/>
                  </a:lnTo>
                  <a:lnTo>
                    <a:pt x="5159" y="1440858"/>
                  </a:lnTo>
                  <a:lnTo>
                    <a:pt x="7539" y="1435296"/>
                  </a:lnTo>
                  <a:lnTo>
                    <a:pt x="10317" y="1430132"/>
                  </a:lnTo>
                  <a:lnTo>
                    <a:pt x="13889" y="1425365"/>
                  </a:lnTo>
                  <a:lnTo>
                    <a:pt x="17063" y="1420598"/>
                  </a:lnTo>
                  <a:lnTo>
                    <a:pt x="20634" y="1416228"/>
                  </a:lnTo>
                  <a:lnTo>
                    <a:pt x="24206" y="1411859"/>
                  </a:lnTo>
                  <a:lnTo>
                    <a:pt x="28174" y="1407886"/>
                  </a:lnTo>
                  <a:lnTo>
                    <a:pt x="32142" y="1404311"/>
                  </a:lnTo>
                  <a:lnTo>
                    <a:pt x="36507" y="1400736"/>
                  </a:lnTo>
                  <a:lnTo>
                    <a:pt x="41269" y="1397558"/>
                  </a:lnTo>
                  <a:lnTo>
                    <a:pt x="46031" y="1394380"/>
                  </a:lnTo>
                  <a:lnTo>
                    <a:pt x="55951" y="1388421"/>
                  </a:lnTo>
                  <a:lnTo>
                    <a:pt x="66665" y="1382860"/>
                  </a:lnTo>
                  <a:lnTo>
                    <a:pt x="77379" y="1378093"/>
                  </a:lnTo>
                  <a:lnTo>
                    <a:pt x="88490" y="1373723"/>
                  </a:lnTo>
                  <a:lnTo>
                    <a:pt x="111902" y="1365381"/>
                  </a:lnTo>
                  <a:lnTo>
                    <a:pt x="135711" y="1356641"/>
                  </a:lnTo>
                  <a:lnTo>
                    <a:pt x="147218" y="1352669"/>
                  </a:lnTo>
                  <a:lnTo>
                    <a:pt x="158726" y="1347902"/>
                  </a:lnTo>
                  <a:lnTo>
                    <a:pt x="210312" y="1326053"/>
                  </a:lnTo>
                  <a:lnTo>
                    <a:pt x="263088" y="1303807"/>
                  </a:lnTo>
                  <a:lnTo>
                    <a:pt x="315071" y="1281164"/>
                  </a:lnTo>
                  <a:lnTo>
                    <a:pt x="366260" y="1259713"/>
                  </a:lnTo>
                  <a:lnTo>
                    <a:pt x="423401" y="1243823"/>
                  </a:lnTo>
                  <a:lnTo>
                    <a:pt x="428163" y="1240645"/>
                  </a:lnTo>
                  <a:lnTo>
                    <a:pt x="432131" y="1236672"/>
                  </a:lnTo>
                  <a:lnTo>
                    <a:pt x="436496" y="1231905"/>
                  </a:lnTo>
                  <a:lnTo>
                    <a:pt x="440464" y="1226741"/>
                  </a:lnTo>
                  <a:lnTo>
                    <a:pt x="444432" y="1220782"/>
                  </a:lnTo>
                  <a:lnTo>
                    <a:pt x="448401" y="1214426"/>
                  </a:lnTo>
                  <a:lnTo>
                    <a:pt x="456337" y="1201317"/>
                  </a:lnTo>
                  <a:lnTo>
                    <a:pt x="463480" y="1187016"/>
                  </a:lnTo>
                  <a:lnTo>
                    <a:pt x="469829" y="1173907"/>
                  </a:lnTo>
                  <a:lnTo>
                    <a:pt x="480543" y="1150470"/>
                  </a:lnTo>
                  <a:lnTo>
                    <a:pt x="507526" y="1143716"/>
                  </a:lnTo>
                  <a:lnTo>
                    <a:pt x="506336" y="1138155"/>
                  </a:lnTo>
                  <a:lnTo>
                    <a:pt x="504748" y="1132196"/>
                  </a:lnTo>
                  <a:lnTo>
                    <a:pt x="502764" y="1127429"/>
                  </a:lnTo>
                  <a:lnTo>
                    <a:pt x="500780" y="1123457"/>
                  </a:lnTo>
                  <a:lnTo>
                    <a:pt x="498399" y="1119484"/>
                  </a:lnTo>
                  <a:lnTo>
                    <a:pt x="496018" y="1115909"/>
                  </a:lnTo>
                  <a:lnTo>
                    <a:pt x="490860" y="1109950"/>
                  </a:lnTo>
                  <a:lnTo>
                    <a:pt x="485701" y="1103594"/>
                  </a:lnTo>
                  <a:lnTo>
                    <a:pt x="480146" y="1097636"/>
                  </a:lnTo>
                  <a:lnTo>
                    <a:pt x="477765" y="1094458"/>
                  </a:lnTo>
                  <a:lnTo>
                    <a:pt x="475384" y="1091280"/>
                  </a:lnTo>
                  <a:lnTo>
                    <a:pt x="473400" y="1087307"/>
                  </a:lnTo>
                  <a:lnTo>
                    <a:pt x="471813" y="1082937"/>
                  </a:lnTo>
                  <a:lnTo>
                    <a:pt x="461495" y="973694"/>
                  </a:lnTo>
                  <a:lnTo>
                    <a:pt x="461099" y="974091"/>
                  </a:lnTo>
                  <a:lnTo>
                    <a:pt x="460305" y="974091"/>
                  </a:lnTo>
                  <a:lnTo>
                    <a:pt x="457527" y="973694"/>
                  </a:lnTo>
                  <a:lnTo>
                    <a:pt x="448401" y="972105"/>
                  </a:lnTo>
                  <a:lnTo>
                    <a:pt x="438877" y="969324"/>
                  </a:lnTo>
                  <a:lnTo>
                    <a:pt x="435306" y="968133"/>
                  </a:lnTo>
                  <a:lnTo>
                    <a:pt x="433322" y="967338"/>
                  </a:lnTo>
                  <a:lnTo>
                    <a:pt x="430147" y="964557"/>
                  </a:lnTo>
                  <a:lnTo>
                    <a:pt x="426973" y="962174"/>
                  </a:lnTo>
                  <a:lnTo>
                    <a:pt x="424195" y="958996"/>
                  </a:lnTo>
                  <a:lnTo>
                    <a:pt x="421417" y="955818"/>
                  </a:lnTo>
                  <a:lnTo>
                    <a:pt x="419036" y="952243"/>
                  </a:lnTo>
                  <a:lnTo>
                    <a:pt x="416655" y="948270"/>
                  </a:lnTo>
                  <a:lnTo>
                    <a:pt x="414671" y="944298"/>
                  </a:lnTo>
                  <a:lnTo>
                    <a:pt x="412687" y="939928"/>
                  </a:lnTo>
                  <a:lnTo>
                    <a:pt x="409116" y="929997"/>
                  </a:lnTo>
                  <a:lnTo>
                    <a:pt x="406338" y="920066"/>
                  </a:lnTo>
                  <a:lnTo>
                    <a:pt x="403957" y="908943"/>
                  </a:lnTo>
                  <a:lnTo>
                    <a:pt x="401576" y="898217"/>
                  </a:lnTo>
                  <a:lnTo>
                    <a:pt x="399989" y="887094"/>
                  </a:lnTo>
                  <a:lnTo>
                    <a:pt x="398402" y="875574"/>
                  </a:lnTo>
                  <a:lnTo>
                    <a:pt x="396418" y="854122"/>
                  </a:lnTo>
                  <a:lnTo>
                    <a:pt x="394831" y="834260"/>
                  </a:lnTo>
                  <a:lnTo>
                    <a:pt x="393640" y="817576"/>
                  </a:lnTo>
                  <a:lnTo>
                    <a:pt x="393640" y="814795"/>
                  </a:lnTo>
                  <a:lnTo>
                    <a:pt x="394037" y="811617"/>
                  </a:lnTo>
                  <a:lnTo>
                    <a:pt x="395227" y="808439"/>
                  </a:lnTo>
                  <a:lnTo>
                    <a:pt x="396418" y="805261"/>
                  </a:lnTo>
                  <a:lnTo>
                    <a:pt x="399989" y="798905"/>
                  </a:lnTo>
                  <a:lnTo>
                    <a:pt x="403561" y="791755"/>
                  </a:lnTo>
                  <a:lnTo>
                    <a:pt x="407132" y="784604"/>
                  </a:lnTo>
                  <a:lnTo>
                    <a:pt x="408322" y="780234"/>
                  </a:lnTo>
                  <a:lnTo>
                    <a:pt x="409513" y="776262"/>
                  </a:lnTo>
                  <a:lnTo>
                    <a:pt x="410306" y="771495"/>
                  </a:lnTo>
                  <a:lnTo>
                    <a:pt x="410703" y="766331"/>
                  </a:lnTo>
                  <a:lnTo>
                    <a:pt x="410306" y="761166"/>
                  </a:lnTo>
                  <a:lnTo>
                    <a:pt x="409513" y="755605"/>
                  </a:lnTo>
                  <a:lnTo>
                    <a:pt x="406338" y="738126"/>
                  </a:lnTo>
                  <a:lnTo>
                    <a:pt x="403561" y="721839"/>
                  </a:lnTo>
                  <a:lnTo>
                    <a:pt x="401180" y="705552"/>
                  </a:lnTo>
                  <a:lnTo>
                    <a:pt x="399196" y="689662"/>
                  </a:lnTo>
                  <a:lnTo>
                    <a:pt x="397608" y="673772"/>
                  </a:lnTo>
                  <a:lnTo>
                    <a:pt x="397211" y="659074"/>
                  </a:lnTo>
                  <a:lnTo>
                    <a:pt x="396815" y="643978"/>
                  </a:lnTo>
                  <a:lnTo>
                    <a:pt x="396815" y="629677"/>
                  </a:lnTo>
                  <a:lnTo>
                    <a:pt x="397608" y="615774"/>
                  </a:lnTo>
                  <a:lnTo>
                    <a:pt x="398799" y="602267"/>
                  </a:lnTo>
                  <a:lnTo>
                    <a:pt x="400386" y="588761"/>
                  </a:lnTo>
                  <a:lnTo>
                    <a:pt x="402370" y="576446"/>
                  </a:lnTo>
                  <a:lnTo>
                    <a:pt x="404751" y="563734"/>
                  </a:lnTo>
                  <a:lnTo>
                    <a:pt x="407529" y="552214"/>
                  </a:lnTo>
                  <a:lnTo>
                    <a:pt x="410703" y="540297"/>
                  </a:lnTo>
                  <a:lnTo>
                    <a:pt x="414275" y="529571"/>
                  </a:lnTo>
                  <a:lnTo>
                    <a:pt x="418243" y="519242"/>
                  </a:lnTo>
                  <a:lnTo>
                    <a:pt x="422211" y="508914"/>
                  </a:lnTo>
                  <a:lnTo>
                    <a:pt x="426973" y="499380"/>
                  </a:lnTo>
                  <a:lnTo>
                    <a:pt x="432131" y="490243"/>
                  </a:lnTo>
                  <a:lnTo>
                    <a:pt x="437290" y="481504"/>
                  </a:lnTo>
                  <a:lnTo>
                    <a:pt x="442845" y="473162"/>
                  </a:lnTo>
                  <a:lnTo>
                    <a:pt x="448797" y="465614"/>
                  </a:lnTo>
                  <a:lnTo>
                    <a:pt x="454750" y="458066"/>
                  </a:lnTo>
                  <a:lnTo>
                    <a:pt x="461495" y="451710"/>
                  </a:lnTo>
                  <a:lnTo>
                    <a:pt x="468241" y="445752"/>
                  </a:lnTo>
                  <a:lnTo>
                    <a:pt x="474987" y="440190"/>
                  </a:lnTo>
                  <a:lnTo>
                    <a:pt x="482130" y="435026"/>
                  </a:lnTo>
                  <a:lnTo>
                    <a:pt x="490066" y="429862"/>
                  </a:lnTo>
                  <a:lnTo>
                    <a:pt x="497606" y="425889"/>
                  </a:lnTo>
                  <a:lnTo>
                    <a:pt x="505542" y="422711"/>
                  </a:lnTo>
                  <a:lnTo>
                    <a:pt x="513875" y="419533"/>
                  </a:lnTo>
                  <a:lnTo>
                    <a:pt x="538478" y="409999"/>
                  </a:lnTo>
                  <a:lnTo>
                    <a:pt x="553160" y="404438"/>
                  </a:lnTo>
                  <a:lnTo>
                    <a:pt x="568239" y="399273"/>
                  </a:lnTo>
                  <a:lnTo>
                    <a:pt x="584111" y="394506"/>
                  </a:lnTo>
                  <a:lnTo>
                    <a:pt x="601174" y="390137"/>
                  </a:lnTo>
                  <a:lnTo>
                    <a:pt x="618634" y="386562"/>
                  </a:lnTo>
                  <a:lnTo>
                    <a:pt x="627761" y="384973"/>
                  </a:lnTo>
                  <a:lnTo>
                    <a:pt x="636888" y="383384"/>
                  </a:lnTo>
                  <a:lnTo>
                    <a:pt x="646014" y="382589"/>
                  </a:lnTo>
                  <a:lnTo>
                    <a:pt x="655538" y="381795"/>
                  </a:lnTo>
                  <a:lnTo>
                    <a:pt x="665061" y="381397"/>
                  </a:lnTo>
                  <a:lnTo>
                    <a:pt x="674585" y="381000"/>
                  </a:lnTo>
                  <a:close/>
                  <a:moveTo>
                    <a:pt x="1307704" y="0"/>
                  </a:moveTo>
                  <a:lnTo>
                    <a:pt x="1321601" y="0"/>
                  </a:lnTo>
                  <a:lnTo>
                    <a:pt x="1335100" y="0"/>
                  </a:lnTo>
                  <a:lnTo>
                    <a:pt x="1348997" y="1191"/>
                  </a:lnTo>
                  <a:lnTo>
                    <a:pt x="1362496" y="2381"/>
                  </a:lnTo>
                  <a:lnTo>
                    <a:pt x="1376790" y="4366"/>
                  </a:lnTo>
                  <a:lnTo>
                    <a:pt x="1390289" y="7144"/>
                  </a:lnTo>
                  <a:lnTo>
                    <a:pt x="1404583" y="10319"/>
                  </a:lnTo>
                  <a:lnTo>
                    <a:pt x="1418480" y="14684"/>
                  </a:lnTo>
                  <a:lnTo>
                    <a:pt x="1432773" y="19447"/>
                  </a:lnTo>
                  <a:lnTo>
                    <a:pt x="1446670" y="25003"/>
                  </a:lnTo>
                  <a:lnTo>
                    <a:pt x="1460566" y="31353"/>
                  </a:lnTo>
                  <a:lnTo>
                    <a:pt x="1474463" y="38497"/>
                  </a:lnTo>
                  <a:lnTo>
                    <a:pt x="1488757" y="46831"/>
                  </a:lnTo>
                  <a:lnTo>
                    <a:pt x="1525285" y="80963"/>
                  </a:lnTo>
                  <a:lnTo>
                    <a:pt x="1584841" y="90884"/>
                  </a:lnTo>
                  <a:lnTo>
                    <a:pt x="1590400" y="94853"/>
                  </a:lnTo>
                  <a:lnTo>
                    <a:pt x="1595958" y="99616"/>
                  </a:lnTo>
                  <a:lnTo>
                    <a:pt x="1600723" y="104775"/>
                  </a:lnTo>
                  <a:lnTo>
                    <a:pt x="1605487" y="110331"/>
                  </a:lnTo>
                  <a:lnTo>
                    <a:pt x="1609855" y="115888"/>
                  </a:lnTo>
                  <a:lnTo>
                    <a:pt x="1613825" y="122238"/>
                  </a:lnTo>
                  <a:lnTo>
                    <a:pt x="1617399" y="128984"/>
                  </a:lnTo>
                  <a:lnTo>
                    <a:pt x="1620575" y="134938"/>
                  </a:lnTo>
                  <a:lnTo>
                    <a:pt x="1626531" y="146447"/>
                  </a:lnTo>
                  <a:lnTo>
                    <a:pt x="1630898" y="156766"/>
                  </a:lnTo>
                  <a:lnTo>
                    <a:pt x="1634075" y="165894"/>
                  </a:lnTo>
                  <a:lnTo>
                    <a:pt x="1636854" y="177403"/>
                  </a:lnTo>
                  <a:lnTo>
                    <a:pt x="1639236" y="189309"/>
                  </a:lnTo>
                  <a:lnTo>
                    <a:pt x="1641619" y="200819"/>
                  </a:lnTo>
                  <a:lnTo>
                    <a:pt x="1643207" y="212725"/>
                  </a:lnTo>
                  <a:lnTo>
                    <a:pt x="1644795" y="223838"/>
                  </a:lnTo>
                  <a:lnTo>
                    <a:pt x="1646383" y="235347"/>
                  </a:lnTo>
                  <a:lnTo>
                    <a:pt x="1648368" y="258366"/>
                  </a:lnTo>
                  <a:lnTo>
                    <a:pt x="1649559" y="281781"/>
                  </a:lnTo>
                  <a:lnTo>
                    <a:pt x="1649957" y="304800"/>
                  </a:lnTo>
                  <a:lnTo>
                    <a:pt x="1649957" y="328613"/>
                  </a:lnTo>
                  <a:lnTo>
                    <a:pt x="1649559" y="352822"/>
                  </a:lnTo>
                  <a:lnTo>
                    <a:pt x="1648765" y="365919"/>
                  </a:lnTo>
                  <a:lnTo>
                    <a:pt x="1647177" y="385763"/>
                  </a:lnTo>
                  <a:lnTo>
                    <a:pt x="1642413" y="436959"/>
                  </a:lnTo>
                  <a:lnTo>
                    <a:pt x="1640427" y="464344"/>
                  </a:lnTo>
                  <a:lnTo>
                    <a:pt x="1638839" y="490141"/>
                  </a:lnTo>
                  <a:lnTo>
                    <a:pt x="1638442" y="501650"/>
                  </a:lnTo>
                  <a:lnTo>
                    <a:pt x="1638045" y="511969"/>
                  </a:lnTo>
                  <a:lnTo>
                    <a:pt x="1638442" y="521494"/>
                  </a:lnTo>
                  <a:lnTo>
                    <a:pt x="1638839" y="529034"/>
                  </a:lnTo>
                  <a:lnTo>
                    <a:pt x="1640030" y="538559"/>
                  </a:lnTo>
                  <a:lnTo>
                    <a:pt x="1642016" y="546497"/>
                  </a:lnTo>
                  <a:lnTo>
                    <a:pt x="1644001" y="553244"/>
                  </a:lnTo>
                  <a:lnTo>
                    <a:pt x="1646780" y="558800"/>
                  </a:lnTo>
                  <a:lnTo>
                    <a:pt x="1649559" y="563959"/>
                  </a:lnTo>
                  <a:lnTo>
                    <a:pt x="1653133" y="569516"/>
                  </a:lnTo>
                  <a:lnTo>
                    <a:pt x="1656706" y="576659"/>
                  </a:lnTo>
                  <a:lnTo>
                    <a:pt x="1661074" y="584597"/>
                  </a:lnTo>
                  <a:lnTo>
                    <a:pt x="1664250" y="592534"/>
                  </a:lnTo>
                  <a:lnTo>
                    <a:pt x="1667029" y="600869"/>
                  </a:lnTo>
                  <a:lnTo>
                    <a:pt x="1669412" y="609600"/>
                  </a:lnTo>
                  <a:lnTo>
                    <a:pt x="1671397" y="618331"/>
                  </a:lnTo>
                  <a:lnTo>
                    <a:pt x="1672588" y="627459"/>
                  </a:lnTo>
                  <a:lnTo>
                    <a:pt x="1673382" y="636984"/>
                  </a:lnTo>
                  <a:lnTo>
                    <a:pt x="1673779" y="646113"/>
                  </a:lnTo>
                  <a:lnTo>
                    <a:pt x="1674176" y="655241"/>
                  </a:lnTo>
                  <a:lnTo>
                    <a:pt x="1673779" y="665163"/>
                  </a:lnTo>
                  <a:lnTo>
                    <a:pt x="1673382" y="674291"/>
                  </a:lnTo>
                  <a:lnTo>
                    <a:pt x="1671794" y="692547"/>
                  </a:lnTo>
                  <a:lnTo>
                    <a:pt x="1669412" y="710009"/>
                  </a:lnTo>
                  <a:lnTo>
                    <a:pt x="1666632" y="726678"/>
                  </a:lnTo>
                  <a:lnTo>
                    <a:pt x="1664647" y="735806"/>
                  </a:lnTo>
                  <a:lnTo>
                    <a:pt x="1662662" y="745728"/>
                  </a:lnTo>
                  <a:lnTo>
                    <a:pt x="1659883" y="755650"/>
                  </a:lnTo>
                  <a:lnTo>
                    <a:pt x="1656706" y="765572"/>
                  </a:lnTo>
                  <a:lnTo>
                    <a:pt x="1653133" y="775891"/>
                  </a:lnTo>
                  <a:lnTo>
                    <a:pt x="1649162" y="785416"/>
                  </a:lnTo>
                  <a:lnTo>
                    <a:pt x="1644795" y="793750"/>
                  </a:lnTo>
                  <a:lnTo>
                    <a:pt x="1642413" y="798116"/>
                  </a:lnTo>
                  <a:lnTo>
                    <a:pt x="1639633" y="802084"/>
                  </a:lnTo>
                  <a:lnTo>
                    <a:pt x="1636854" y="805656"/>
                  </a:lnTo>
                  <a:lnTo>
                    <a:pt x="1633678" y="808831"/>
                  </a:lnTo>
                  <a:lnTo>
                    <a:pt x="1630104" y="811609"/>
                  </a:lnTo>
                  <a:lnTo>
                    <a:pt x="1626531" y="814388"/>
                  </a:lnTo>
                  <a:lnTo>
                    <a:pt x="1618193" y="818753"/>
                  </a:lnTo>
                  <a:lnTo>
                    <a:pt x="1610252" y="823119"/>
                  </a:lnTo>
                  <a:lnTo>
                    <a:pt x="1602311" y="827881"/>
                  </a:lnTo>
                  <a:lnTo>
                    <a:pt x="1598341" y="830263"/>
                  </a:lnTo>
                  <a:lnTo>
                    <a:pt x="1593973" y="832644"/>
                  </a:lnTo>
                  <a:lnTo>
                    <a:pt x="1590797" y="835819"/>
                  </a:lnTo>
                  <a:lnTo>
                    <a:pt x="1587223" y="838994"/>
                  </a:lnTo>
                  <a:lnTo>
                    <a:pt x="1584444" y="842963"/>
                  </a:lnTo>
                  <a:lnTo>
                    <a:pt x="1581665" y="846931"/>
                  </a:lnTo>
                  <a:lnTo>
                    <a:pt x="1578489" y="854075"/>
                  </a:lnTo>
                  <a:lnTo>
                    <a:pt x="1576106" y="860822"/>
                  </a:lnTo>
                  <a:lnTo>
                    <a:pt x="1574121" y="867966"/>
                  </a:lnTo>
                  <a:lnTo>
                    <a:pt x="1572533" y="875506"/>
                  </a:lnTo>
                  <a:lnTo>
                    <a:pt x="1571342" y="883444"/>
                  </a:lnTo>
                  <a:lnTo>
                    <a:pt x="1570151" y="890984"/>
                  </a:lnTo>
                  <a:lnTo>
                    <a:pt x="1568959" y="906859"/>
                  </a:lnTo>
                  <a:lnTo>
                    <a:pt x="1568165" y="923131"/>
                  </a:lnTo>
                  <a:lnTo>
                    <a:pt x="1566974" y="939006"/>
                  </a:lnTo>
                  <a:lnTo>
                    <a:pt x="1565783" y="946944"/>
                  </a:lnTo>
                  <a:lnTo>
                    <a:pt x="1564989" y="954484"/>
                  </a:lnTo>
                  <a:lnTo>
                    <a:pt x="1563401" y="961628"/>
                  </a:lnTo>
                  <a:lnTo>
                    <a:pt x="1561415" y="969169"/>
                  </a:lnTo>
                  <a:lnTo>
                    <a:pt x="1558636" y="976709"/>
                  </a:lnTo>
                  <a:lnTo>
                    <a:pt x="1555460" y="983456"/>
                  </a:lnTo>
                  <a:lnTo>
                    <a:pt x="1551887" y="989409"/>
                  </a:lnTo>
                  <a:lnTo>
                    <a:pt x="1548313" y="995363"/>
                  </a:lnTo>
                  <a:lnTo>
                    <a:pt x="1544343" y="1000522"/>
                  </a:lnTo>
                  <a:lnTo>
                    <a:pt x="1539578" y="1005284"/>
                  </a:lnTo>
                  <a:lnTo>
                    <a:pt x="1531637" y="1014809"/>
                  </a:lnTo>
                  <a:lnTo>
                    <a:pt x="1527667" y="1019969"/>
                  </a:lnTo>
                  <a:lnTo>
                    <a:pt x="1524093" y="1025525"/>
                  </a:lnTo>
                  <a:lnTo>
                    <a:pt x="1520520" y="1031081"/>
                  </a:lnTo>
                  <a:lnTo>
                    <a:pt x="1517741" y="1037431"/>
                  </a:lnTo>
                  <a:lnTo>
                    <a:pt x="1514961" y="1044178"/>
                  </a:lnTo>
                  <a:lnTo>
                    <a:pt x="1512976" y="1052513"/>
                  </a:lnTo>
                  <a:lnTo>
                    <a:pt x="1510991" y="1061244"/>
                  </a:lnTo>
                  <a:lnTo>
                    <a:pt x="1510197" y="1070769"/>
                  </a:lnTo>
                  <a:lnTo>
                    <a:pt x="1561415" y="1078309"/>
                  </a:lnTo>
                  <a:lnTo>
                    <a:pt x="1576900" y="1111250"/>
                  </a:lnTo>
                  <a:lnTo>
                    <a:pt x="1585635" y="1129903"/>
                  </a:lnTo>
                  <a:lnTo>
                    <a:pt x="1596355" y="1149350"/>
                  </a:lnTo>
                  <a:lnTo>
                    <a:pt x="1601517" y="1158478"/>
                  </a:lnTo>
                  <a:lnTo>
                    <a:pt x="1606679" y="1168003"/>
                  </a:lnTo>
                  <a:lnTo>
                    <a:pt x="1612237" y="1176734"/>
                  </a:lnTo>
                  <a:lnTo>
                    <a:pt x="1617796" y="1184672"/>
                  </a:lnTo>
                  <a:lnTo>
                    <a:pt x="1624149" y="1192609"/>
                  </a:lnTo>
                  <a:lnTo>
                    <a:pt x="1629707" y="1198959"/>
                  </a:lnTo>
                  <a:lnTo>
                    <a:pt x="1635663" y="1204516"/>
                  </a:lnTo>
                  <a:lnTo>
                    <a:pt x="1641619" y="1209278"/>
                  </a:lnTo>
                  <a:lnTo>
                    <a:pt x="1721821" y="1231106"/>
                  </a:lnTo>
                  <a:lnTo>
                    <a:pt x="1793687" y="1261269"/>
                  </a:lnTo>
                  <a:lnTo>
                    <a:pt x="1867537" y="1292622"/>
                  </a:lnTo>
                  <a:lnTo>
                    <a:pt x="1941387" y="1324372"/>
                  </a:lnTo>
                  <a:lnTo>
                    <a:pt x="2013649" y="1354931"/>
                  </a:lnTo>
                  <a:lnTo>
                    <a:pt x="2029531" y="1361678"/>
                  </a:lnTo>
                  <a:lnTo>
                    <a:pt x="2046207" y="1367631"/>
                  </a:lnTo>
                  <a:lnTo>
                    <a:pt x="2079161" y="1379141"/>
                  </a:lnTo>
                  <a:lnTo>
                    <a:pt x="2095440" y="1385094"/>
                  </a:lnTo>
                  <a:lnTo>
                    <a:pt x="2112116" y="1391444"/>
                  </a:lnTo>
                  <a:lnTo>
                    <a:pt x="2127998" y="1397397"/>
                  </a:lnTo>
                  <a:lnTo>
                    <a:pt x="2143085" y="1404144"/>
                  </a:lnTo>
                  <a:lnTo>
                    <a:pt x="2150232" y="1407716"/>
                  </a:lnTo>
                  <a:lnTo>
                    <a:pt x="2157776" y="1411684"/>
                  </a:lnTo>
                  <a:lnTo>
                    <a:pt x="2164923" y="1416050"/>
                  </a:lnTo>
                  <a:lnTo>
                    <a:pt x="2171673" y="1420019"/>
                  </a:lnTo>
                  <a:lnTo>
                    <a:pt x="2178423" y="1424384"/>
                  </a:lnTo>
                  <a:lnTo>
                    <a:pt x="2184775" y="1429147"/>
                  </a:lnTo>
                  <a:lnTo>
                    <a:pt x="2191128" y="1433909"/>
                  </a:lnTo>
                  <a:lnTo>
                    <a:pt x="2196687" y="1439069"/>
                  </a:lnTo>
                  <a:lnTo>
                    <a:pt x="2202245" y="1445022"/>
                  </a:lnTo>
                  <a:lnTo>
                    <a:pt x="2207804" y="1450578"/>
                  </a:lnTo>
                  <a:lnTo>
                    <a:pt x="2212965" y="1456928"/>
                  </a:lnTo>
                  <a:lnTo>
                    <a:pt x="2217333" y="1463278"/>
                  </a:lnTo>
                  <a:lnTo>
                    <a:pt x="2221700" y="1470422"/>
                  </a:lnTo>
                  <a:lnTo>
                    <a:pt x="2225274" y="1477566"/>
                  </a:lnTo>
                  <a:lnTo>
                    <a:pt x="2228847" y="1485503"/>
                  </a:lnTo>
                  <a:lnTo>
                    <a:pt x="2232023" y="1493441"/>
                  </a:lnTo>
                  <a:lnTo>
                    <a:pt x="2232023" y="1519634"/>
                  </a:lnTo>
                  <a:lnTo>
                    <a:pt x="2232817" y="1552178"/>
                  </a:lnTo>
                  <a:lnTo>
                    <a:pt x="2234406" y="1628378"/>
                  </a:lnTo>
                  <a:lnTo>
                    <a:pt x="2235597" y="1668859"/>
                  </a:lnTo>
                  <a:lnTo>
                    <a:pt x="2236391" y="1708150"/>
                  </a:lnTo>
                  <a:lnTo>
                    <a:pt x="2236788" y="1745059"/>
                  </a:lnTo>
                  <a:lnTo>
                    <a:pt x="2236391" y="1778000"/>
                  </a:lnTo>
                  <a:lnTo>
                    <a:pt x="374650" y="1778000"/>
                  </a:lnTo>
                  <a:lnTo>
                    <a:pt x="374650" y="1745059"/>
                  </a:lnTo>
                  <a:lnTo>
                    <a:pt x="374650" y="1708150"/>
                  </a:lnTo>
                  <a:lnTo>
                    <a:pt x="375444" y="1668859"/>
                  </a:lnTo>
                  <a:lnTo>
                    <a:pt x="376238" y="1628378"/>
                  </a:lnTo>
                  <a:lnTo>
                    <a:pt x="377826" y="1552178"/>
                  </a:lnTo>
                  <a:lnTo>
                    <a:pt x="378620" y="1519634"/>
                  </a:lnTo>
                  <a:lnTo>
                    <a:pt x="379017" y="1493441"/>
                  </a:lnTo>
                  <a:lnTo>
                    <a:pt x="381797" y="1485503"/>
                  </a:lnTo>
                  <a:lnTo>
                    <a:pt x="385370" y="1477566"/>
                  </a:lnTo>
                  <a:lnTo>
                    <a:pt x="389341" y="1470422"/>
                  </a:lnTo>
                  <a:lnTo>
                    <a:pt x="393311" y="1463278"/>
                  </a:lnTo>
                  <a:lnTo>
                    <a:pt x="398076" y="1456928"/>
                  </a:lnTo>
                  <a:lnTo>
                    <a:pt x="403237" y="1450578"/>
                  </a:lnTo>
                  <a:lnTo>
                    <a:pt x="408399" y="1445022"/>
                  </a:lnTo>
                  <a:lnTo>
                    <a:pt x="413957" y="1439069"/>
                  </a:lnTo>
                  <a:lnTo>
                    <a:pt x="419516" y="1433909"/>
                  </a:lnTo>
                  <a:lnTo>
                    <a:pt x="425869" y="1429147"/>
                  </a:lnTo>
                  <a:lnTo>
                    <a:pt x="432618" y="1424384"/>
                  </a:lnTo>
                  <a:lnTo>
                    <a:pt x="438971" y="1420019"/>
                  </a:lnTo>
                  <a:lnTo>
                    <a:pt x="445721" y="1416050"/>
                  </a:lnTo>
                  <a:lnTo>
                    <a:pt x="452868" y="1411684"/>
                  </a:lnTo>
                  <a:lnTo>
                    <a:pt x="460412" y="1407716"/>
                  </a:lnTo>
                  <a:lnTo>
                    <a:pt x="467558" y="1404144"/>
                  </a:lnTo>
                  <a:lnTo>
                    <a:pt x="482646" y="1397397"/>
                  </a:lnTo>
                  <a:lnTo>
                    <a:pt x="498925" y="1391444"/>
                  </a:lnTo>
                  <a:lnTo>
                    <a:pt x="515204" y="1385094"/>
                  </a:lnTo>
                  <a:lnTo>
                    <a:pt x="531483" y="1379141"/>
                  </a:lnTo>
                  <a:lnTo>
                    <a:pt x="564437" y="1367631"/>
                  </a:lnTo>
                  <a:lnTo>
                    <a:pt x="581113" y="1361678"/>
                  </a:lnTo>
                  <a:lnTo>
                    <a:pt x="597392" y="1354931"/>
                  </a:lnTo>
                  <a:lnTo>
                    <a:pt x="669257" y="1324372"/>
                  </a:lnTo>
                  <a:lnTo>
                    <a:pt x="743504" y="1292622"/>
                  </a:lnTo>
                  <a:lnTo>
                    <a:pt x="817354" y="1261269"/>
                  </a:lnTo>
                  <a:lnTo>
                    <a:pt x="888822" y="1231106"/>
                  </a:lnTo>
                  <a:lnTo>
                    <a:pt x="969025" y="1209278"/>
                  </a:lnTo>
                  <a:lnTo>
                    <a:pt x="974981" y="1204516"/>
                  </a:lnTo>
                  <a:lnTo>
                    <a:pt x="980937" y="1198959"/>
                  </a:lnTo>
                  <a:lnTo>
                    <a:pt x="986892" y="1192609"/>
                  </a:lnTo>
                  <a:lnTo>
                    <a:pt x="992848" y="1184672"/>
                  </a:lnTo>
                  <a:lnTo>
                    <a:pt x="998407" y="1176734"/>
                  </a:lnTo>
                  <a:lnTo>
                    <a:pt x="1003965" y="1168003"/>
                  </a:lnTo>
                  <a:lnTo>
                    <a:pt x="1009524" y="1158478"/>
                  </a:lnTo>
                  <a:lnTo>
                    <a:pt x="1015083" y="1149350"/>
                  </a:lnTo>
                  <a:lnTo>
                    <a:pt x="1025009" y="1129903"/>
                  </a:lnTo>
                  <a:lnTo>
                    <a:pt x="1034141" y="1111250"/>
                  </a:lnTo>
                  <a:lnTo>
                    <a:pt x="1049228" y="1078309"/>
                  </a:lnTo>
                  <a:lnTo>
                    <a:pt x="1087345" y="1068784"/>
                  </a:lnTo>
                  <a:lnTo>
                    <a:pt x="1085359" y="1060450"/>
                  </a:lnTo>
                  <a:lnTo>
                    <a:pt x="1082977" y="1053306"/>
                  </a:lnTo>
                  <a:lnTo>
                    <a:pt x="1080595" y="1046163"/>
                  </a:lnTo>
                  <a:lnTo>
                    <a:pt x="1077419" y="1040209"/>
                  </a:lnTo>
                  <a:lnTo>
                    <a:pt x="1074242" y="1034653"/>
                  </a:lnTo>
                  <a:lnTo>
                    <a:pt x="1071066" y="1029891"/>
                  </a:lnTo>
                  <a:lnTo>
                    <a:pt x="1067492" y="1025525"/>
                  </a:lnTo>
                  <a:lnTo>
                    <a:pt x="1063125" y="1020763"/>
                  </a:lnTo>
                  <a:lnTo>
                    <a:pt x="1055978" y="1012825"/>
                  </a:lnTo>
                  <a:lnTo>
                    <a:pt x="1048434" y="1004491"/>
                  </a:lnTo>
                  <a:lnTo>
                    <a:pt x="1045258" y="1000125"/>
                  </a:lnTo>
                  <a:lnTo>
                    <a:pt x="1042082" y="995363"/>
                  </a:lnTo>
                  <a:lnTo>
                    <a:pt x="1038905" y="989409"/>
                  </a:lnTo>
                  <a:lnTo>
                    <a:pt x="1036523" y="983456"/>
                  </a:lnTo>
                  <a:lnTo>
                    <a:pt x="1022229" y="830659"/>
                  </a:lnTo>
                  <a:lnTo>
                    <a:pt x="1021832" y="831056"/>
                  </a:lnTo>
                  <a:lnTo>
                    <a:pt x="1020641" y="831056"/>
                  </a:lnTo>
                  <a:lnTo>
                    <a:pt x="1016671" y="830659"/>
                  </a:lnTo>
                  <a:lnTo>
                    <a:pt x="1010715" y="829469"/>
                  </a:lnTo>
                  <a:lnTo>
                    <a:pt x="1003965" y="828278"/>
                  </a:lnTo>
                  <a:lnTo>
                    <a:pt x="990863" y="824309"/>
                  </a:lnTo>
                  <a:lnTo>
                    <a:pt x="985701" y="822325"/>
                  </a:lnTo>
                  <a:lnTo>
                    <a:pt x="982525" y="821134"/>
                  </a:lnTo>
                  <a:lnTo>
                    <a:pt x="978157" y="817959"/>
                  </a:lnTo>
                  <a:lnTo>
                    <a:pt x="973790" y="814388"/>
                  </a:lnTo>
                  <a:lnTo>
                    <a:pt x="969819" y="810419"/>
                  </a:lnTo>
                  <a:lnTo>
                    <a:pt x="966246" y="805656"/>
                  </a:lnTo>
                  <a:lnTo>
                    <a:pt x="962673" y="800497"/>
                  </a:lnTo>
                  <a:lnTo>
                    <a:pt x="959496" y="794941"/>
                  </a:lnTo>
                  <a:lnTo>
                    <a:pt x="956717" y="788988"/>
                  </a:lnTo>
                  <a:lnTo>
                    <a:pt x="953541" y="783034"/>
                  </a:lnTo>
                  <a:lnTo>
                    <a:pt x="951158" y="776684"/>
                  </a:lnTo>
                  <a:lnTo>
                    <a:pt x="948776" y="769541"/>
                  </a:lnTo>
                  <a:lnTo>
                    <a:pt x="944409" y="755253"/>
                  </a:lnTo>
                  <a:lnTo>
                    <a:pt x="941232" y="740172"/>
                  </a:lnTo>
                  <a:lnTo>
                    <a:pt x="938056" y="724694"/>
                  </a:lnTo>
                  <a:lnTo>
                    <a:pt x="935674" y="708819"/>
                  </a:lnTo>
                  <a:lnTo>
                    <a:pt x="934085" y="693341"/>
                  </a:lnTo>
                  <a:lnTo>
                    <a:pt x="932497" y="677466"/>
                  </a:lnTo>
                  <a:lnTo>
                    <a:pt x="931306" y="662781"/>
                  </a:lnTo>
                  <a:lnTo>
                    <a:pt x="929321" y="635000"/>
                  </a:lnTo>
                  <a:lnTo>
                    <a:pt x="926939" y="611981"/>
                  </a:lnTo>
                  <a:lnTo>
                    <a:pt x="926939" y="607616"/>
                  </a:lnTo>
                  <a:lnTo>
                    <a:pt x="927733" y="603250"/>
                  </a:lnTo>
                  <a:lnTo>
                    <a:pt x="929321" y="598884"/>
                  </a:lnTo>
                  <a:lnTo>
                    <a:pt x="931306" y="594519"/>
                  </a:lnTo>
                  <a:lnTo>
                    <a:pt x="935674" y="585391"/>
                  </a:lnTo>
                  <a:lnTo>
                    <a:pt x="940835" y="575866"/>
                  </a:lnTo>
                  <a:lnTo>
                    <a:pt x="943217" y="570706"/>
                  </a:lnTo>
                  <a:lnTo>
                    <a:pt x="945600" y="565150"/>
                  </a:lnTo>
                  <a:lnTo>
                    <a:pt x="947585" y="559594"/>
                  </a:lnTo>
                  <a:lnTo>
                    <a:pt x="949173" y="553641"/>
                  </a:lnTo>
                  <a:lnTo>
                    <a:pt x="950364" y="547291"/>
                  </a:lnTo>
                  <a:lnTo>
                    <a:pt x="950761" y="539750"/>
                  </a:lnTo>
                  <a:lnTo>
                    <a:pt x="950364" y="532606"/>
                  </a:lnTo>
                  <a:lnTo>
                    <a:pt x="949173" y="524669"/>
                  </a:lnTo>
                  <a:lnTo>
                    <a:pt x="944409" y="500856"/>
                  </a:lnTo>
                  <a:lnTo>
                    <a:pt x="940438" y="477441"/>
                  </a:lnTo>
                  <a:lnTo>
                    <a:pt x="937262" y="454422"/>
                  </a:lnTo>
                  <a:lnTo>
                    <a:pt x="934880" y="432197"/>
                  </a:lnTo>
                  <a:lnTo>
                    <a:pt x="933291" y="410766"/>
                  </a:lnTo>
                  <a:lnTo>
                    <a:pt x="932100" y="389334"/>
                  </a:lnTo>
                  <a:lnTo>
                    <a:pt x="931703" y="368300"/>
                  </a:lnTo>
                  <a:lnTo>
                    <a:pt x="932100" y="348059"/>
                  </a:lnTo>
                  <a:lnTo>
                    <a:pt x="932894" y="328613"/>
                  </a:lnTo>
                  <a:lnTo>
                    <a:pt x="934483" y="309563"/>
                  </a:lnTo>
                  <a:lnTo>
                    <a:pt x="936468" y="290909"/>
                  </a:lnTo>
                  <a:lnTo>
                    <a:pt x="939247" y="273447"/>
                  </a:lnTo>
                  <a:lnTo>
                    <a:pt x="942423" y="255984"/>
                  </a:lnTo>
                  <a:lnTo>
                    <a:pt x="946394" y="239713"/>
                  </a:lnTo>
                  <a:lnTo>
                    <a:pt x="950761" y="223441"/>
                  </a:lnTo>
                  <a:lnTo>
                    <a:pt x="956320" y="207566"/>
                  </a:lnTo>
                  <a:lnTo>
                    <a:pt x="961482" y="193278"/>
                  </a:lnTo>
                  <a:lnTo>
                    <a:pt x="967437" y="178991"/>
                  </a:lnTo>
                  <a:lnTo>
                    <a:pt x="973790" y="165497"/>
                  </a:lnTo>
                  <a:lnTo>
                    <a:pt x="980937" y="152400"/>
                  </a:lnTo>
                  <a:lnTo>
                    <a:pt x="988481" y="140494"/>
                  </a:lnTo>
                  <a:lnTo>
                    <a:pt x="996421" y="129381"/>
                  </a:lnTo>
                  <a:lnTo>
                    <a:pt x="1004362" y="118269"/>
                  </a:lnTo>
                  <a:lnTo>
                    <a:pt x="1013494" y="108347"/>
                  </a:lnTo>
                  <a:lnTo>
                    <a:pt x="1022229" y="99219"/>
                  </a:lnTo>
                  <a:lnTo>
                    <a:pt x="1031758" y="90091"/>
                  </a:lnTo>
                  <a:lnTo>
                    <a:pt x="1041685" y="82550"/>
                  </a:lnTo>
                  <a:lnTo>
                    <a:pt x="1051611" y="75406"/>
                  </a:lnTo>
                  <a:lnTo>
                    <a:pt x="1061934" y="68659"/>
                  </a:lnTo>
                  <a:lnTo>
                    <a:pt x="1073051" y="63103"/>
                  </a:lnTo>
                  <a:lnTo>
                    <a:pt x="1084168" y="58341"/>
                  </a:lnTo>
                  <a:lnTo>
                    <a:pt x="1095683" y="53975"/>
                  </a:lnTo>
                  <a:lnTo>
                    <a:pt x="1112358" y="47228"/>
                  </a:lnTo>
                  <a:lnTo>
                    <a:pt x="1131019" y="40084"/>
                  </a:lnTo>
                  <a:lnTo>
                    <a:pt x="1150872" y="32544"/>
                  </a:lnTo>
                  <a:lnTo>
                    <a:pt x="1171915" y="25400"/>
                  </a:lnTo>
                  <a:lnTo>
                    <a:pt x="1194547" y="18653"/>
                  </a:lnTo>
                  <a:lnTo>
                    <a:pt x="1206458" y="15875"/>
                  </a:lnTo>
                  <a:lnTo>
                    <a:pt x="1218369" y="12303"/>
                  </a:lnTo>
                  <a:lnTo>
                    <a:pt x="1230281" y="9525"/>
                  </a:lnTo>
                  <a:lnTo>
                    <a:pt x="1242986" y="7144"/>
                  </a:lnTo>
                  <a:lnTo>
                    <a:pt x="1255294" y="5159"/>
                  </a:lnTo>
                  <a:lnTo>
                    <a:pt x="1268397" y="3175"/>
                  </a:lnTo>
                  <a:lnTo>
                    <a:pt x="1281102" y="1588"/>
                  </a:lnTo>
                  <a:lnTo>
                    <a:pt x="1294602" y="794"/>
                  </a:lnTo>
                  <a:lnTo>
                    <a:pt x="130770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716944" y="4797678"/>
            <a:ext cx="651614" cy="651614"/>
            <a:chOff x="4456262" y="4994920"/>
            <a:chExt cx="651614" cy="651614"/>
          </a:xfrm>
          <a:effectLst/>
        </p:grpSpPr>
        <p:sp>
          <p:nvSpPr>
            <p:cNvPr id="13" name="矩形 12"/>
            <p:cNvSpPr/>
            <p:nvPr/>
          </p:nvSpPr>
          <p:spPr>
            <a:xfrm>
              <a:off x="4456262" y="4994920"/>
              <a:ext cx="651614" cy="651614"/>
            </a:xfrm>
            <a:prstGeom prst="rect">
              <a:avLst/>
            </a:prstGeom>
            <a:solidFill>
              <a:srgbClr val="00B0F0"/>
            </a:solidFill>
            <a:ln w="28575" cap="flat">
              <a:solidFill>
                <a:schemeClr val="bg1"/>
              </a:solidFill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4" name="KSO_Shape"/>
            <p:cNvSpPr/>
            <p:nvPr/>
          </p:nvSpPr>
          <p:spPr bwMode="auto">
            <a:xfrm>
              <a:off x="4627580" y="5112011"/>
              <a:ext cx="329076" cy="417432"/>
            </a:xfrm>
            <a:custGeom>
              <a:avLst/>
              <a:gdLst>
                <a:gd name="T0" fmla="*/ 259322 w 2665412"/>
                <a:gd name="T1" fmla="*/ 2895285 h 3382963"/>
                <a:gd name="T2" fmla="*/ 511017 w 2665412"/>
                <a:gd name="T3" fmla="*/ 3155147 h 3382963"/>
                <a:gd name="T4" fmla="*/ 770965 w 2665412"/>
                <a:gd name="T5" fmla="*/ 2903852 h 3382963"/>
                <a:gd name="T6" fmla="*/ 519587 w 2665412"/>
                <a:gd name="T7" fmla="*/ 2643989 h 3382963"/>
                <a:gd name="T8" fmla="*/ 875071 w 2665412"/>
                <a:gd name="T9" fmla="*/ 2732514 h 3382963"/>
                <a:gd name="T10" fmla="*/ 732560 w 2665412"/>
                <a:gd name="T11" fmla="*/ 3231615 h 3382963"/>
                <a:gd name="T12" fmla="*/ 265987 w 2665412"/>
                <a:gd name="T13" fmla="*/ 3315697 h 3382963"/>
                <a:gd name="T14" fmla="*/ 147598 w 2665412"/>
                <a:gd name="T15" fmla="*/ 2750917 h 3382963"/>
                <a:gd name="T16" fmla="*/ 1831415 w 2665412"/>
                <a:gd name="T17" fmla="*/ 2257426 h 3382963"/>
                <a:gd name="T18" fmla="*/ 1993961 w 2665412"/>
                <a:gd name="T19" fmla="*/ 2438401 h 3382963"/>
                <a:gd name="T20" fmla="*/ 1847258 w 2665412"/>
                <a:gd name="T21" fmla="*/ 2409508 h 3382963"/>
                <a:gd name="T22" fmla="*/ 1685662 w 2665412"/>
                <a:gd name="T23" fmla="*/ 2468563 h 3382963"/>
                <a:gd name="T24" fmla="*/ 1995229 w 2665412"/>
                <a:gd name="T25" fmla="*/ 2640966 h 3382963"/>
                <a:gd name="T26" fmla="*/ 1952137 w 2665412"/>
                <a:gd name="T27" fmla="*/ 2838768 h 3382963"/>
                <a:gd name="T28" fmla="*/ 1735409 w 2665412"/>
                <a:gd name="T29" fmla="*/ 2918143 h 3382963"/>
                <a:gd name="T30" fmla="*/ 1580784 w 2665412"/>
                <a:gd name="T31" fmla="*/ 2728596 h 3382963"/>
                <a:gd name="T32" fmla="*/ 1742380 w 2665412"/>
                <a:gd name="T33" fmla="*/ 2773998 h 3382963"/>
                <a:gd name="T34" fmla="*/ 1881478 w 2665412"/>
                <a:gd name="T35" fmla="*/ 2691766 h 3382963"/>
                <a:gd name="T36" fmla="*/ 1563357 w 2665412"/>
                <a:gd name="T37" fmla="*/ 2467293 h 3382963"/>
                <a:gd name="T38" fmla="*/ 1692634 w 2665412"/>
                <a:gd name="T39" fmla="*/ 2322831 h 3382963"/>
                <a:gd name="T40" fmla="*/ 1625723 w 2665412"/>
                <a:gd name="T41" fmla="*/ 2198771 h 3382963"/>
                <a:gd name="T42" fmla="*/ 1410098 w 2665412"/>
                <a:gd name="T43" fmla="*/ 2430592 h 3382963"/>
                <a:gd name="T44" fmla="*/ 1421847 w 2665412"/>
                <a:gd name="T45" fmla="*/ 2757048 h 3382963"/>
                <a:gd name="T46" fmla="*/ 1653351 w 2665412"/>
                <a:gd name="T47" fmla="*/ 2972991 h 3382963"/>
                <a:gd name="T48" fmla="*/ 1980125 w 2665412"/>
                <a:gd name="T49" fmla="*/ 2960924 h 3382963"/>
                <a:gd name="T50" fmla="*/ 2195433 w 2665412"/>
                <a:gd name="T51" fmla="*/ 2729420 h 3382963"/>
                <a:gd name="T52" fmla="*/ 2184001 w 2665412"/>
                <a:gd name="T53" fmla="*/ 2402964 h 3382963"/>
                <a:gd name="T54" fmla="*/ 1952179 w 2665412"/>
                <a:gd name="T55" fmla="*/ 2187021 h 3382963"/>
                <a:gd name="T56" fmla="*/ 2156055 w 2665412"/>
                <a:gd name="T57" fmla="*/ 2032367 h 3382963"/>
                <a:gd name="T58" fmla="*/ 2395816 w 2665412"/>
                <a:gd name="T59" fmla="*/ 2850094 h 3382963"/>
                <a:gd name="T60" fmla="*/ 1619054 w 2665412"/>
                <a:gd name="T61" fmla="*/ 3205130 h 3382963"/>
                <a:gd name="T62" fmla="*/ 1161763 w 2665412"/>
                <a:gd name="T63" fmla="*/ 2697981 h 3382963"/>
                <a:gd name="T64" fmla="*/ 1590474 w 2665412"/>
                <a:gd name="T65" fmla="*/ 1963774 h 3382963"/>
                <a:gd name="T66" fmla="*/ 247746 w 2665412"/>
                <a:gd name="T67" fmla="*/ 2374875 h 3382963"/>
                <a:gd name="T68" fmla="*/ 90506 w 2665412"/>
                <a:gd name="T69" fmla="*/ 2382501 h 3382963"/>
                <a:gd name="T70" fmla="*/ 82882 w 2665412"/>
                <a:gd name="T71" fmla="*/ 2224911 h 3382963"/>
                <a:gd name="T72" fmla="*/ 1925231 w 2665412"/>
                <a:gd name="T73" fmla="*/ 1275421 h 3382963"/>
                <a:gd name="T74" fmla="*/ 2142932 w 2665412"/>
                <a:gd name="T75" fmla="*/ 1565745 h 3382963"/>
                <a:gd name="T76" fmla="*/ 2433411 w 2665412"/>
                <a:gd name="T77" fmla="*/ 1348081 h 3382963"/>
                <a:gd name="T78" fmla="*/ 2215710 w 2665412"/>
                <a:gd name="T79" fmla="*/ 1057758 h 3382963"/>
                <a:gd name="T80" fmla="*/ 2557039 w 2665412"/>
                <a:gd name="T81" fmla="*/ 1184676 h 3382963"/>
                <a:gd name="T82" fmla="*/ 2359043 w 2665412"/>
                <a:gd name="T83" fmla="*/ 1666644 h 3382963"/>
                <a:gd name="T84" fmla="*/ 1943029 w 2665412"/>
                <a:gd name="T85" fmla="*/ 1631742 h 3382963"/>
                <a:gd name="T86" fmla="*/ 1831795 w 2665412"/>
                <a:gd name="T87" fmla="*/ 1117727 h 3382963"/>
                <a:gd name="T88" fmla="*/ 1543971 w 2665412"/>
                <a:gd name="T89" fmla="*/ 596250 h 3382963"/>
                <a:gd name="T90" fmla="*/ 1297460 w 2665412"/>
                <a:gd name="T91" fmla="*/ 948099 h 3382963"/>
                <a:gd name="T92" fmla="*/ 1031888 w 2665412"/>
                <a:gd name="T93" fmla="*/ 755548 h 3382963"/>
                <a:gd name="T94" fmla="*/ 814631 w 2665412"/>
                <a:gd name="T95" fmla="*/ 602286 h 3382963"/>
                <a:gd name="T96" fmla="*/ 863801 w 2665412"/>
                <a:gd name="T97" fmla="*/ 640380 h 3382963"/>
                <a:gd name="T98" fmla="*/ 958650 w 2665412"/>
                <a:gd name="T99" fmla="*/ 731486 h 3382963"/>
                <a:gd name="T100" fmla="*/ 915825 w 2665412"/>
                <a:gd name="T101" fmla="*/ 1047026 h 3382963"/>
                <a:gd name="T102" fmla="*/ 1093788 w 2665412"/>
                <a:gd name="T103" fmla="*/ 1742545 h 3382963"/>
                <a:gd name="T104" fmla="*/ 941203 w 2665412"/>
                <a:gd name="T105" fmla="*/ 2331086 h 3382963"/>
                <a:gd name="T106" fmla="*/ 804162 w 2665412"/>
                <a:gd name="T107" fmla="*/ 2246646 h 3382963"/>
                <a:gd name="T108" fmla="*/ 518978 w 2665412"/>
                <a:gd name="T109" fmla="*/ 1458116 h 3382963"/>
                <a:gd name="T110" fmla="*/ 425714 w 2665412"/>
                <a:gd name="T111" fmla="*/ 1302568 h 3382963"/>
                <a:gd name="T112" fmla="*/ 154488 w 2665412"/>
                <a:gd name="T113" fmla="*/ 951475 h 3382963"/>
                <a:gd name="T114" fmla="*/ 4758 w 2665412"/>
                <a:gd name="T115" fmla="*/ 912429 h 3382963"/>
                <a:gd name="T116" fmla="*/ 912333 w 2665412"/>
                <a:gd name="T117" fmla="*/ 0 h 3382963"/>
                <a:gd name="T118" fmla="*/ 1112519 w 2665412"/>
                <a:gd name="T119" fmla="*/ 199433 h 3382963"/>
                <a:gd name="T120" fmla="*/ 953005 w 2665412"/>
                <a:gd name="T121" fmla="*/ 526732 h 3382963"/>
                <a:gd name="T122" fmla="*/ 719772 w 2665412"/>
                <a:gd name="T123" fmla="*/ 209293 h 3382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5412" h="3382963">
                  <a:moveTo>
                    <a:pt x="506574" y="2643989"/>
                  </a:moveTo>
                  <a:lnTo>
                    <a:pt x="493243" y="2644624"/>
                  </a:lnTo>
                  <a:lnTo>
                    <a:pt x="480230" y="2646210"/>
                  </a:lnTo>
                  <a:lnTo>
                    <a:pt x="467217" y="2648431"/>
                  </a:lnTo>
                  <a:lnTo>
                    <a:pt x="454521" y="2650970"/>
                  </a:lnTo>
                  <a:lnTo>
                    <a:pt x="442460" y="2654460"/>
                  </a:lnTo>
                  <a:lnTo>
                    <a:pt x="430399" y="2658585"/>
                  </a:lnTo>
                  <a:lnTo>
                    <a:pt x="418655" y="2663027"/>
                  </a:lnTo>
                  <a:lnTo>
                    <a:pt x="407229" y="2667786"/>
                  </a:lnTo>
                  <a:lnTo>
                    <a:pt x="396120" y="2673180"/>
                  </a:lnTo>
                  <a:lnTo>
                    <a:pt x="385328" y="2679526"/>
                  </a:lnTo>
                  <a:lnTo>
                    <a:pt x="374854" y="2685872"/>
                  </a:lnTo>
                  <a:lnTo>
                    <a:pt x="364380" y="2692852"/>
                  </a:lnTo>
                  <a:lnTo>
                    <a:pt x="354858" y="2700784"/>
                  </a:lnTo>
                  <a:lnTo>
                    <a:pt x="345336" y="2708717"/>
                  </a:lnTo>
                  <a:lnTo>
                    <a:pt x="336449" y="2717284"/>
                  </a:lnTo>
                  <a:lnTo>
                    <a:pt x="327562" y="2725533"/>
                  </a:lnTo>
                  <a:lnTo>
                    <a:pt x="319310" y="2735052"/>
                  </a:lnTo>
                  <a:lnTo>
                    <a:pt x="312010" y="2744571"/>
                  </a:lnTo>
                  <a:lnTo>
                    <a:pt x="304710" y="2754724"/>
                  </a:lnTo>
                  <a:lnTo>
                    <a:pt x="298044" y="2764878"/>
                  </a:lnTo>
                  <a:lnTo>
                    <a:pt x="291696" y="2775348"/>
                  </a:lnTo>
                  <a:lnTo>
                    <a:pt x="285983" y="2786136"/>
                  </a:lnTo>
                  <a:lnTo>
                    <a:pt x="280905" y="2797241"/>
                  </a:lnTo>
                  <a:lnTo>
                    <a:pt x="276144" y="2808981"/>
                  </a:lnTo>
                  <a:lnTo>
                    <a:pt x="272018" y="2820721"/>
                  </a:lnTo>
                  <a:lnTo>
                    <a:pt x="268209" y="2832461"/>
                  </a:lnTo>
                  <a:lnTo>
                    <a:pt x="265353" y="2844835"/>
                  </a:lnTo>
                  <a:lnTo>
                    <a:pt x="263131" y="2857210"/>
                  </a:lnTo>
                  <a:lnTo>
                    <a:pt x="261226" y="2869584"/>
                  </a:lnTo>
                  <a:lnTo>
                    <a:pt x="259957" y="2882276"/>
                  </a:lnTo>
                  <a:lnTo>
                    <a:pt x="259322" y="2895285"/>
                  </a:lnTo>
                  <a:lnTo>
                    <a:pt x="259639" y="2908294"/>
                  </a:lnTo>
                  <a:lnTo>
                    <a:pt x="260274" y="2921620"/>
                  </a:lnTo>
                  <a:lnTo>
                    <a:pt x="261861" y="2934629"/>
                  </a:lnTo>
                  <a:lnTo>
                    <a:pt x="264083" y="2947638"/>
                  </a:lnTo>
                  <a:lnTo>
                    <a:pt x="266622" y="2960330"/>
                  </a:lnTo>
                  <a:lnTo>
                    <a:pt x="270113" y="2972704"/>
                  </a:lnTo>
                  <a:lnTo>
                    <a:pt x="273922" y="2984444"/>
                  </a:lnTo>
                  <a:lnTo>
                    <a:pt x="278366" y="2996501"/>
                  </a:lnTo>
                  <a:lnTo>
                    <a:pt x="283444" y="3007924"/>
                  </a:lnTo>
                  <a:lnTo>
                    <a:pt x="288840" y="3019029"/>
                  </a:lnTo>
                  <a:lnTo>
                    <a:pt x="294870" y="3029817"/>
                  </a:lnTo>
                  <a:lnTo>
                    <a:pt x="301536" y="3040605"/>
                  </a:lnTo>
                  <a:lnTo>
                    <a:pt x="308836" y="3050441"/>
                  </a:lnTo>
                  <a:lnTo>
                    <a:pt x="316136" y="3060277"/>
                  </a:lnTo>
                  <a:lnTo>
                    <a:pt x="323753" y="3069478"/>
                  </a:lnTo>
                  <a:lnTo>
                    <a:pt x="332323" y="3078680"/>
                  </a:lnTo>
                  <a:lnTo>
                    <a:pt x="341210" y="3087247"/>
                  </a:lnTo>
                  <a:lnTo>
                    <a:pt x="350732" y="3095496"/>
                  </a:lnTo>
                  <a:lnTo>
                    <a:pt x="360254" y="3103429"/>
                  </a:lnTo>
                  <a:lnTo>
                    <a:pt x="370411" y="3110409"/>
                  </a:lnTo>
                  <a:lnTo>
                    <a:pt x="380250" y="3117072"/>
                  </a:lnTo>
                  <a:lnTo>
                    <a:pt x="391041" y="3123418"/>
                  </a:lnTo>
                  <a:lnTo>
                    <a:pt x="401833" y="3128812"/>
                  </a:lnTo>
                  <a:lnTo>
                    <a:pt x="412942" y="3134206"/>
                  </a:lnTo>
                  <a:lnTo>
                    <a:pt x="424685" y="3138965"/>
                  </a:lnTo>
                  <a:lnTo>
                    <a:pt x="436429" y="3143090"/>
                  </a:lnTo>
                  <a:lnTo>
                    <a:pt x="448173" y="3146580"/>
                  </a:lnTo>
                  <a:lnTo>
                    <a:pt x="460551" y="3149753"/>
                  </a:lnTo>
                  <a:lnTo>
                    <a:pt x="472930" y="3151974"/>
                  </a:lnTo>
                  <a:lnTo>
                    <a:pt x="485626" y="3153878"/>
                  </a:lnTo>
                  <a:lnTo>
                    <a:pt x="498004" y="3154830"/>
                  </a:lnTo>
                  <a:lnTo>
                    <a:pt x="511017" y="3155147"/>
                  </a:lnTo>
                  <a:lnTo>
                    <a:pt x="524030" y="3155147"/>
                  </a:lnTo>
                  <a:lnTo>
                    <a:pt x="537044" y="3154513"/>
                  </a:lnTo>
                  <a:lnTo>
                    <a:pt x="550374" y="3152926"/>
                  </a:lnTo>
                  <a:lnTo>
                    <a:pt x="563070" y="3150705"/>
                  </a:lnTo>
                  <a:lnTo>
                    <a:pt x="575766" y="3148167"/>
                  </a:lnTo>
                  <a:lnTo>
                    <a:pt x="588462" y="3144994"/>
                  </a:lnTo>
                  <a:lnTo>
                    <a:pt x="600206" y="3141186"/>
                  </a:lnTo>
                  <a:lnTo>
                    <a:pt x="612267" y="3136744"/>
                  </a:lnTo>
                  <a:lnTo>
                    <a:pt x="623693" y="3131668"/>
                  </a:lnTo>
                  <a:lnTo>
                    <a:pt x="634802" y="3125956"/>
                  </a:lnTo>
                  <a:lnTo>
                    <a:pt x="645593" y="3119928"/>
                  </a:lnTo>
                  <a:lnTo>
                    <a:pt x="656067" y="3113265"/>
                  </a:lnTo>
                  <a:lnTo>
                    <a:pt x="665907" y="3106284"/>
                  </a:lnTo>
                  <a:lnTo>
                    <a:pt x="676063" y="3098986"/>
                  </a:lnTo>
                  <a:lnTo>
                    <a:pt x="685268" y="3090737"/>
                  </a:lnTo>
                  <a:lnTo>
                    <a:pt x="694155" y="3082487"/>
                  </a:lnTo>
                  <a:lnTo>
                    <a:pt x="702725" y="3073603"/>
                  </a:lnTo>
                  <a:lnTo>
                    <a:pt x="710977" y="3064402"/>
                  </a:lnTo>
                  <a:lnTo>
                    <a:pt x="718594" y="3054566"/>
                  </a:lnTo>
                  <a:lnTo>
                    <a:pt x="725894" y="3045047"/>
                  </a:lnTo>
                  <a:lnTo>
                    <a:pt x="732560" y="3034576"/>
                  </a:lnTo>
                  <a:lnTo>
                    <a:pt x="738908" y="3023788"/>
                  </a:lnTo>
                  <a:lnTo>
                    <a:pt x="744621" y="3013000"/>
                  </a:lnTo>
                  <a:lnTo>
                    <a:pt x="750017" y="3001895"/>
                  </a:lnTo>
                  <a:lnTo>
                    <a:pt x="754460" y="2990472"/>
                  </a:lnTo>
                  <a:lnTo>
                    <a:pt x="758586" y="2979050"/>
                  </a:lnTo>
                  <a:lnTo>
                    <a:pt x="762078" y="2966676"/>
                  </a:lnTo>
                  <a:lnTo>
                    <a:pt x="765252" y="2954618"/>
                  </a:lnTo>
                  <a:lnTo>
                    <a:pt x="767473" y="2942244"/>
                  </a:lnTo>
                  <a:lnTo>
                    <a:pt x="769378" y="2929870"/>
                  </a:lnTo>
                  <a:lnTo>
                    <a:pt x="770330" y="2916861"/>
                  </a:lnTo>
                  <a:lnTo>
                    <a:pt x="770965" y="2903852"/>
                  </a:lnTo>
                  <a:lnTo>
                    <a:pt x="770647" y="2890843"/>
                  </a:lnTo>
                  <a:lnTo>
                    <a:pt x="770013" y="2877834"/>
                  </a:lnTo>
                  <a:lnTo>
                    <a:pt x="768426" y="2864507"/>
                  </a:lnTo>
                  <a:lnTo>
                    <a:pt x="766521" y="2851816"/>
                  </a:lnTo>
                  <a:lnTo>
                    <a:pt x="763982" y="2839441"/>
                  </a:lnTo>
                  <a:lnTo>
                    <a:pt x="760808" y="2827067"/>
                  </a:lnTo>
                  <a:lnTo>
                    <a:pt x="756682" y="2814692"/>
                  </a:lnTo>
                  <a:lnTo>
                    <a:pt x="752238" y="2802953"/>
                  </a:lnTo>
                  <a:lnTo>
                    <a:pt x="747160" y="2791530"/>
                  </a:lnTo>
                  <a:lnTo>
                    <a:pt x="741764" y="2780108"/>
                  </a:lnTo>
                  <a:lnTo>
                    <a:pt x="735416" y="2769637"/>
                  </a:lnTo>
                  <a:lnTo>
                    <a:pt x="729068" y="2759166"/>
                  </a:lnTo>
                  <a:lnTo>
                    <a:pt x="722086" y="2749013"/>
                  </a:lnTo>
                  <a:lnTo>
                    <a:pt x="714468" y="2739177"/>
                  </a:lnTo>
                  <a:lnTo>
                    <a:pt x="706533" y="2729658"/>
                  </a:lnTo>
                  <a:lnTo>
                    <a:pt x="697964" y="2720774"/>
                  </a:lnTo>
                  <a:lnTo>
                    <a:pt x="689394" y="2712207"/>
                  </a:lnTo>
                  <a:lnTo>
                    <a:pt x="680189" y="2704275"/>
                  </a:lnTo>
                  <a:lnTo>
                    <a:pt x="670350" y="2696342"/>
                  </a:lnTo>
                  <a:lnTo>
                    <a:pt x="660511" y="2689362"/>
                  </a:lnTo>
                  <a:lnTo>
                    <a:pt x="650037" y="2682382"/>
                  </a:lnTo>
                  <a:lnTo>
                    <a:pt x="639563" y="2676353"/>
                  </a:lnTo>
                  <a:lnTo>
                    <a:pt x="628771" y="2670324"/>
                  </a:lnTo>
                  <a:lnTo>
                    <a:pt x="617662" y="2665248"/>
                  </a:lnTo>
                  <a:lnTo>
                    <a:pt x="606236" y="2660171"/>
                  </a:lnTo>
                  <a:lnTo>
                    <a:pt x="594175" y="2656364"/>
                  </a:lnTo>
                  <a:lnTo>
                    <a:pt x="582431" y="2652873"/>
                  </a:lnTo>
                  <a:lnTo>
                    <a:pt x="570053" y="2650018"/>
                  </a:lnTo>
                  <a:lnTo>
                    <a:pt x="557992" y="2647479"/>
                  </a:lnTo>
                  <a:lnTo>
                    <a:pt x="545296" y="2645576"/>
                  </a:lnTo>
                  <a:lnTo>
                    <a:pt x="532600" y="2644306"/>
                  </a:lnTo>
                  <a:lnTo>
                    <a:pt x="519587" y="2643989"/>
                  </a:lnTo>
                  <a:lnTo>
                    <a:pt x="506574" y="2643989"/>
                  </a:lnTo>
                  <a:close/>
                  <a:moveTo>
                    <a:pt x="552279" y="2413000"/>
                  </a:moveTo>
                  <a:lnTo>
                    <a:pt x="560214" y="2505650"/>
                  </a:lnTo>
                  <a:lnTo>
                    <a:pt x="569736" y="2506602"/>
                  </a:lnTo>
                  <a:lnTo>
                    <a:pt x="578940" y="2508188"/>
                  </a:lnTo>
                  <a:lnTo>
                    <a:pt x="588779" y="2510092"/>
                  </a:lnTo>
                  <a:lnTo>
                    <a:pt x="597984" y="2511678"/>
                  </a:lnTo>
                  <a:lnTo>
                    <a:pt x="607506" y="2513582"/>
                  </a:lnTo>
                  <a:lnTo>
                    <a:pt x="617028" y="2516120"/>
                  </a:lnTo>
                  <a:lnTo>
                    <a:pt x="626232" y="2518976"/>
                  </a:lnTo>
                  <a:lnTo>
                    <a:pt x="635119" y="2521514"/>
                  </a:lnTo>
                  <a:lnTo>
                    <a:pt x="644006" y="2524370"/>
                  </a:lnTo>
                  <a:lnTo>
                    <a:pt x="653211" y="2527860"/>
                  </a:lnTo>
                  <a:lnTo>
                    <a:pt x="661780" y="2531033"/>
                  </a:lnTo>
                  <a:lnTo>
                    <a:pt x="670668" y="2534841"/>
                  </a:lnTo>
                  <a:lnTo>
                    <a:pt x="679237" y="2538648"/>
                  </a:lnTo>
                  <a:lnTo>
                    <a:pt x="687807" y="2542773"/>
                  </a:lnTo>
                  <a:lnTo>
                    <a:pt x="696377" y="2547215"/>
                  </a:lnTo>
                  <a:lnTo>
                    <a:pt x="704629" y="2551657"/>
                  </a:lnTo>
                  <a:lnTo>
                    <a:pt x="764299" y="2480266"/>
                  </a:lnTo>
                  <a:lnTo>
                    <a:pt x="884275" y="2581165"/>
                  </a:lnTo>
                  <a:lnTo>
                    <a:pt x="824922" y="2651921"/>
                  </a:lnTo>
                  <a:lnTo>
                    <a:pt x="830953" y="2659219"/>
                  </a:lnTo>
                  <a:lnTo>
                    <a:pt x="836348" y="2666517"/>
                  </a:lnTo>
                  <a:lnTo>
                    <a:pt x="842062" y="2674449"/>
                  </a:lnTo>
                  <a:lnTo>
                    <a:pt x="847140" y="2682382"/>
                  </a:lnTo>
                  <a:lnTo>
                    <a:pt x="852536" y="2690314"/>
                  </a:lnTo>
                  <a:lnTo>
                    <a:pt x="857297" y="2698563"/>
                  </a:lnTo>
                  <a:lnTo>
                    <a:pt x="862057" y="2706813"/>
                  </a:lnTo>
                  <a:lnTo>
                    <a:pt x="866501" y="2715380"/>
                  </a:lnTo>
                  <a:lnTo>
                    <a:pt x="870945" y="2723947"/>
                  </a:lnTo>
                  <a:lnTo>
                    <a:pt x="875071" y="2732514"/>
                  </a:lnTo>
                  <a:lnTo>
                    <a:pt x="879197" y="2741398"/>
                  </a:lnTo>
                  <a:lnTo>
                    <a:pt x="883006" y="2750282"/>
                  </a:lnTo>
                  <a:lnTo>
                    <a:pt x="886497" y="2759166"/>
                  </a:lnTo>
                  <a:lnTo>
                    <a:pt x="889671" y="2768050"/>
                  </a:lnTo>
                  <a:lnTo>
                    <a:pt x="892845" y="2777252"/>
                  </a:lnTo>
                  <a:lnTo>
                    <a:pt x="896019" y="2786453"/>
                  </a:lnTo>
                  <a:lnTo>
                    <a:pt x="986794" y="2779156"/>
                  </a:lnTo>
                  <a:lnTo>
                    <a:pt x="1000125" y="2934629"/>
                  </a:lnTo>
                  <a:lnTo>
                    <a:pt x="909667" y="2942879"/>
                  </a:lnTo>
                  <a:lnTo>
                    <a:pt x="908397" y="2952397"/>
                  </a:lnTo>
                  <a:lnTo>
                    <a:pt x="907128" y="2962233"/>
                  </a:lnTo>
                  <a:lnTo>
                    <a:pt x="905541" y="2971752"/>
                  </a:lnTo>
                  <a:lnTo>
                    <a:pt x="903636" y="2981588"/>
                  </a:lnTo>
                  <a:lnTo>
                    <a:pt x="901415" y="2990790"/>
                  </a:lnTo>
                  <a:lnTo>
                    <a:pt x="899193" y="3000309"/>
                  </a:lnTo>
                  <a:lnTo>
                    <a:pt x="896654" y="3009827"/>
                  </a:lnTo>
                  <a:lnTo>
                    <a:pt x="893797" y="3019029"/>
                  </a:lnTo>
                  <a:lnTo>
                    <a:pt x="890623" y="3027913"/>
                  </a:lnTo>
                  <a:lnTo>
                    <a:pt x="887449" y="3036797"/>
                  </a:lnTo>
                  <a:lnTo>
                    <a:pt x="883958" y="3045999"/>
                  </a:lnTo>
                  <a:lnTo>
                    <a:pt x="880149" y="3054566"/>
                  </a:lnTo>
                  <a:lnTo>
                    <a:pt x="876658" y="3063450"/>
                  </a:lnTo>
                  <a:lnTo>
                    <a:pt x="872532" y="3072017"/>
                  </a:lnTo>
                  <a:lnTo>
                    <a:pt x="868088" y="3080584"/>
                  </a:lnTo>
                  <a:lnTo>
                    <a:pt x="863644" y="3089150"/>
                  </a:lnTo>
                  <a:lnTo>
                    <a:pt x="933154" y="3147532"/>
                  </a:lnTo>
                  <a:lnTo>
                    <a:pt x="831905" y="3267151"/>
                  </a:lnTo>
                  <a:lnTo>
                    <a:pt x="763347" y="3209404"/>
                  </a:lnTo>
                  <a:lnTo>
                    <a:pt x="755730" y="3215433"/>
                  </a:lnTo>
                  <a:lnTo>
                    <a:pt x="748112" y="3221144"/>
                  </a:lnTo>
                  <a:lnTo>
                    <a:pt x="740177" y="3226538"/>
                  </a:lnTo>
                  <a:lnTo>
                    <a:pt x="732560" y="3231615"/>
                  </a:lnTo>
                  <a:lnTo>
                    <a:pt x="724307" y="3237009"/>
                  </a:lnTo>
                  <a:lnTo>
                    <a:pt x="716055" y="3242085"/>
                  </a:lnTo>
                  <a:lnTo>
                    <a:pt x="707485" y="3246527"/>
                  </a:lnTo>
                  <a:lnTo>
                    <a:pt x="698916" y="3251287"/>
                  </a:lnTo>
                  <a:lnTo>
                    <a:pt x="690346" y="3256046"/>
                  </a:lnTo>
                  <a:lnTo>
                    <a:pt x="681459" y="3259854"/>
                  </a:lnTo>
                  <a:lnTo>
                    <a:pt x="672572" y="3263979"/>
                  </a:lnTo>
                  <a:lnTo>
                    <a:pt x="663685" y="3267786"/>
                  </a:lnTo>
                  <a:lnTo>
                    <a:pt x="654480" y="3271276"/>
                  </a:lnTo>
                  <a:lnTo>
                    <a:pt x="645593" y="3274449"/>
                  </a:lnTo>
                  <a:lnTo>
                    <a:pt x="635754" y="3277305"/>
                  </a:lnTo>
                  <a:lnTo>
                    <a:pt x="626549" y="3280478"/>
                  </a:lnTo>
                  <a:lnTo>
                    <a:pt x="634484" y="3369637"/>
                  </a:lnTo>
                  <a:lnTo>
                    <a:pt x="478008" y="3382963"/>
                  </a:lnTo>
                  <a:lnTo>
                    <a:pt x="470390" y="3293804"/>
                  </a:lnTo>
                  <a:lnTo>
                    <a:pt x="460551" y="3292535"/>
                  </a:lnTo>
                  <a:lnTo>
                    <a:pt x="451029" y="3291266"/>
                  </a:lnTo>
                  <a:lnTo>
                    <a:pt x="441190" y="3289362"/>
                  </a:lnTo>
                  <a:lnTo>
                    <a:pt x="431668" y="3287458"/>
                  </a:lnTo>
                  <a:lnTo>
                    <a:pt x="421829" y="3285237"/>
                  </a:lnTo>
                  <a:lnTo>
                    <a:pt x="412624" y="3283016"/>
                  </a:lnTo>
                  <a:lnTo>
                    <a:pt x="403420" y="3280478"/>
                  </a:lnTo>
                  <a:lnTo>
                    <a:pt x="394215" y="3277305"/>
                  </a:lnTo>
                  <a:lnTo>
                    <a:pt x="384693" y="3274449"/>
                  </a:lnTo>
                  <a:lnTo>
                    <a:pt x="375806" y="3271276"/>
                  </a:lnTo>
                  <a:lnTo>
                    <a:pt x="366919" y="3267786"/>
                  </a:lnTo>
                  <a:lnTo>
                    <a:pt x="358032" y="3263979"/>
                  </a:lnTo>
                  <a:lnTo>
                    <a:pt x="349145" y="3259854"/>
                  </a:lnTo>
                  <a:lnTo>
                    <a:pt x="340575" y="3256046"/>
                  </a:lnTo>
                  <a:lnTo>
                    <a:pt x="332006" y="3251921"/>
                  </a:lnTo>
                  <a:lnTo>
                    <a:pt x="323436" y="3246845"/>
                  </a:lnTo>
                  <a:lnTo>
                    <a:pt x="265987" y="3315697"/>
                  </a:lnTo>
                  <a:lnTo>
                    <a:pt x="146012" y="3214798"/>
                  </a:lnTo>
                  <a:lnTo>
                    <a:pt x="204412" y="3145628"/>
                  </a:lnTo>
                  <a:lnTo>
                    <a:pt x="198382" y="3138331"/>
                  </a:lnTo>
                  <a:lnTo>
                    <a:pt x="192669" y="3130398"/>
                  </a:lnTo>
                  <a:lnTo>
                    <a:pt x="187273" y="3122466"/>
                  </a:lnTo>
                  <a:lnTo>
                    <a:pt x="181877" y="3114851"/>
                  </a:lnTo>
                  <a:lnTo>
                    <a:pt x="176799" y="3106602"/>
                  </a:lnTo>
                  <a:lnTo>
                    <a:pt x="172038" y="3098352"/>
                  </a:lnTo>
                  <a:lnTo>
                    <a:pt x="167277" y="3089785"/>
                  </a:lnTo>
                  <a:lnTo>
                    <a:pt x="162834" y="3081853"/>
                  </a:lnTo>
                  <a:lnTo>
                    <a:pt x="158390" y="3072969"/>
                  </a:lnTo>
                  <a:lnTo>
                    <a:pt x="154264" y="3064402"/>
                  </a:lnTo>
                  <a:lnTo>
                    <a:pt x="150455" y="3055517"/>
                  </a:lnTo>
                  <a:lnTo>
                    <a:pt x="146646" y="3046633"/>
                  </a:lnTo>
                  <a:lnTo>
                    <a:pt x="143155" y="3037114"/>
                  </a:lnTo>
                  <a:lnTo>
                    <a:pt x="139664" y="3028230"/>
                  </a:lnTo>
                  <a:lnTo>
                    <a:pt x="136807" y="3018711"/>
                  </a:lnTo>
                  <a:lnTo>
                    <a:pt x="133633" y="3009193"/>
                  </a:lnTo>
                  <a:lnTo>
                    <a:pt x="43175" y="3017125"/>
                  </a:lnTo>
                  <a:lnTo>
                    <a:pt x="30162" y="2861334"/>
                  </a:lnTo>
                  <a:lnTo>
                    <a:pt x="121255" y="2853402"/>
                  </a:lnTo>
                  <a:lnTo>
                    <a:pt x="122207" y="2843249"/>
                  </a:lnTo>
                  <a:lnTo>
                    <a:pt x="123794" y="2833730"/>
                  </a:lnTo>
                  <a:lnTo>
                    <a:pt x="125698" y="2824529"/>
                  </a:lnTo>
                  <a:lnTo>
                    <a:pt x="127285" y="2814692"/>
                  </a:lnTo>
                  <a:lnTo>
                    <a:pt x="129824" y="2805491"/>
                  </a:lnTo>
                  <a:lnTo>
                    <a:pt x="132046" y="2796290"/>
                  </a:lnTo>
                  <a:lnTo>
                    <a:pt x="134903" y="2787088"/>
                  </a:lnTo>
                  <a:lnTo>
                    <a:pt x="137442" y="2777569"/>
                  </a:lnTo>
                  <a:lnTo>
                    <a:pt x="140298" y="2768685"/>
                  </a:lnTo>
                  <a:lnTo>
                    <a:pt x="143790" y="2759801"/>
                  </a:lnTo>
                  <a:lnTo>
                    <a:pt x="147598" y="2750917"/>
                  </a:lnTo>
                  <a:lnTo>
                    <a:pt x="151090" y="2742032"/>
                  </a:lnTo>
                  <a:lnTo>
                    <a:pt x="154899" y="2733466"/>
                  </a:lnTo>
                  <a:lnTo>
                    <a:pt x="159025" y="2724899"/>
                  </a:lnTo>
                  <a:lnTo>
                    <a:pt x="167912" y="2707765"/>
                  </a:lnTo>
                  <a:lnTo>
                    <a:pt x="97450" y="2648749"/>
                  </a:lnTo>
                  <a:lnTo>
                    <a:pt x="198382" y="2528812"/>
                  </a:lnTo>
                  <a:lnTo>
                    <a:pt x="269161" y="2588780"/>
                  </a:lnTo>
                  <a:lnTo>
                    <a:pt x="284079" y="2577675"/>
                  </a:lnTo>
                  <a:lnTo>
                    <a:pt x="299631" y="2566887"/>
                  </a:lnTo>
                  <a:lnTo>
                    <a:pt x="307884" y="2561493"/>
                  </a:lnTo>
                  <a:lnTo>
                    <a:pt x="315819" y="2556734"/>
                  </a:lnTo>
                  <a:lnTo>
                    <a:pt x="324388" y="2552292"/>
                  </a:lnTo>
                  <a:lnTo>
                    <a:pt x="332323" y="2547532"/>
                  </a:lnTo>
                  <a:lnTo>
                    <a:pt x="340893" y="2543407"/>
                  </a:lnTo>
                  <a:lnTo>
                    <a:pt x="349463" y="2539283"/>
                  </a:lnTo>
                  <a:lnTo>
                    <a:pt x="358350" y="2535158"/>
                  </a:lnTo>
                  <a:lnTo>
                    <a:pt x="367237" y="2531350"/>
                  </a:lnTo>
                  <a:lnTo>
                    <a:pt x="376124" y="2528177"/>
                  </a:lnTo>
                  <a:lnTo>
                    <a:pt x="385646" y="2524687"/>
                  </a:lnTo>
                  <a:lnTo>
                    <a:pt x="394533" y="2521832"/>
                  </a:lnTo>
                  <a:lnTo>
                    <a:pt x="403737" y="2518976"/>
                  </a:lnTo>
                  <a:lnTo>
                    <a:pt x="396120" y="2426327"/>
                  </a:lnTo>
                  <a:lnTo>
                    <a:pt x="552279" y="2413000"/>
                  </a:lnTo>
                  <a:close/>
                  <a:moveTo>
                    <a:pt x="1753153" y="2246313"/>
                  </a:moveTo>
                  <a:lnTo>
                    <a:pt x="1813988" y="2246313"/>
                  </a:lnTo>
                  <a:lnTo>
                    <a:pt x="1817474" y="2246631"/>
                  </a:lnTo>
                  <a:lnTo>
                    <a:pt x="1820959" y="2247583"/>
                  </a:lnTo>
                  <a:lnTo>
                    <a:pt x="1823811" y="2248536"/>
                  </a:lnTo>
                  <a:lnTo>
                    <a:pt x="1826346" y="2250441"/>
                  </a:lnTo>
                  <a:lnTo>
                    <a:pt x="1828564" y="2252346"/>
                  </a:lnTo>
                  <a:lnTo>
                    <a:pt x="1830148" y="2254886"/>
                  </a:lnTo>
                  <a:lnTo>
                    <a:pt x="1831415" y="2257426"/>
                  </a:lnTo>
                  <a:lnTo>
                    <a:pt x="1831732" y="2259966"/>
                  </a:lnTo>
                  <a:lnTo>
                    <a:pt x="1831732" y="2310766"/>
                  </a:lnTo>
                  <a:lnTo>
                    <a:pt x="1842188" y="2312036"/>
                  </a:lnTo>
                  <a:lnTo>
                    <a:pt x="1852011" y="2313623"/>
                  </a:lnTo>
                  <a:lnTo>
                    <a:pt x="1862467" y="2315528"/>
                  </a:lnTo>
                  <a:lnTo>
                    <a:pt x="1871973" y="2317751"/>
                  </a:lnTo>
                  <a:lnTo>
                    <a:pt x="1880528" y="2319973"/>
                  </a:lnTo>
                  <a:lnTo>
                    <a:pt x="1889400" y="2322513"/>
                  </a:lnTo>
                  <a:lnTo>
                    <a:pt x="1897955" y="2325371"/>
                  </a:lnTo>
                  <a:lnTo>
                    <a:pt x="1907460" y="2328863"/>
                  </a:lnTo>
                  <a:lnTo>
                    <a:pt x="1916332" y="2332673"/>
                  </a:lnTo>
                  <a:lnTo>
                    <a:pt x="1925204" y="2336801"/>
                  </a:lnTo>
                  <a:lnTo>
                    <a:pt x="1934393" y="2341246"/>
                  </a:lnTo>
                  <a:lnTo>
                    <a:pt x="1942948" y="2345691"/>
                  </a:lnTo>
                  <a:lnTo>
                    <a:pt x="1951503" y="2350771"/>
                  </a:lnTo>
                  <a:lnTo>
                    <a:pt x="1960058" y="2355851"/>
                  </a:lnTo>
                  <a:lnTo>
                    <a:pt x="1967662" y="2361566"/>
                  </a:lnTo>
                  <a:lnTo>
                    <a:pt x="1975267" y="2367281"/>
                  </a:lnTo>
                  <a:lnTo>
                    <a:pt x="1982238" y="2372996"/>
                  </a:lnTo>
                  <a:lnTo>
                    <a:pt x="1988575" y="2379346"/>
                  </a:lnTo>
                  <a:lnTo>
                    <a:pt x="1994278" y="2385378"/>
                  </a:lnTo>
                  <a:lnTo>
                    <a:pt x="1999665" y="2392046"/>
                  </a:lnTo>
                  <a:lnTo>
                    <a:pt x="2002199" y="2396491"/>
                  </a:lnTo>
                  <a:lnTo>
                    <a:pt x="2004100" y="2401253"/>
                  </a:lnTo>
                  <a:lnTo>
                    <a:pt x="2005051" y="2406016"/>
                  </a:lnTo>
                  <a:lnTo>
                    <a:pt x="2005685" y="2411413"/>
                  </a:lnTo>
                  <a:lnTo>
                    <a:pt x="2005051" y="2416493"/>
                  </a:lnTo>
                  <a:lnTo>
                    <a:pt x="2003784" y="2421891"/>
                  </a:lnTo>
                  <a:lnTo>
                    <a:pt x="2001566" y="2427288"/>
                  </a:lnTo>
                  <a:lnTo>
                    <a:pt x="1998397" y="2432368"/>
                  </a:lnTo>
                  <a:lnTo>
                    <a:pt x="1996179" y="2435543"/>
                  </a:lnTo>
                  <a:lnTo>
                    <a:pt x="1993961" y="2438401"/>
                  </a:lnTo>
                  <a:lnTo>
                    <a:pt x="1991426" y="2441576"/>
                  </a:lnTo>
                  <a:lnTo>
                    <a:pt x="1988575" y="2444433"/>
                  </a:lnTo>
                  <a:lnTo>
                    <a:pt x="1985406" y="2447291"/>
                  </a:lnTo>
                  <a:lnTo>
                    <a:pt x="1982238" y="2449831"/>
                  </a:lnTo>
                  <a:lnTo>
                    <a:pt x="1978435" y="2452688"/>
                  </a:lnTo>
                  <a:lnTo>
                    <a:pt x="1974633" y="2454911"/>
                  </a:lnTo>
                  <a:lnTo>
                    <a:pt x="1971148" y="2457133"/>
                  </a:lnTo>
                  <a:lnTo>
                    <a:pt x="1967029" y="2459038"/>
                  </a:lnTo>
                  <a:lnTo>
                    <a:pt x="1962910" y="2460626"/>
                  </a:lnTo>
                  <a:lnTo>
                    <a:pt x="1958790" y="2462213"/>
                  </a:lnTo>
                  <a:lnTo>
                    <a:pt x="1954671" y="2463483"/>
                  </a:lnTo>
                  <a:lnTo>
                    <a:pt x="1950235" y="2464118"/>
                  </a:lnTo>
                  <a:lnTo>
                    <a:pt x="1945799" y="2464753"/>
                  </a:lnTo>
                  <a:lnTo>
                    <a:pt x="1941364" y="2464753"/>
                  </a:lnTo>
                  <a:lnTo>
                    <a:pt x="1936294" y="2464753"/>
                  </a:lnTo>
                  <a:lnTo>
                    <a:pt x="1931541" y="2464118"/>
                  </a:lnTo>
                  <a:lnTo>
                    <a:pt x="1926471" y="2462531"/>
                  </a:lnTo>
                  <a:lnTo>
                    <a:pt x="1922035" y="2460626"/>
                  </a:lnTo>
                  <a:lnTo>
                    <a:pt x="1917916" y="2458403"/>
                  </a:lnTo>
                  <a:lnTo>
                    <a:pt x="1914431" y="2455546"/>
                  </a:lnTo>
                  <a:lnTo>
                    <a:pt x="1910946" y="2452688"/>
                  </a:lnTo>
                  <a:lnTo>
                    <a:pt x="1908094" y="2448878"/>
                  </a:lnTo>
                  <a:lnTo>
                    <a:pt x="1904925" y="2445068"/>
                  </a:lnTo>
                  <a:lnTo>
                    <a:pt x="1903341" y="2443798"/>
                  </a:lnTo>
                  <a:lnTo>
                    <a:pt x="1897004" y="2438401"/>
                  </a:lnTo>
                  <a:lnTo>
                    <a:pt x="1890667" y="2433638"/>
                  </a:lnTo>
                  <a:lnTo>
                    <a:pt x="1883696" y="2429193"/>
                  </a:lnTo>
                  <a:lnTo>
                    <a:pt x="1876092" y="2424431"/>
                  </a:lnTo>
                  <a:lnTo>
                    <a:pt x="1868804" y="2419986"/>
                  </a:lnTo>
                  <a:lnTo>
                    <a:pt x="1861200" y="2415858"/>
                  </a:lnTo>
                  <a:lnTo>
                    <a:pt x="1853912" y="2412366"/>
                  </a:lnTo>
                  <a:lnTo>
                    <a:pt x="1847258" y="2409508"/>
                  </a:lnTo>
                  <a:lnTo>
                    <a:pt x="1840921" y="2407286"/>
                  </a:lnTo>
                  <a:lnTo>
                    <a:pt x="1834267" y="2405381"/>
                  </a:lnTo>
                  <a:lnTo>
                    <a:pt x="1827296" y="2403793"/>
                  </a:lnTo>
                  <a:lnTo>
                    <a:pt x="1820642" y="2402523"/>
                  </a:lnTo>
                  <a:lnTo>
                    <a:pt x="1813355" y="2401253"/>
                  </a:lnTo>
                  <a:lnTo>
                    <a:pt x="1806384" y="2400301"/>
                  </a:lnTo>
                  <a:lnTo>
                    <a:pt x="1799730" y="2399666"/>
                  </a:lnTo>
                  <a:lnTo>
                    <a:pt x="1792759" y="2399348"/>
                  </a:lnTo>
                  <a:lnTo>
                    <a:pt x="1786105" y="2399031"/>
                  </a:lnTo>
                  <a:lnTo>
                    <a:pt x="1776917" y="2399348"/>
                  </a:lnTo>
                  <a:lnTo>
                    <a:pt x="1767094" y="2400301"/>
                  </a:lnTo>
                  <a:lnTo>
                    <a:pt x="1756321" y="2401571"/>
                  </a:lnTo>
                  <a:lnTo>
                    <a:pt x="1745548" y="2404428"/>
                  </a:lnTo>
                  <a:lnTo>
                    <a:pt x="1740162" y="2405698"/>
                  </a:lnTo>
                  <a:lnTo>
                    <a:pt x="1734458" y="2407603"/>
                  </a:lnTo>
                  <a:lnTo>
                    <a:pt x="1729072" y="2409826"/>
                  </a:lnTo>
                  <a:lnTo>
                    <a:pt x="1723368" y="2412048"/>
                  </a:lnTo>
                  <a:lnTo>
                    <a:pt x="1717982" y="2414906"/>
                  </a:lnTo>
                  <a:lnTo>
                    <a:pt x="1712279" y="2418081"/>
                  </a:lnTo>
                  <a:lnTo>
                    <a:pt x="1706575" y="2421256"/>
                  </a:lnTo>
                  <a:lnTo>
                    <a:pt x="1701506" y="2425383"/>
                  </a:lnTo>
                  <a:lnTo>
                    <a:pt x="1698337" y="2427923"/>
                  </a:lnTo>
                  <a:lnTo>
                    <a:pt x="1695168" y="2431416"/>
                  </a:lnTo>
                  <a:lnTo>
                    <a:pt x="1692634" y="2434908"/>
                  </a:lnTo>
                  <a:lnTo>
                    <a:pt x="1690415" y="2438401"/>
                  </a:lnTo>
                  <a:lnTo>
                    <a:pt x="1688514" y="2442211"/>
                  </a:lnTo>
                  <a:lnTo>
                    <a:pt x="1686930" y="2446338"/>
                  </a:lnTo>
                  <a:lnTo>
                    <a:pt x="1686296" y="2450783"/>
                  </a:lnTo>
                  <a:lnTo>
                    <a:pt x="1685662" y="2455228"/>
                  </a:lnTo>
                  <a:lnTo>
                    <a:pt x="1685346" y="2459673"/>
                  </a:lnTo>
                  <a:lnTo>
                    <a:pt x="1685346" y="2464118"/>
                  </a:lnTo>
                  <a:lnTo>
                    <a:pt x="1685662" y="2468563"/>
                  </a:lnTo>
                  <a:lnTo>
                    <a:pt x="1686296" y="2473008"/>
                  </a:lnTo>
                  <a:lnTo>
                    <a:pt x="1687880" y="2477136"/>
                  </a:lnTo>
                  <a:lnTo>
                    <a:pt x="1689148" y="2481581"/>
                  </a:lnTo>
                  <a:lnTo>
                    <a:pt x="1691366" y="2485708"/>
                  </a:lnTo>
                  <a:lnTo>
                    <a:pt x="1693584" y="2489518"/>
                  </a:lnTo>
                  <a:lnTo>
                    <a:pt x="1698654" y="2495233"/>
                  </a:lnTo>
                  <a:lnTo>
                    <a:pt x="1703723" y="2500631"/>
                  </a:lnTo>
                  <a:lnTo>
                    <a:pt x="1709427" y="2505076"/>
                  </a:lnTo>
                  <a:lnTo>
                    <a:pt x="1715130" y="2508568"/>
                  </a:lnTo>
                  <a:lnTo>
                    <a:pt x="1721784" y="2512378"/>
                  </a:lnTo>
                  <a:lnTo>
                    <a:pt x="1729389" y="2515871"/>
                  </a:lnTo>
                  <a:lnTo>
                    <a:pt x="1745865" y="2522538"/>
                  </a:lnTo>
                  <a:lnTo>
                    <a:pt x="1750618" y="2524443"/>
                  </a:lnTo>
                  <a:lnTo>
                    <a:pt x="1778501" y="2534603"/>
                  </a:lnTo>
                  <a:lnTo>
                    <a:pt x="1797829" y="2542223"/>
                  </a:lnTo>
                  <a:lnTo>
                    <a:pt x="1816523" y="2549208"/>
                  </a:lnTo>
                  <a:lnTo>
                    <a:pt x="1827613" y="2553336"/>
                  </a:lnTo>
                  <a:lnTo>
                    <a:pt x="1854546" y="2562861"/>
                  </a:lnTo>
                  <a:lnTo>
                    <a:pt x="1868804" y="2568258"/>
                  </a:lnTo>
                  <a:lnTo>
                    <a:pt x="1882746" y="2573656"/>
                  </a:lnTo>
                  <a:lnTo>
                    <a:pt x="1897004" y="2579688"/>
                  </a:lnTo>
                  <a:lnTo>
                    <a:pt x="1911262" y="2585721"/>
                  </a:lnTo>
                  <a:lnTo>
                    <a:pt x="1925204" y="2592388"/>
                  </a:lnTo>
                  <a:lnTo>
                    <a:pt x="1938512" y="2599373"/>
                  </a:lnTo>
                  <a:lnTo>
                    <a:pt x="1951503" y="2606676"/>
                  </a:lnTo>
                  <a:lnTo>
                    <a:pt x="1964177" y="2614613"/>
                  </a:lnTo>
                  <a:lnTo>
                    <a:pt x="1969563" y="2618741"/>
                  </a:lnTo>
                  <a:lnTo>
                    <a:pt x="1975584" y="2622868"/>
                  </a:lnTo>
                  <a:lnTo>
                    <a:pt x="1980653" y="2627313"/>
                  </a:lnTo>
                  <a:lnTo>
                    <a:pt x="1986040" y="2631758"/>
                  </a:lnTo>
                  <a:lnTo>
                    <a:pt x="1990793" y="2636203"/>
                  </a:lnTo>
                  <a:lnTo>
                    <a:pt x="1995229" y="2640966"/>
                  </a:lnTo>
                  <a:lnTo>
                    <a:pt x="1999665" y="2645728"/>
                  </a:lnTo>
                  <a:lnTo>
                    <a:pt x="2003467" y="2651126"/>
                  </a:lnTo>
                  <a:lnTo>
                    <a:pt x="2006952" y="2656206"/>
                  </a:lnTo>
                  <a:lnTo>
                    <a:pt x="2010438" y="2661286"/>
                  </a:lnTo>
                  <a:lnTo>
                    <a:pt x="2012972" y="2667001"/>
                  </a:lnTo>
                  <a:lnTo>
                    <a:pt x="2015507" y="2672398"/>
                  </a:lnTo>
                  <a:lnTo>
                    <a:pt x="2017408" y="2677796"/>
                  </a:lnTo>
                  <a:lnTo>
                    <a:pt x="2019309" y="2682876"/>
                  </a:lnTo>
                  <a:lnTo>
                    <a:pt x="2020260" y="2688273"/>
                  </a:lnTo>
                  <a:lnTo>
                    <a:pt x="2021844" y="2693671"/>
                  </a:lnTo>
                  <a:lnTo>
                    <a:pt x="2022478" y="2699068"/>
                  </a:lnTo>
                  <a:lnTo>
                    <a:pt x="2023429" y="2704148"/>
                  </a:lnTo>
                  <a:lnTo>
                    <a:pt x="2023745" y="2709546"/>
                  </a:lnTo>
                  <a:lnTo>
                    <a:pt x="2024062" y="2714943"/>
                  </a:lnTo>
                  <a:lnTo>
                    <a:pt x="2024062" y="2720023"/>
                  </a:lnTo>
                  <a:lnTo>
                    <a:pt x="2024062" y="2725738"/>
                  </a:lnTo>
                  <a:lnTo>
                    <a:pt x="2023429" y="2730818"/>
                  </a:lnTo>
                  <a:lnTo>
                    <a:pt x="2022478" y="2736216"/>
                  </a:lnTo>
                  <a:lnTo>
                    <a:pt x="2021844" y="2741296"/>
                  </a:lnTo>
                  <a:lnTo>
                    <a:pt x="2020894" y="2746376"/>
                  </a:lnTo>
                  <a:lnTo>
                    <a:pt x="2019309" y="2751773"/>
                  </a:lnTo>
                  <a:lnTo>
                    <a:pt x="2017725" y="2756853"/>
                  </a:lnTo>
                  <a:lnTo>
                    <a:pt x="2014240" y="2767331"/>
                  </a:lnTo>
                  <a:lnTo>
                    <a:pt x="2009170" y="2777173"/>
                  </a:lnTo>
                  <a:lnTo>
                    <a:pt x="2004100" y="2787016"/>
                  </a:lnTo>
                  <a:lnTo>
                    <a:pt x="1997763" y="2796223"/>
                  </a:lnTo>
                  <a:lnTo>
                    <a:pt x="1990476" y="2805431"/>
                  </a:lnTo>
                  <a:lnTo>
                    <a:pt x="1982554" y="2814003"/>
                  </a:lnTo>
                  <a:lnTo>
                    <a:pt x="1973683" y="2822576"/>
                  </a:lnTo>
                  <a:lnTo>
                    <a:pt x="1964177" y="2830513"/>
                  </a:lnTo>
                  <a:lnTo>
                    <a:pt x="1958474" y="2834641"/>
                  </a:lnTo>
                  <a:lnTo>
                    <a:pt x="1952137" y="2838768"/>
                  </a:lnTo>
                  <a:lnTo>
                    <a:pt x="1945799" y="2842261"/>
                  </a:lnTo>
                  <a:lnTo>
                    <a:pt x="1938829" y="2845753"/>
                  </a:lnTo>
                  <a:lnTo>
                    <a:pt x="1931541" y="2848928"/>
                  </a:lnTo>
                  <a:lnTo>
                    <a:pt x="1923937" y="2852421"/>
                  </a:lnTo>
                  <a:lnTo>
                    <a:pt x="1915698" y="2854961"/>
                  </a:lnTo>
                  <a:lnTo>
                    <a:pt x="1907777" y="2857818"/>
                  </a:lnTo>
                  <a:lnTo>
                    <a:pt x="1899222" y="2860041"/>
                  </a:lnTo>
                  <a:lnTo>
                    <a:pt x="1890350" y="2862263"/>
                  </a:lnTo>
                  <a:lnTo>
                    <a:pt x="1880845" y="2864486"/>
                  </a:lnTo>
                  <a:lnTo>
                    <a:pt x="1871656" y="2866391"/>
                  </a:lnTo>
                  <a:lnTo>
                    <a:pt x="1862150" y="2867978"/>
                  </a:lnTo>
                  <a:lnTo>
                    <a:pt x="1852011" y="2869566"/>
                  </a:lnTo>
                  <a:lnTo>
                    <a:pt x="1842188" y="2870201"/>
                  </a:lnTo>
                  <a:lnTo>
                    <a:pt x="1831732" y="2871471"/>
                  </a:lnTo>
                  <a:lnTo>
                    <a:pt x="1831732" y="2918143"/>
                  </a:lnTo>
                  <a:lnTo>
                    <a:pt x="1831415" y="2921001"/>
                  </a:lnTo>
                  <a:lnTo>
                    <a:pt x="1830148" y="2923858"/>
                  </a:lnTo>
                  <a:lnTo>
                    <a:pt x="1828564" y="2926081"/>
                  </a:lnTo>
                  <a:lnTo>
                    <a:pt x="1826346" y="2928303"/>
                  </a:lnTo>
                  <a:lnTo>
                    <a:pt x="1823811" y="2929573"/>
                  </a:lnTo>
                  <a:lnTo>
                    <a:pt x="1820959" y="2931161"/>
                  </a:lnTo>
                  <a:lnTo>
                    <a:pt x="1817474" y="2931796"/>
                  </a:lnTo>
                  <a:lnTo>
                    <a:pt x="1813988" y="2932113"/>
                  </a:lnTo>
                  <a:lnTo>
                    <a:pt x="1753153" y="2932113"/>
                  </a:lnTo>
                  <a:lnTo>
                    <a:pt x="1749350" y="2931796"/>
                  </a:lnTo>
                  <a:lnTo>
                    <a:pt x="1745865" y="2931161"/>
                  </a:lnTo>
                  <a:lnTo>
                    <a:pt x="1743013" y="2929573"/>
                  </a:lnTo>
                  <a:lnTo>
                    <a:pt x="1740478" y="2928303"/>
                  </a:lnTo>
                  <a:lnTo>
                    <a:pt x="1738261" y="2926081"/>
                  </a:lnTo>
                  <a:lnTo>
                    <a:pt x="1736676" y="2923858"/>
                  </a:lnTo>
                  <a:lnTo>
                    <a:pt x="1735726" y="2921001"/>
                  </a:lnTo>
                  <a:lnTo>
                    <a:pt x="1735409" y="2918143"/>
                  </a:lnTo>
                  <a:lnTo>
                    <a:pt x="1735409" y="2867661"/>
                  </a:lnTo>
                  <a:lnTo>
                    <a:pt x="1722418" y="2865438"/>
                  </a:lnTo>
                  <a:lnTo>
                    <a:pt x="1708793" y="2863216"/>
                  </a:lnTo>
                  <a:lnTo>
                    <a:pt x="1696436" y="2860041"/>
                  </a:lnTo>
                  <a:lnTo>
                    <a:pt x="1683444" y="2857183"/>
                  </a:lnTo>
                  <a:lnTo>
                    <a:pt x="1670770" y="2853373"/>
                  </a:lnTo>
                  <a:lnTo>
                    <a:pt x="1658413" y="2849246"/>
                  </a:lnTo>
                  <a:lnTo>
                    <a:pt x="1646689" y="2844801"/>
                  </a:lnTo>
                  <a:lnTo>
                    <a:pt x="1635283" y="2840038"/>
                  </a:lnTo>
                  <a:lnTo>
                    <a:pt x="1624193" y="2834958"/>
                  </a:lnTo>
                  <a:lnTo>
                    <a:pt x="1613420" y="2829243"/>
                  </a:lnTo>
                  <a:lnTo>
                    <a:pt x="1603280" y="2823528"/>
                  </a:lnTo>
                  <a:lnTo>
                    <a:pt x="1594092" y="2816543"/>
                  </a:lnTo>
                  <a:lnTo>
                    <a:pt x="1585220" y="2809876"/>
                  </a:lnTo>
                  <a:lnTo>
                    <a:pt x="1576982" y="2802573"/>
                  </a:lnTo>
                  <a:lnTo>
                    <a:pt x="1569377" y="2794636"/>
                  </a:lnTo>
                  <a:lnTo>
                    <a:pt x="1566209" y="2790826"/>
                  </a:lnTo>
                  <a:lnTo>
                    <a:pt x="1563357" y="2786698"/>
                  </a:lnTo>
                  <a:lnTo>
                    <a:pt x="1560188" y="2782253"/>
                  </a:lnTo>
                  <a:lnTo>
                    <a:pt x="1558287" y="2777173"/>
                  </a:lnTo>
                  <a:lnTo>
                    <a:pt x="1557337" y="2772411"/>
                  </a:lnTo>
                  <a:lnTo>
                    <a:pt x="1557337" y="2767331"/>
                  </a:lnTo>
                  <a:lnTo>
                    <a:pt x="1557654" y="2761933"/>
                  </a:lnTo>
                  <a:lnTo>
                    <a:pt x="1559238" y="2756853"/>
                  </a:lnTo>
                  <a:lnTo>
                    <a:pt x="1561456" y="2751456"/>
                  </a:lnTo>
                  <a:lnTo>
                    <a:pt x="1564308" y="2746058"/>
                  </a:lnTo>
                  <a:lnTo>
                    <a:pt x="1566209" y="2743201"/>
                  </a:lnTo>
                  <a:lnTo>
                    <a:pt x="1568743" y="2740026"/>
                  </a:lnTo>
                  <a:lnTo>
                    <a:pt x="1571278" y="2737168"/>
                  </a:lnTo>
                  <a:lnTo>
                    <a:pt x="1574447" y="2734311"/>
                  </a:lnTo>
                  <a:lnTo>
                    <a:pt x="1577299" y="2731136"/>
                  </a:lnTo>
                  <a:lnTo>
                    <a:pt x="1580784" y="2728596"/>
                  </a:lnTo>
                  <a:lnTo>
                    <a:pt x="1583952" y="2726056"/>
                  </a:lnTo>
                  <a:lnTo>
                    <a:pt x="1587755" y="2723833"/>
                  </a:lnTo>
                  <a:lnTo>
                    <a:pt x="1591874" y="2721611"/>
                  </a:lnTo>
                  <a:lnTo>
                    <a:pt x="1595359" y="2719706"/>
                  </a:lnTo>
                  <a:lnTo>
                    <a:pt x="1599478" y="2717801"/>
                  </a:lnTo>
                  <a:lnTo>
                    <a:pt x="1603914" y="2716531"/>
                  </a:lnTo>
                  <a:lnTo>
                    <a:pt x="1608033" y="2715261"/>
                  </a:lnTo>
                  <a:lnTo>
                    <a:pt x="1612469" y="2714626"/>
                  </a:lnTo>
                  <a:lnTo>
                    <a:pt x="1616905" y="2713673"/>
                  </a:lnTo>
                  <a:lnTo>
                    <a:pt x="1621341" y="2713673"/>
                  </a:lnTo>
                  <a:lnTo>
                    <a:pt x="1626411" y="2713673"/>
                  </a:lnTo>
                  <a:lnTo>
                    <a:pt x="1631480" y="2714943"/>
                  </a:lnTo>
                  <a:lnTo>
                    <a:pt x="1635916" y="2715896"/>
                  </a:lnTo>
                  <a:lnTo>
                    <a:pt x="1640352" y="2717801"/>
                  </a:lnTo>
                  <a:lnTo>
                    <a:pt x="1644471" y="2720023"/>
                  </a:lnTo>
                  <a:lnTo>
                    <a:pt x="1648274" y="2723198"/>
                  </a:lnTo>
                  <a:lnTo>
                    <a:pt x="1651759" y="2726056"/>
                  </a:lnTo>
                  <a:lnTo>
                    <a:pt x="1654928" y="2729866"/>
                  </a:lnTo>
                  <a:lnTo>
                    <a:pt x="1657462" y="2733041"/>
                  </a:lnTo>
                  <a:lnTo>
                    <a:pt x="1658096" y="2733993"/>
                  </a:lnTo>
                  <a:lnTo>
                    <a:pt x="1659364" y="2734946"/>
                  </a:lnTo>
                  <a:lnTo>
                    <a:pt x="1665701" y="2740026"/>
                  </a:lnTo>
                  <a:lnTo>
                    <a:pt x="1671721" y="2744471"/>
                  </a:lnTo>
                  <a:lnTo>
                    <a:pt x="1678692" y="2748598"/>
                  </a:lnTo>
                  <a:lnTo>
                    <a:pt x="1685662" y="2752726"/>
                  </a:lnTo>
                  <a:lnTo>
                    <a:pt x="1692634" y="2756853"/>
                  </a:lnTo>
                  <a:lnTo>
                    <a:pt x="1699921" y="2760346"/>
                  </a:lnTo>
                  <a:lnTo>
                    <a:pt x="1707526" y="2763521"/>
                  </a:lnTo>
                  <a:lnTo>
                    <a:pt x="1714497" y="2766061"/>
                  </a:lnTo>
                  <a:lnTo>
                    <a:pt x="1720834" y="2768283"/>
                  </a:lnTo>
                  <a:lnTo>
                    <a:pt x="1731607" y="2771458"/>
                  </a:lnTo>
                  <a:lnTo>
                    <a:pt x="1742380" y="2773998"/>
                  </a:lnTo>
                  <a:lnTo>
                    <a:pt x="1753153" y="2776221"/>
                  </a:lnTo>
                  <a:lnTo>
                    <a:pt x="1764242" y="2778126"/>
                  </a:lnTo>
                  <a:lnTo>
                    <a:pt x="1775016" y="2779396"/>
                  </a:lnTo>
                  <a:lnTo>
                    <a:pt x="1785789" y="2780666"/>
                  </a:lnTo>
                  <a:lnTo>
                    <a:pt x="1795928" y="2780983"/>
                  </a:lnTo>
                  <a:lnTo>
                    <a:pt x="1806067" y="2781301"/>
                  </a:lnTo>
                  <a:lnTo>
                    <a:pt x="1817157" y="2780983"/>
                  </a:lnTo>
                  <a:lnTo>
                    <a:pt x="1827613" y="2780348"/>
                  </a:lnTo>
                  <a:lnTo>
                    <a:pt x="1837119" y="2778761"/>
                  </a:lnTo>
                  <a:lnTo>
                    <a:pt x="1845991" y="2776856"/>
                  </a:lnTo>
                  <a:lnTo>
                    <a:pt x="1854546" y="2774633"/>
                  </a:lnTo>
                  <a:lnTo>
                    <a:pt x="1862467" y="2771776"/>
                  </a:lnTo>
                  <a:lnTo>
                    <a:pt x="1869121" y="2768283"/>
                  </a:lnTo>
                  <a:lnTo>
                    <a:pt x="1875458" y="2764791"/>
                  </a:lnTo>
                  <a:lnTo>
                    <a:pt x="1879260" y="2761616"/>
                  </a:lnTo>
                  <a:lnTo>
                    <a:pt x="1882429" y="2758441"/>
                  </a:lnTo>
                  <a:lnTo>
                    <a:pt x="1885280" y="2754948"/>
                  </a:lnTo>
                  <a:lnTo>
                    <a:pt x="1888132" y="2751456"/>
                  </a:lnTo>
                  <a:lnTo>
                    <a:pt x="1890350" y="2747646"/>
                  </a:lnTo>
                  <a:lnTo>
                    <a:pt x="1892251" y="2743518"/>
                  </a:lnTo>
                  <a:lnTo>
                    <a:pt x="1893519" y="2739391"/>
                  </a:lnTo>
                  <a:lnTo>
                    <a:pt x="1894786" y="2734946"/>
                  </a:lnTo>
                  <a:lnTo>
                    <a:pt x="1895420" y="2730818"/>
                  </a:lnTo>
                  <a:lnTo>
                    <a:pt x="1895737" y="2726373"/>
                  </a:lnTo>
                  <a:lnTo>
                    <a:pt x="1895420" y="2721928"/>
                  </a:lnTo>
                  <a:lnTo>
                    <a:pt x="1895103" y="2717483"/>
                  </a:lnTo>
                  <a:lnTo>
                    <a:pt x="1893836" y="2713038"/>
                  </a:lnTo>
                  <a:lnTo>
                    <a:pt x="1892885" y="2708911"/>
                  </a:lnTo>
                  <a:lnTo>
                    <a:pt x="1890984" y="2704783"/>
                  </a:lnTo>
                  <a:lnTo>
                    <a:pt x="1888766" y="2700656"/>
                  </a:lnTo>
                  <a:lnTo>
                    <a:pt x="1885280" y="2696211"/>
                  </a:lnTo>
                  <a:lnTo>
                    <a:pt x="1881478" y="2691766"/>
                  </a:lnTo>
                  <a:lnTo>
                    <a:pt x="1876092" y="2687321"/>
                  </a:lnTo>
                  <a:lnTo>
                    <a:pt x="1870705" y="2682876"/>
                  </a:lnTo>
                  <a:lnTo>
                    <a:pt x="1864368" y="2678748"/>
                  </a:lnTo>
                  <a:lnTo>
                    <a:pt x="1857714" y="2674621"/>
                  </a:lnTo>
                  <a:lnTo>
                    <a:pt x="1850110" y="2671128"/>
                  </a:lnTo>
                  <a:lnTo>
                    <a:pt x="1842188" y="2667318"/>
                  </a:lnTo>
                  <a:lnTo>
                    <a:pt x="1817474" y="2657158"/>
                  </a:lnTo>
                  <a:lnTo>
                    <a:pt x="1720517" y="2617471"/>
                  </a:lnTo>
                  <a:lnTo>
                    <a:pt x="1673305" y="2597786"/>
                  </a:lnTo>
                  <a:lnTo>
                    <a:pt x="1644471" y="2585086"/>
                  </a:lnTo>
                  <a:lnTo>
                    <a:pt x="1639085" y="2582546"/>
                  </a:lnTo>
                  <a:lnTo>
                    <a:pt x="1634015" y="2580006"/>
                  </a:lnTo>
                  <a:lnTo>
                    <a:pt x="1624827" y="2574608"/>
                  </a:lnTo>
                  <a:lnTo>
                    <a:pt x="1615638" y="2567623"/>
                  </a:lnTo>
                  <a:lnTo>
                    <a:pt x="1607083" y="2560638"/>
                  </a:lnTo>
                  <a:lnTo>
                    <a:pt x="1598845" y="2552383"/>
                  </a:lnTo>
                  <a:lnTo>
                    <a:pt x="1591874" y="2544446"/>
                  </a:lnTo>
                  <a:lnTo>
                    <a:pt x="1588072" y="2540001"/>
                  </a:lnTo>
                  <a:lnTo>
                    <a:pt x="1585220" y="2534921"/>
                  </a:lnTo>
                  <a:lnTo>
                    <a:pt x="1581734" y="2530476"/>
                  </a:lnTo>
                  <a:lnTo>
                    <a:pt x="1579200" y="2525713"/>
                  </a:lnTo>
                  <a:lnTo>
                    <a:pt x="1576348" y="2520633"/>
                  </a:lnTo>
                  <a:lnTo>
                    <a:pt x="1574130" y="2515236"/>
                  </a:lnTo>
                  <a:lnTo>
                    <a:pt x="1571912" y="2510156"/>
                  </a:lnTo>
                  <a:lnTo>
                    <a:pt x="1570011" y="2505076"/>
                  </a:lnTo>
                  <a:lnTo>
                    <a:pt x="1568110" y="2499678"/>
                  </a:lnTo>
                  <a:lnTo>
                    <a:pt x="1566525" y="2494598"/>
                  </a:lnTo>
                  <a:lnTo>
                    <a:pt x="1565575" y="2488883"/>
                  </a:lnTo>
                  <a:lnTo>
                    <a:pt x="1564624" y="2483803"/>
                  </a:lnTo>
                  <a:lnTo>
                    <a:pt x="1563991" y="2478088"/>
                  </a:lnTo>
                  <a:lnTo>
                    <a:pt x="1563674" y="2473008"/>
                  </a:lnTo>
                  <a:lnTo>
                    <a:pt x="1563357" y="2467293"/>
                  </a:lnTo>
                  <a:lnTo>
                    <a:pt x="1563674" y="2461896"/>
                  </a:lnTo>
                  <a:lnTo>
                    <a:pt x="1563991" y="2456816"/>
                  </a:lnTo>
                  <a:lnTo>
                    <a:pt x="1564308" y="2451101"/>
                  </a:lnTo>
                  <a:lnTo>
                    <a:pt x="1565575" y="2446021"/>
                  </a:lnTo>
                  <a:lnTo>
                    <a:pt x="1566525" y="2440306"/>
                  </a:lnTo>
                  <a:lnTo>
                    <a:pt x="1567793" y="2435226"/>
                  </a:lnTo>
                  <a:lnTo>
                    <a:pt x="1569060" y="2429828"/>
                  </a:lnTo>
                  <a:lnTo>
                    <a:pt x="1570961" y="2424748"/>
                  </a:lnTo>
                  <a:lnTo>
                    <a:pt x="1573179" y="2419668"/>
                  </a:lnTo>
                  <a:lnTo>
                    <a:pt x="1575397" y="2414271"/>
                  </a:lnTo>
                  <a:lnTo>
                    <a:pt x="1577932" y="2409191"/>
                  </a:lnTo>
                  <a:lnTo>
                    <a:pt x="1580784" y="2404428"/>
                  </a:lnTo>
                  <a:lnTo>
                    <a:pt x="1583636" y="2399031"/>
                  </a:lnTo>
                  <a:lnTo>
                    <a:pt x="1586804" y="2394268"/>
                  </a:lnTo>
                  <a:lnTo>
                    <a:pt x="1590290" y="2389506"/>
                  </a:lnTo>
                  <a:lnTo>
                    <a:pt x="1594092" y="2385061"/>
                  </a:lnTo>
                  <a:lnTo>
                    <a:pt x="1598211" y="2379981"/>
                  </a:lnTo>
                  <a:lnTo>
                    <a:pt x="1602013" y="2375536"/>
                  </a:lnTo>
                  <a:lnTo>
                    <a:pt x="1606766" y="2371091"/>
                  </a:lnTo>
                  <a:lnTo>
                    <a:pt x="1611202" y="2367281"/>
                  </a:lnTo>
                  <a:lnTo>
                    <a:pt x="1615955" y="2363153"/>
                  </a:lnTo>
                  <a:lnTo>
                    <a:pt x="1621658" y="2358073"/>
                  </a:lnTo>
                  <a:lnTo>
                    <a:pt x="1627678" y="2353628"/>
                  </a:lnTo>
                  <a:lnTo>
                    <a:pt x="1634015" y="2349818"/>
                  </a:lnTo>
                  <a:lnTo>
                    <a:pt x="1640669" y="2345691"/>
                  </a:lnTo>
                  <a:lnTo>
                    <a:pt x="1647323" y="2341881"/>
                  </a:lnTo>
                  <a:lnTo>
                    <a:pt x="1654294" y="2338071"/>
                  </a:lnTo>
                  <a:lnTo>
                    <a:pt x="1661898" y="2334896"/>
                  </a:lnTo>
                  <a:lnTo>
                    <a:pt x="1669186" y="2331403"/>
                  </a:lnTo>
                  <a:lnTo>
                    <a:pt x="1676790" y="2328546"/>
                  </a:lnTo>
                  <a:lnTo>
                    <a:pt x="1684395" y="2325371"/>
                  </a:lnTo>
                  <a:lnTo>
                    <a:pt x="1692634" y="2322831"/>
                  </a:lnTo>
                  <a:lnTo>
                    <a:pt x="1700872" y="2320608"/>
                  </a:lnTo>
                  <a:lnTo>
                    <a:pt x="1709427" y="2318386"/>
                  </a:lnTo>
                  <a:lnTo>
                    <a:pt x="1717982" y="2316163"/>
                  </a:lnTo>
                  <a:lnTo>
                    <a:pt x="1726220" y="2314893"/>
                  </a:lnTo>
                  <a:lnTo>
                    <a:pt x="1735409" y="2312988"/>
                  </a:lnTo>
                  <a:lnTo>
                    <a:pt x="1735409" y="2259966"/>
                  </a:lnTo>
                  <a:lnTo>
                    <a:pt x="1735726" y="2257426"/>
                  </a:lnTo>
                  <a:lnTo>
                    <a:pt x="1736676" y="2254886"/>
                  </a:lnTo>
                  <a:lnTo>
                    <a:pt x="1738261" y="2252346"/>
                  </a:lnTo>
                  <a:lnTo>
                    <a:pt x="1740478" y="2250441"/>
                  </a:lnTo>
                  <a:lnTo>
                    <a:pt x="1743013" y="2248536"/>
                  </a:lnTo>
                  <a:lnTo>
                    <a:pt x="1745865" y="2247583"/>
                  </a:lnTo>
                  <a:lnTo>
                    <a:pt x="1749350" y="2246631"/>
                  </a:lnTo>
                  <a:lnTo>
                    <a:pt x="1753153" y="2246313"/>
                  </a:lnTo>
                  <a:close/>
                  <a:moveTo>
                    <a:pt x="1796891" y="2159710"/>
                  </a:moveTo>
                  <a:lnTo>
                    <a:pt x="1786093" y="2160028"/>
                  </a:lnTo>
                  <a:lnTo>
                    <a:pt x="1775296" y="2160663"/>
                  </a:lnTo>
                  <a:lnTo>
                    <a:pt x="1764817" y="2161298"/>
                  </a:lnTo>
                  <a:lnTo>
                    <a:pt x="1754337" y="2162251"/>
                  </a:lnTo>
                  <a:lnTo>
                    <a:pt x="1743540" y="2163839"/>
                  </a:lnTo>
                  <a:lnTo>
                    <a:pt x="1733695" y="2165427"/>
                  </a:lnTo>
                  <a:lnTo>
                    <a:pt x="1723216" y="2167332"/>
                  </a:lnTo>
                  <a:lnTo>
                    <a:pt x="1712736" y="2169555"/>
                  </a:lnTo>
                  <a:lnTo>
                    <a:pt x="1702892" y="2171778"/>
                  </a:lnTo>
                  <a:lnTo>
                    <a:pt x="1692730" y="2174318"/>
                  </a:lnTo>
                  <a:lnTo>
                    <a:pt x="1683202" y="2177177"/>
                  </a:lnTo>
                  <a:lnTo>
                    <a:pt x="1673040" y="2180352"/>
                  </a:lnTo>
                  <a:lnTo>
                    <a:pt x="1663513" y="2183528"/>
                  </a:lnTo>
                  <a:lnTo>
                    <a:pt x="1653669" y="2187021"/>
                  </a:lnTo>
                  <a:lnTo>
                    <a:pt x="1644460" y="2190514"/>
                  </a:lnTo>
                  <a:lnTo>
                    <a:pt x="1635250" y="2194643"/>
                  </a:lnTo>
                  <a:lnTo>
                    <a:pt x="1625723" y="2198771"/>
                  </a:lnTo>
                  <a:lnTo>
                    <a:pt x="1616514" y="2203217"/>
                  </a:lnTo>
                  <a:lnTo>
                    <a:pt x="1607622" y="2207663"/>
                  </a:lnTo>
                  <a:lnTo>
                    <a:pt x="1598730" y="2213061"/>
                  </a:lnTo>
                  <a:lnTo>
                    <a:pt x="1589839" y="2217825"/>
                  </a:lnTo>
                  <a:lnTo>
                    <a:pt x="1581264" y="2222906"/>
                  </a:lnTo>
                  <a:lnTo>
                    <a:pt x="1572690" y="2228622"/>
                  </a:lnTo>
                  <a:lnTo>
                    <a:pt x="1564116" y="2234020"/>
                  </a:lnTo>
                  <a:lnTo>
                    <a:pt x="1555859" y="2240054"/>
                  </a:lnTo>
                  <a:lnTo>
                    <a:pt x="1547920" y="2246088"/>
                  </a:lnTo>
                  <a:lnTo>
                    <a:pt x="1539981" y="2252439"/>
                  </a:lnTo>
                  <a:lnTo>
                    <a:pt x="1532042" y="2258473"/>
                  </a:lnTo>
                  <a:lnTo>
                    <a:pt x="1524420" y="2265459"/>
                  </a:lnTo>
                  <a:lnTo>
                    <a:pt x="1517117" y="2272128"/>
                  </a:lnTo>
                  <a:lnTo>
                    <a:pt x="1509495" y="2279114"/>
                  </a:lnTo>
                  <a:lnTo>
                    <a:pt x="1502509" y="2286101"/>
                  </a:lnTo>
                  <a:lnTo>
                    <a:pt x="1495522" y="2293405"/>
                  </a:lnTo>
                  <a:lnTo>
                    <a:pt x="1488853" y="2301026"/>
                  </a:lnTo>
                  <a:lnTo>
                    <a:pt x="1482185" y="2308648"/>
                  </a:lnTo>
                  <a:lnTo>
                    <a:pt x="1475833" y="2316269"/>
                  </a:lnTo>
                  <a:lnTo>
                    <a:pt x="1469482" y="2324526"/>
                  </a:lnTo>
                  <a:lnTo>
                    <a:pt x="1463131" y="2332465"/>
                  </a:lnTo>
                  <a:lnTo>
                    <a:pt x="1457415" y="2340722"/>
                  </a:lnTo>
                  <a:lnTo>
                    <a:pt x="1451698" y="2348978"/>
                  </a:lnTo>
                  <a:lnTo>
                    <a:pt x="1446300" y="2357553"/>
                  </a:lnTo>
                  <a:lnTo>
                    <a:pt x="1440901" y="2366444"/>
                  </a:lnTo>
                  <a:lnTo>
                    <a:pt x="1435820" y="2375019"/>
                  </a:lnTo>
                  <a:lnTo>
                    <a:pt x="1431057" y="2383910"/>
                  </a:lnTo>
                  <a:lnTo>
                    <a:pt x="1426293" y="2393120"/>
                  </a:lnTo>
                  <a:lnTo>
                    <a:pt x="1421847" y="2402012"/>
                  </a:lnTo>
                  <a:lnTo>
                    <a:pt x="1417719" y="2411221"/>
                  </a:lnTo>
                  <a:lnTo>
                    <a:pt x="1413591" y="2421065"/>
                  </a:lnTo>
                  <a:lnTo>
                    <a:pt x="1410098" y="2430592"/>
                  </a:lnTo>
                  <a:lnTo>
                    <a:pt x="1406287" y="2440437"/>
                  </a:lnTo>
                  <a:lnTo>
                    <a:pt x="1403111" y="2449964"/>
                  </a:lnTo>
                  <a:lnTo>
                    <a:pt x="1399936" y="2460126"/>
                  </a:lnTo>
                  <a:lnTo>
                    <a:pt x="1397395" y="2469653"/>
                  </a:lnTo>
                  <a:lnTo>
                    <a:pt x="1394855" y="2480132"/>
                  </a:lnTo>
                  <a:lnTo>
                    <a:pt x="1391996" y="2490294"/>
                  </a:lnTo>
                  <a:lnTo>
                    <a:pt x="1390091" y="2500456"/>
                  </a:lnTo>
                  <a:lnTo>
                    <a:pt x="1388503" y="2510936"/>
                  </a:lnTo>
                  <a:lnTo>
                    <a:pt x="1386598" y="2521416"/>
                  </a:lnTo>
                  <a:lnTo>
                    <a:pt x="1385328" y="2532213"/>
                  </a:lnTo>
                  <a:lnTo>
                    <a:pt x="1384375" y="2542692"/>
                  </a:lnTo>
                  <a:lnTo>
                    <a:pt x="1383422" y="2553172"/>
                  </a:lnTo>
                  <a:lnTo>
                    <a:pt x="1382787" y="2564604"/>
                  </a:lnTo>
                  <a:lnTo>
                    <a:pt x="1382787" y="2575401"/>
                  </a:lnTo>
                  <a:lnTo>
                    <a:pt x="1382787" y="2585881"/>
                  </a:lnTo>
                  <a:lnTo>
                    <a:pt x="1382787" y="2596678"/>
                  </a:lnTo>
                  <a:lnTo>
                    <a:pt x="1383422" y="2607475"/>
                  </a:lnTo>
                  <a:lnTo>
                    <a:pt x="1384375" y="2617955"/>
                  </a:lnTo>
                  <a:lnTo>
                    <a:pt x="1385328" y="2628434"/>
                  </a:lnTo>
                  <a:lnTo>
                    <a:pt x="1386598" y="2638914"/>
                  </a:lnTo>
                  <a:lnTo>
                    <a:pt x="1388503" y="2649076"/>
                  </a:lnTo>
                  <a:lnTo>
                    <a:pt x="1390091" y="2659556"/>
                  </a:lnTo>
                  <a:lnTo>
                    <a:pt x="1391996" y="2669718"/>
                  </a:lnTo>
                  <a:lnTo>
                    <a:pt x="1394855" y="2680197"/>
                  </a:lnTo>
                  <a:lnTo>
                    <a:pt x="1397077" y="2690042"/>
                  </a:lnTo>
                  <a:lnTo>
                    <a:pt x="1399936" y="2699886"/>
                  </a:lnTo>
                  <a:lnTo>
                    <a:pt x="1402794" y="2709731"/>
                  </a:lnTo>
                  <a:lnTo>
                    <a:pt x="1406287" y="2719575"/>
                  </a:lnTo>
                  <a:lnTo>
                    <a:pt x="1409462" y="2729102"/>
                  </a:lnTo>
                  <a:lnTo>
                    <a:pt x="1413591" y="2738312"/>
                  </a:lnTo>
                  <a:lnTo>
                    <a:pt x="1417402" y="2748156"/>
                  </a:lnTo>
                  <a:lnTo>
                    <a:pt x="1421847" y="2757048"/>
                  </a:lnTo>
                  <a:lnTo>
                    <a:pt x="1425976" y="2766257"/>
                  </a:lnTo>
                  <a:lnTo>
                    <a:pt x="1430739" y="2775149"/>
                  </a:lnTo>
                  <a:lnTo>
                    <a:pt x="1435503" y="2784041"/>
                  </a:lnTo>
                  <a:lnTo>
                    <a:pt x="1440266" y="2792932"/>
                  </a:lnTo>
                  <a:lnTo>
                    <a:pt x="1445982" y="2801507"/>
                  </a:lnTo>
                  <a:lnTo>
                    <a:pt x="1451063" y="2810081"/>
                  </a:lnTo>
                  <a:lnTo>
                    <a:pt x="1456779" y="2818655"/>
                  </a:lnTo>
                  <a:lnTo>
                    <a:pt x="1462813" y="2826912"/>
                  </a:lnTo>
                  <a:lnTo>
                    <a:pt x="1468529" y="2834851"/>
                  </a:lnTo>
                  <a:lnTo>
                    <a:pt x="1474881" y="2842790"/>
                  </a:lnTo>
                  <a:lnTo>
                    <a:pt x="1481549" y="2850729"/>
                  </a:lnTo>
                  <a:lnTo>
                    <a:pt x="1487901" y="2858351"/>
                  </a:lnTo>
                  <a:lnTo>
                    <a:pt x="1494887" y="2865972"/>
                  </a:lnTo>
                  <a:lnTo>
                    <a:pt x="1501873" y="2873276"/>
                  </a:lnTo>
                  <a:lnTo>
                    <a:pt x="1509177" y="2880262"/>
                  </a:lnTo>
                  <a:lnTo>
                    <a:pt x="1516164" y="2887249"/>
                  </a:lnTo>
                  <a:lnTo>
                    <a:pt x="1524103" y="2894235"/>
                  </a:lnTo>
                  <a:lnTo>
                    <a:pt x="1531407" y="2900904"/>
                  </a:lnTo>
                  <a:lnTo>
                    <a:pt x="1539346" y="2907255"/>
                  </a:lnTo>
                  <a:lnTo>
                    <a:pt x="1546968" y="2913289"/>
                  </a:lnTo>
                  <a:lnTo>
                    <a:pt x="1555224" y="2919323"/>
                  </a:lnTo>
                  <a:lnTo>
                    <a:pt x="1563481" y="2925356"/>
                  </a:lnTo>
                  <a:lnTo>
                    <a:pt x="1572055" y="2930755"/>
                  </a:lnTo>
                  <a:lnTo>
                    <a:pt x="1580629" y="2936471"/>
                  </a:lnTo>
                  <a:lnTo>
                    <a:pt x="1589203" y="2941552"/>
                  </a:lnTo>
                  <a:lnTo>
                    <a:pt x="1598095" y="2946951"/>
                  </a:lnTo>
                  <a:lnTo>
                    <a:pt x="1606987" y="2951714"/>
                  </a:lnTo>
                  <a:lnTo>
                    <a:pt x="1615879" y="2956478"/>
                  </a:lnTo>
                  <a:lnTo>
                    <a:pt x="1625088" y="2960606"/>
                  </a:lnTo>
                  <a:lnTo>
                    <a:pt x="1634298" y="2965052"/>
                  </a:lnTo>
                  <a:lnTo>
                    <a:pt x="1643824" y="2969180"/>
                  </a:lnTo>
                  <a:lnTo>
                    <a:pt x="1653351" y="2972991"/>
                  </a:lnTo>
                  <a:lnTo>
                    <a:pt x="1662878" y="2976167"/>
                  </a:lnTo>
                  <a:lnTo>
                    <a:pt x="1672723" y="2979660"/>
                  </a:lnTo>
                  <a:lnTo>
                    <a:pt x="1682567" y="2982518"/>
                  </a:lnTo>
                  <a:lnTo>
                    <a:pt x="1692730" y="2985376"/>
                  </a:lnTo>
                  <a:lnTo>
                    <a:pt x="1702892" y="2988234"/>
                  </a:lnTo>
                  <a:lnTo>
                    <a:pt x="1713054" y="2990457"/>
                  </a:lnTo>
                  <a:lnTo>
                    <a:pt x="1723216" y="2992680"/>
                  </a:lnTo>
                  <a:lnTo>
                    <a:pt x="1733695" y="2994585"/>
                  </a:lnTo>
                  <a:lnTo>
                    <a:pt x="1744493" y="2995856"/>
                  </a:lnTo>
                  <a:lnTo>
                    <a:pt x="1754655" y="2997443"/>
                  </a:lnTo>
                  <a:lnTo>
                    <a:pt x="1765452" y="2998396"/>
                  </a:lnTo>
                  <a:lnTo>
                    <a:pt x="1776249" y="2999349"/>
                  </a:lnTo>
                  <a:lnTo>
                    <a:pt x="1787046" y="2999666"/>
                  </a:lnTo>
                  <a:lnTo>
                    <a:pt x="1797843" y="2999984"/>
                  </a:lnTo>
                  <a:lnTo>
                    <a:pt x="1808958" y="2999984"/>
                  </a:lnTo>
                  <a:lnTo>
                    <a:pt x="1819438" y="2999666"/>
                  </a:lnTo>
                  <a:lnTo>
                    <a:pt x="1830235" y="2999349"/>
                  </a:lnTo>
                  <a:lnTo>
                    <a:pt x="1841032" y="2998396"/>
                  </a:lnTo>
                  <a:lnTo>
                    <a:pt x="1851512" y="2997443"/>
                  </a:lnTo>
                  <a:lnTo>
                    <a:pt x="1861674" y="2995856"/>
                  </a:lnTo>
                  <a:lnTo>
                    <a:pt x="1872153" y="2994585"/>
                  </a:lnTo>
                  <a:lnTo>
                    <a:pt x="1882633" y="2992680"/>
                  </a:lnTo>
                  <a:lnTo>
                    <a:pt x="1892795" y="2990457"/>
                  </a:lnTo>
                  <a:lnTo>
                    <a:pt x="1902639" y="2988234"/>
                  </a:lnTo>
                  <a:lnTo>
                    <a:pt x="1912801" y="2985376"/>
                  </a:lnTo>
                  <a:lnTo>
                    <a:pt x="1922646" y="2982836"/>
                  </a:lnTo>
                  <a:lnTo>
                    <a:pt x="1932490" y="2979660"/>
                  </a:lnTo>
                  <a:lnTo>
                    <a:pt x="1942017" y="2976484"/>
                  </a:lnTo>
                  <a:lnTo>
                    <a:pt x="1951862" y="2972991"/>
                  </a:lnTo>
                  <a:lnTo>
                    <a:pt x="1961389" y="2969180"/>
                  </a:lnTo>
                  <a:lnTo>
                    <a:pt x="1970598" y="2965052"/>
                  </a:lnTo>
                  <a:lnTo>
                    <a:pt x="1980125" y="2960924"/>
                  </a:lnTo>
                  <a:lnTo>
                    <a:pt x="1989334" y="2956478"/>
                  </a:lnTo>
                  <a:lnTo>
                    <a:pt x="1998226" y="2952032"/>
                  </a:lnTo>
                  <a:lnTo>
                    <a:pt x="2007118" y="2947268"/>
                  </a:lnTo>
                  <a:lnTo>
                    <a:pt x="2016010" y="2942187"/>
                  </a:lnTo>
                  <a:lnTo>
                    <a:pt x="2024584" y="2936789"/>
                  </a:lnTo>
                  <a:lnTo>
                    <a:pt x="2033158" y="2931390"/>
                  </a:lnTo>
                  <a:lnTo>
                    <a:pt x="2041415" y="2925674"/>
                  </a:lnTo>
                  <a:lnTo>
                    <a:pt x="2049354" y="2919640"/>
                  </a:lnTo>
                  <a:lnTo>
                    <a:pt x="2057610" y="2913924"/>
                  </a:lnTo>
                  <a:lnTo>
                    <a:pt x="2065867" y="2907573"/>
                  </a:lnTo>
                  <a:lnTo>
                    <a:pt x="2073489" y="2901222"/>
                  </a:lnTo>
                  <a:lnTo>
                    <a:pt x="2081110" y="2894553"/>
                  </a:lnTo>
                  <a:lnTo>
                    <a:pt x="2088414" y="2887884"/>
                  </a:lnTo>
                  <a:lnTo>
                    <a:pt x="2096036" y="2880580"/>
                  </a:lnTo>
                  <a:lnTo>
                    <a:pt x="2103022" y="2873594"/>
                  </a:lnTo>
                  <a:lnTo>
                    <a:pt x="2110008" y="2866290"/>
                  </a:lnTo>
                  <a:lnTo>
                    <a:pt x="2116677" y="2858668"/>
                  </a:lnTo>
                  <a:lnTo>
                    <a:pt x="2123346" y="2851364"/>
                  </a:lnTo>
                  <a:lnTo>
                    <a:pt x="2130015" y="2843425"/>
                  </a:lnTo>
                  <a:lnTo>
                    <a:pt x="2136049" y="2835804"/>
                  </a:lnTo>
                  <a:lnTo>
                    <a:pt x="2142400" y="2827547"/>
                  </a:lnTo>
                  <a:lnTo>
                    <a:pt x="2148434" y="2819290"/>
                  </a:lnTo>
                  <a:lnTo>
                    <a:pt x="2153832" y="2810716"/>
                  </a:lnTo>
                  <a:lnTo>
                    <a:pt x="2159548" y="2802459"/>
                  </a:lnTo>
                  <a:lnTo>
                    <a:pt x="2164629" y="2793885"/>
                  </a:lnTo>
                  <a:lnTo>
                    <a:pt x="2169393" y="2784993"/>
                  </a:lnTo>
                  <a:lnTo>
                    <a:pt x="2174474" y="2775784"/>
                  </a:lnTo>
                  <a:lnTo>
                    <a:pt x="2179237" y="2766892"/>
                  </a:lnTo>
                  <a:lnTo>
                    <a:pt x="2183683" y="2757683"/>
                  </a:lnTo>
                  <a:lnTo>
                    <a:pt x="2187811" y="2748474"/>
                  </a:lnTo>
                  <a:lnTo>
                    <a:pt x="2191622" y="2739264"/>
                  </a:lnTo>
                  <a:lnTo>
                    <a:pt x="2195433" y="2729420"/>
                  </a:lnTo>
                  <a:lnTo>
                    <a:pt x="2199244" y="2719893"/>
                  </a:lnTo>
                  <a:lnTo>
                    <a:pt x="2202102" y="2710048"/>
                  </a:lnTo>
                  <a:lnTo>
                    <a:pt x="2205595" y="2700204"/>
                  </a:lnTo>
                  <a:lnTo>
                    <a:pt x="2208136" y="2690042"/>
                  </a:lnTo>
                  <a:lnTo>
                    <a:pt x="2210676" y="2680197"/>
                  </a:lnTo>
                  <a:lnTo>
                    <a:pt x="2213217" y="2669718"/>
                  </a:lnTo>
                  <a:lnTo>
                    <a:pt x="2215122" y="2659556"/>
                  </a:lnTo>
                  <a:lnTo>
                    <a:pt x="2217027" y="2649076"/>
                  </a:lnTo>
                  <a:lnTo>
                    <a:pt x="2218615" y="2638279"/>
                  </a:lnTo>
                  <a:lnTo>
                    <a:pt x="2219885" y="2628117"/>
                  </a:lnTo>
                  <a:lnTo>
                    <a:pt x="2221156" y="2617320"/>
                  </a:lnTo>
                  <a:lnTo>
                    <a:pt x="2221791" y="2606523"/>
                  </a:lnTo>
                  <a:lnTo>
                    <a:pt x="2222743" y="2595725"/>
                  </a:lnTo>
                  <a:lnTo>
                    <a:pt x="2222743" y="2584611"/>
                  </a:lnTo>
                  <a:lnTo>
                    <a:pt x="2222743" y="2573814"/>
                  </a:lnTo>
                  <a:lnTo>
                    <a:pt x="2222743" y="2563016"/>
                  </a:lnTo>
                  <a:lnTo>
                    <a:pt x="2221791" y="2552537"/>
                  </a:lnTo>
                  <a:lnTo>
                    <a:pt x="2221156" y="2541740"/>
                  </a:lnTo>
                  <a:lnTo>
                    <a:pt x="2219885" y="2531260"/>
                  </a:lnTo>
                  <a:lnTo>
                    <a:pt x="2218933" y="2521098"/>
                  </a:lnTo>
                  <a:lnTo>
                    <a:pt x="2217027" y="2510618"/>
                  </a:lnTo>
                  <a:lnTo>
                    <a:pt x="2215122" y="2500139"/>
                  </a:lnTo>
                  <a:lnTo>
                    <a:pt x="2213217" y="2490294"/>
                  </a:lnTo>
                  <a:lnTo>
                    <a:pt x="2210994" y="2479815"/>
                  </a:lnTo>
                  <a:lnTo>
                    <a:pt x="2208453" y="2469970"/>
                  </a:lnTo>
                  <a:lnTo>
                    <a:pt x="2205595" y="2460126"/>
                  </a:lnTo>
                  <a:lnTo>
                    <a:pt x="2202419" y="2449964"/>
                  </a:lnTo>
                  <a:lnTo>
                    <a:pt x="2199244" y="2440437"/>
                  </a:lnTo>
                  <a:lnTo>
                    <a:pt x="2195751" y="2430910"/>
                  </a:lnTo>
                  <a:lnTo>
                    <a:pt x="2192257" y="2421383"/>
                  </a:lnTo>
                  <a:lnTo>
                    <a:pt x="2188129" y="2412174"/>
                  </a:lnTo>
                  <a:lnTo>
                    <a:pt x="2184001" y="2402964"/>
                  </a:lnTo>
                  <a:lnTo>
                    <a:pt x="2179555" y="2393437"/>
                  </a:lnTo>
                  <a:lnTo>
                    <a:pt x="2174791" y="2384546"/>
                  </a:lnTo>
                  <a:lnTo>
                    <a:pt x="2169710" y="2375654"/>
                  </a:lnTo>
                  <a:lnTo>
                    <a:pt x="2164947" y="2366762"/>
                  </a:lnTo>
                  <a:lnTo>
                    <a:pt x="2159866" y="2358188"/>
                  </a:lnTo>
                  <a:lnTo>
                    <a:pt x="2154150" y="2349614"/>
                  </a:lnTo>
                  <a:lnTo>
                    <a:pt x="2148751" y="2341357"/>
                  </a:lnTo>
                  <a:lnTo>
                    <a:pt x="2142717" y="2333418"/>
                  </a:lnTo>
                  <a:lnTo>
                    <a:pt x="2136684" y="2325161"/>
                  </a:lnTo>
                  <a:lnTo>
                    <a:pt x="2130332" y="2316905"/>
                  </a:lnTo>
                  <a:lnTo>
                    <a:pt x="2124299" y="2309283"/>
                  </a:lnTo>
                  <a:lnTo>
                    <a:pt x="2117312" y="2301661"/>
                  </a:lnTo>
                  <a:lnTo>
                    <a:pt x="2110643" y="2294357"/>
                  </a:lnTo>
                  <a:lnTo>
                    <a:pt x="2103657" y="2286736"/>
                  </a:lnTo>
                  <a:lnTo>
                    <a:pt x="2096671" y="2279750"/>
                  </a:lnTo>
                  <a:lnTo>
                    <a:pt x="2089367" y="2272763"/>
                  </a:lnTo>
                  <a:lnTo>
                    <a:pt x="2081745" y="2265777"/>
                  </a:lnTo>
                  <a:lnTo>
                    <a:pt x="2074124" y="2259425"/>
                  </a:lnTo>
                  <a:lnTo>
                    <a:pt x="2066185" y="2252757"/>
                  </a:lnTo>
                  <a:lnTo>
                    <a:pt x="2058245" y="2246405"/>
                  </a:lnTo>
                  <a:lnTo>
                    <a:pt x="2050306" y="2240372"/>
                  </a:lnTo>
                  <a:lnTo>
                    <a:pt x="2042050" y="2234338"/>
                  </a:lnTo>
                  <a:lnTo>
                    <a:pt x="2033793" y="2228939"/>
                  </a:lnTo>
                  <a:lnTo>
                    <a:pt x="2025219" y="2223223"/>
                  </a:lnTo>
                  <a:lnTo>
                    <a:pt x="2016327" y="2218142"/>
                  </a:lnTo>
                  <a:lnTo>
                    <a:pt x="2007753" y="2213061"/>
                  </a:lnTo>
                  <a:lnTo>
                    <a:pt x="1998861" y="2207980"/>
                  </a:lnTo>
                  <a:lnTo>
                    <a:pt x="1989652" y="2203534"/>
                  </a:lnTo>
                  <a:lnTo>
                    <a:pt x="1980760" y="2199088"/>
                  </a:lnTo>
                  <a:lnTo>
                    <a:pt x="1971551" y="2194643"/>
                  </a:lnTo>
                  <a:lnTo>
                    <a:pt x="1961706" y="2190832"/>
                  </a:lnTo>
                  <a:lnTo>
                    <a:pt x="1952179" y="2187021"/>
                  </a:lnTo>
                  <a:lnTo>
                    <a:pt x="1942335" y="2183528"/>
                  </a:lnTo>
                  <a:lnTo>
                    <a:pt x="1932808" y="2180352"/>
                  </a:lnTo>
                  <a:lnTo>
                    <a:pt x="1922963" y="2177177"/>
                  </a:lnTo>
                  <a:lnTo>
                    <a:pt x="1913119" y="2174318"/>
                  </a:lnTo>
                  <a:lnTo>
                    <a:pt x="1902639" y="2171778"/>
                  </a:lnTo>
                  <a:lnTo>
                    <a:pt x="1892795" y="2169555"/>
                  </a:lnTo>
                  <a:lnTo>
                    <a:pt x="1882315" y="2167332"/>
                  </a:lnTo>
                  <a:lnTo>
                    <a:pt x="1871836" y="2165427"/>
                  </a:lnTo>
                  <a:lnTo>
                    <a:pt x="1861356" y="2163839"/>
                  </a:lnTo>
                  <a:lnTo>
                    <a:pt x="1850559" y="2162251"/>
                  </a:lnTo>
                  <a:lnTo>
                    <a:pt x="1840397" y="2161298"/>
                  </a:lnTo>
                  <a:lnTo>
                    <a:pt x="1829600" y="2160663"/>
                  </a:lnTo>
                  <a:lnTo>
                    <a:pt x="1818167" y="2160028"/>
                  </a:lnTo>
                  <a:lnTo>
                    <a:pt x="1807688" y="2159710"/>
                  </a:lnTo>
                  <a:lnTo>
                    <a:pt x="1796891" y="2159710"/>
                  </a:lnTo>
                  <a:close/>
                  <a:moveTo>
                    <a:pt x="1703527" y="1784350"/>
                  </a:moveTo>
                  <a:lnTo>
                    <a:pt x="1960753" y="1793877"/>
                  </a:lnTo>
                  <a:lnTo>
                    <a:pt x="1955037" y="1945990"/>
                  </a:lnTo>
                  <a:lnTo>
                    <a:pt x="1970280" y="1950118"/>
                  </a:lnTo>
                  <a:lnTo>
                    <a:pt x="1985841" y="1954247"/>
                  </a:lnTo>
                  <a:lnTo>
                    <a:pt x="2000766" y="1959010"/>
                  </a:lnTo>
                  <a:lnTo>
                    <a:pt x="2016010" y="1963774"/>
                  </a:lnTo>
                  <a:lnTo>
                    <a:pt x="2030935" y="1969172"/>
                  </a:lnTo>
                  <a:lnTo>
                    <a:pt x="2045225" y="1975206"/>
                  </a:lnTo>
                  <a:lnTo>
                    <a:pt x="2059833" y="1980922"/>
                  </a:lnTo>
                  <a:lnTo>
                    <a:pt x="2074441" y="1987273"/>
                  </a:lnTo>
                  <a:lnTo>
                    <a:pt x="2088414" y="1993942"/>
                  </a:lnTo>
                  <a:lnTo>
                    <a:pt x="2102069" y="2001246"/>
                  </a:lnTo>
                  <a:lnTo>
                    <a:pt x="2116042" y="2008550"/>
                  </a:lnTo>
                  <a:lnTo>
                    <a:pt x="2129697" y="2016172"/>
                  </a:lnTo>
                  <a:lnTo>
                    <a:pt x="2143035" y="2024111"/>
                  </a:lnTo>
                  <a:lnTo>
                    <a:pt x="2156055" y="2032367"/>
                  </a:lnTo>
                  <a:lnTo>
                    <a:pt x="2169075" y="2041259"/>
                  </a:lnTo>
                  <a:lnTo>
                    <a:pt x="2181778" y="2050151"/>
                  </a:lnTo>
                  <a:lnTo>
                    <a:pt x="2293243" y="1945990"/>
                  </a:lnTo>
                  <a:lnTo>
                    <a:pt x="2468220" y="2134941"/>
                  </a:lnTo>
                  <a:lnTo>
                    <a:pt x="2357390" y="2237831"/>
                  </a:lnTo>
                  <a:lnTo>
                    <a:pt x="2365330" y="2251169"/>
                  </a:lnTo>
                  <a:lnTo>
                    <a:pt x="2373269" y="2264507"/>
                  </a:lnTo>
                  <a:lnTo>
                    <a:pt x="2380573" y="2278162"/>
                  </a:lnTo>
                  <a:lnTo>
                    <a:pt x="2387559" y="2292135"/>
                  </a:lnTo>
                  <a:lnTo>
                    <a:pt x="2394228" y="2306107"/>
                  </a:lnTo>
                  <a:lnTo>
                    <a:pt x="2400897" y="2320715"/>
                  </a:lnTo>
                  <a:lnTo>
                    <a:pt x="2406930" y="2335323"/>
                  </a:lnTo>
                  <a:lnTo>
                    <a:pt x="2412647" y="2349614"/>
                  </a:lnTo>
                  <a:lnTo>
                    <a:pt x="2418045" y="2364539"/>
                  </a:lnTo>
                  <a:lnTo>
                    <a:pt x="2423444" y="2379465"/>
                  </a:lnTo>
                  <a:lnTo>
                    <a:pt x="2427890" y="2394708"/>
                  </a:lnTo>
                  <a:lnTo>
                    <a:pt x="2432335" y="2409951"/>
                  </a:lnTo>
                  <a:lnTo>
                    <a:pt x="2435829" y="2425194"/>
                  </a:lnTo>
                  <a:lnTo>
                    <a:pt x="2439639" y="2440754"/>
                  </a:lnTo>
                  <a:lnTo>
                    <a:pt x="2443133" y="2456315"/>
                  </a:lnTo>
                  <a:lnTo>
                    <a:pt x="2445673" y="2472193"/>
                  </a:lnTo>
                  <a:lnTo>
                    <a:pt x="2595563" y="2477909"/>
                  </a:lnTo>
                  <a:lnTo>
                    <a:pt x="2586354" y="2735136"/>
                  </a:lnTo>
                  <a:lnTo>
                    <a:pt x="2437099" y="2729420"/>
                  </a:lnTo>
                  <a:lnTo>
                    <a:pt x="2432971" y="2744980"/>
                  </a:lnTo>
                  <a:lnTo>
                    <a:pt x="2428842" y="2760541"/>
                  </a:lnTo>
                  <a:lnTo>
                    <a:pt x="2424079" y="2776419"/>
                  </a:lnTo>
                  <a:lnTo>
                    <a:pt x="2419315" y="2791027"/>
                  </a:lnTo>
                  <a:lnTo>
                    <a:pt x="2413599" y="2806270"/>
                  </a:lnTo>
                  <a:lnTo>
                    <a:pt x="2408201" y="2821196"/>
                  </a:lnTo>
                  <a:lnTo>
                    <a:pt x="2402167" y="2835804"/>
                  </a:lnTo>
                  <a:lnTo>
                    <a:pt x="2395816" y="2850094"/>
                  </a:lnTo>
                  <a:lnTo>
                    <a:pt x="2388829" y="2864702"/>
                  </a:lnTo>
                  <a:lnTo>
                    <a:pt x="2381525" y="2878992"/>
                  </a:lnTo>
                  <a:lnTo>
                    <a:pt x="2374221" y="2892647"/>
                  </a:lnTo>
                  <a:lnTo>
                    <a:pt x="2366917" y="2906303"/>
                  </a:lnTo>
                  <a:lnTo>
                    <a:pt x="2358661" y="2919640"/>
                  </a:lnTo>
                  <a:lnTo>
                    <a:pt x="2350404" y="2932978"/>
                  </a:lnTo>
                  <a:lnTo>
                    <a:pt x="2341512" y="2945998"/>
                  </a:lnTo>
                  <a:lnTo>
                    <a:pt x="2332620" y="2958701"/>
                  </a:lnTo>
                  <a:lnTo>
                    <a:pt x="2433606" y="3067625"/>
                  </a:lnTo>
                  <a:lnTo>
                    <a:pt x="2245290" y="3242603"/>
                  </a:lnTo>
                  <a:lnTo>
                    <a:pt x="2144940" y="3134949"/>
                  </a:lnTo>
                  <a:lnTo>
                    <a:pt x="2131285" y="3143205"/>
                  </a:lnTo>
                  <a:lnTo>
                    <a:pt x="2117947" y="3150509"/>
                  </a:lnTo>
                  <a:lnTo>
                    <a:pt x="2103657" y="3157813"/>
                  </a:lnTo>
                  <a:lnTo>
                    <a:pt x="2089684" y="3165117"/>
                  </a:lnTo>
                  <a:lnTo>
                    <a:pt x="2075394" y="3172103"/>
                  </a:lnTo>
                  <a:lnTo>
                    <a:pt x="2061104" y="3178455"/>
                  </a:lnTo>
                  <a:lnTo>
                    <a:pt x="2046496" y="3184488"/>
                  </a:lnTo>
                  <a:lnTo>
                    <a:pt x="2031570" y="3190205"/>
                  </a:lnTo>
                  <a:lnTo>
                    <a:pt x="2016645" y="3195603"/>
                  </a:lnTo>
                  <a:lnTo>
                    <a:pt x="2001402" y="3200684"/>
                  </a:lnTo>
                  <a:lnTo>
                    <a:pt x="1986159" y="3205448"/>
                  </a:lnTo>
                  <a:lnTo>
                    <a:pt x="1970598" y="3209576"/>
                  </a:lnTo>
                  <a:lnTo>
                    <a:pt x="1955037" y="3213704"/>
                  </a:lnTo>
                  <a:lnTo>
                    <a:pt x="1939477" y="3217515"/>
                  </a:lnTo>
                  <a:lnTo>
                    <a:pt x="1923916" y="3220373"/>
                  </a:lnTo>
                  <a:lnTo>
                    <a:pt x="1908038" y="3223231"/>
                  </a:lnTo>
                  <a:lnTo>
                    <a:pt x="1902322" y="3370263"/>
                  </a:lnTo>
                  <a:lnTo>
                    <a:pt x="1645095" y="3360736"/>
                  </a:lnTo>
                  <a:lnTo>
                    <a:pt x="1650493" y="3213704"/>
                  </a:lnTo>
                  <a:lnTo>
                    <a:pt x="1634615" y="3209576"/>
                  </a:lnTo>
                  <a:lnTo>
                    <a:pt x="1619054" y="3205130"/>
                  </a:lnTo>
                  <a:lnTo>
                    <a:pt x="1603494" y="3200684"/>
                  </a:lnTo>
                  <a:lnTo>
                    <a:pt x="1588251" y="3195603"/>
                  </a:lnTo>
                  <a:lnTo>
                    <a:pt x="1573325" y="3189887"/>
                  </a:lnTo>
                  <a:lnTo>
                    <a:pt x="1558717" y="3184488"/>
                  </a:lnTo>
                  <a:lnTo>
                    <a:pt x="1543792" y="3178137"/>
                  </a:lnTo>
                  <a:lnTo>
                    <a:pt x="1529184" y="3171786"/>
                  </a:lnTo>
                  <a:lnTo>
                    <a:pt x="1515211" y="3164482"/>
                  </a:lnTo>
                  <a:lnTo>
                    <a:pt x="1500921" y="3157496"/>
                  </a:lnTo>
                  <a:lnTo>
                    <a:pt x="1486948" y="3150192"/>
                  </a:lnTo>
                  <a:lnTo>
                    <a:pt x="1472975" y="3142252"/>
                  </a:lnTo>
                  <a:lnTo>
                    <a:pt x="1459637" y="3134313"/>
                  </a:lnTo>
                  <a:lnTo>
                    <a:pt x="1446300" y="3125739"/>
                  </a:lnTo>
                  <a:lnTo>
                    <a:pt x="1433280" y="3117165"/>
                  </a:lnTo>
                  <a:lnTo>
                    <a:pt x="1420577" y="3107638"/>
                  </a:lnTo>
                  <a:lnTo>
                    <a:pt x="1312606" y="3207988"/>
                  </a:lnTo>
                  <a:lnTo>
                    <a:pt x="1137310" y="3019673"/>
                  </a:lnTo>
                  <a:lnTo>
                    <a:pt x="1245917" y="2918688"/>
                  </a:lnTo>
                  <a:lnTo>
                    <a:pt x="1238296" y="2905350"/>
                  </a:lnTo>
                  <a:lnTo>
                    <a:pt x="1230357" y="2891377"/>
                  </a:lnTo>
                  <a:lnTo>
                    <a:pt x="1223053" y="2877722"/>
                  </a:lnTo>
                  <a:lnTo>
                    <a:pt x="1216066" y="2863749"/>
                  </a:lnTo>
                  <a:lnTo>
                    <a:pt x="1209397" y="2849459"/>
                  </a:lnTo>
                  <a:lnTo>
                    <a:pt x="1203046" y="2834851"/>
                  </a:lnTo>
                  <a:lnTo>
                    <a:pt x="1197012" y="2820560"/>
                  </a:lnTo>
                  <a:lnTo>
                    <a:pt x="1191296" y="2805635"/>
                  </a:lnTo>
                  <a:lnTo>
                    <a:pt x="1186215" y="2790710"/>
                  </a:lnTo>
                  <a:lnTo>
                    <a:pt x="1181134" y="2775466"/>
                  </a:lnTo>
                  <a:lnTo>
                    <a:pt x="1176688" y="2760223"/>
                  </a:lnTo>
                  <a:lnTo>
                    <a:pt x="1172560" y="2744980"/>
                  </a:lnTo>
                  <a:lnTo>
                    <a:pt x="1168432" y="2729420"/>
                  </a:lnTo>
                  <a:lnTo>
                    <a:pt x="1164938" y="2713859"/>
                  </a:lnTo>
                  <a:lnTo>
                    <a:pt x="1161763" y="2697981"/>
                  </a:lnTo>
                  <a:lnTo>
                    <a:pt x="1159222" y="2682420"/>
                  </a:lnTo>
                  <a:lnTo>
                    <a:pt x="1009650" y="2676704"/>
                  </a:lnTo>
                  <a:lnTo>
                    <a:pt x="1019494" y="2419478"/>
                  </a:lnTo>
                  <a:lnTo>
                    <a:pt x="1169384" y="2425194"/>
                  </a:lnTo>
                  <a:lnTo>
                    <a:pt x="1173513" y="2409633"/>
                  </a:lnTo>
                  <a:lnTo>
                    <a:pt x="1177641" y="2393755"/>
                  </a:lnTo>
                  <a:lnTo>
                    <a:pt x="1182404" y="2378512"/>
                  </a:lnTo>
                  <a:lnTo>
                    <a:pt x="1187803" y="2363904"/>
                  </a:lnTo>
                  <a:lnTo>
                    <a:pt x="1193202" y="2348978"/>
                  </a:lnTo>
                  <a:lnTo>
                    <a:pt x="1198918" y="2334053"/>
                  </a:lnTo>
                  <a:lnTo>
                    <a:pt x="1205269" y="2319445"/>
                  </a:lnTo>
                  <a:lnTo>
                    <a:pt x="1211620" y="2305155"/>
                  </a:lnTo>
                  <a:lnTo>
                    <a:pt x="1218607" y="2290864"/>
                  </a:lnTo>
                  <a:lnTo>
                    <a:pt x="1225593" y="2277209"/>
                  </a:lnTo>
                  <a:lnTo>
                    <a:pt x="1233215" y="2263554"/>
                  </a:lnTo>
                  <a:lnTo>
                    <a:pt x="1240836" y="2249581"/>
                  </a:lnTo>
                  <a:lnTo>
                    <a:pt x="1248775" y="2236243"/>
                  </a:lnTo>
                  <a:lnTo>
                    <a:pt x="1257349" y="2223223"/>
                  </a:lnTo>
                  <a:lnTo>
                    <a:pt x="1265606" y="2210203"/>
                  </a:lnTo>
                  <a:lnTo>
                    <a:pt x="1274815" y="2197818"/>
                  </a:lnTo>
                  <a:lnTo>
                    <a:pt x="1171607" y="2086988"/>
                  </a:lnTo>
                  <a:lnTo>
                    <a:pt x="1360558" y="1912011"/>
                  </a:lnTo>
                  <a:lnTo>
                    <a:pt x="1464083" y="2023476"/>
                  </a:lnTo>
                  <a:lnTo>
                    <a:pt x="1477421" y="2015537"/>
                  </a:lnTo>
                  <a:lnTo>
                    <a:pt x="1491076" y="2007915"/>
                  </a:lnTo>
                  <a:lnTo>
                    <a:pt x="1504732" y="2000611"/>
                  </a:lnTo>
                  <a:lnTo>
                    <a:pt x="1518387" y="1993625"/>
                  </a:lnTo>
                  <a:lnTo>
                    <a:pt x="1532677" y="1986956"/>
                  </a:lnTo>
                  <a:lnTo>
                    <a:pt x="1546650" y="1980605"/>
                  </a:lnTo>
                  <a:lnTo>
                    <a:pt x="1561258" y="1974571"/>
                  </a:lnTo>
                  <a:lnTo>
                    <a:pt x="1575548" y="1969172"/>
                  </a:lnTo>
                  <a:lnTo>
                    <a:pt x="1590474" y="1963774"/>
                  </a:lnTo>
                  <a:lnTo>
                    <a:pt x="1605399" y="1958693"/>
                  </a:lnTo>
                  <a:lnTo>
                    <a:pt x="1620325" y="1954247"/>
                  </a:lnTo>
                  <a:lnTo>
                    <a:pt x="1635568" y="1950118"/>
                  </a:lnTo>
                  <a:lnTo>
                    <a:pt x="1650811" y="1945990"/>
                  </a:lnTo>
                  <a:lnTo>
                    <a:pt x="1666371" y="1942815"/>
                  </a:lnTo>
                  <a:lnTo>
                    <a:pt x="1681932" y="1939321"/>
                  </a:lnTo>
                  <a:lnTo>
                    <a:pt x="1697493" y="1936781"/>
                  </a:lnTo>
                  <a:lnTo>
                    <a:pt x="1703527" y="1784350"/>
                  </a:lnTo>
                  <a:close/>
                  <a:moveTo>
                    <a:pt x="499967" y="1495425"/>
                  </a:moveTo>
                  <a:lnTo>
                    <a:pt x="512673" y="1507816"/>
                  </a:lnTo>
                  <a:lnTo>
                    <a:pt x="526015" y="1520207"/>
                  </a:lnTo>
                  <a:lnTo>
                    <a:pt x="540309" y="1532916"/>
                  </a:lnTo>
                  <a:lnTo>
                    <a:pt x="555557" y="1545307"/>
                  </a:lnTo>
                  <a:lnTo>
                    <a:pt x="571122" y="1557381"/>
                  </a:lnTo>
                  <a:lnTo>
                    <a:pt x="587958" y="1569136"/>
                  </a:lnTo>
                  <a:lnTo>
                    <a:pt x="596217" y="1574220"/>
                  </a:lnTo>
                  <a:lnTo>
                    <a:pt x="604794" y="1579939"/>
                  </a:lnTo>
                  <a:lnTo>
                    <a:pt x="613371" y="1584705"/>
                  </a:lnTo>
                  <a:lnTo>
                    <a:pt x="622265" y="1589788"/>
                  </a:lnTo>
                  <a:lnTo>
                    <a:pt x="639736" y="1608851"/>
                  </a:lnTo>
                  <a:lnTo>
                    <a:pt x="657525" y="1628868"/>
                  </a:lnTo>
                  <a:lnTo>
                    <a:pt x="692150" y="1668583"/>
                  </a:lnTo>
                  <a:lnTo>
                    <a:pt x="641960" y="1916723"/>
                  </a:lnTo>
                  <a:lnTo>
                    <a:pt x="640054" y="1924030"/>
                  </a:lnTo>
                  <a:lnTo>
                    <a:pt x="637830" y="1931338"/>
                  </a:lnTo>
                  <a:lnTo>
                    <a:pt x="635289" y="1938328"/>
                  </a:lnTo>
                  <a:lnTo>
                    <a:pt x="631795" y="1945000"/>
                  </a:lnTo>
                  <a:lnTo>
                    <a:pt x="628618" y="1951672"/>
                  </a:lnTo>
                  <a:lnTo>
                    <a:pt x="624489" y="1958026"/>
                  </a:lnTo>
                  <a:lnTo>
                    <a:pt x="620041" y="1963745"/>
                  </a:lnTo>
                  <a:lnTo>
                    <a:pt x="615277" y="1969464"/>
                  </a:lnTo>
                  <a:lnTo>
                    <a:pt x="247746" y="2374875"/>
                  </a:lnTo>
                  <a:lnTo>
                    <a:pt x="244252" y="2379323"/>
                  </a:lnTo>
                  <a:lnTo>
                    <a:pt x="240122" y="2382818"/>
                  </a:lnTo>
                  <a:lnTo>
                    <a:pt x="235675" y="2386631"/>
                  </a:lnTo>
                  <a:lnTo>
                    <a:pt x="231228" y="2390126"/>
                  </a:lnTo>
                  <a:lnTo>
                    <a:pt x="226781" y="2393303"/>
                  </a:lnTo>
                  <a:lnTo>
                    <a:pt x="222334" y="2395845"/>
                  </a:lnTo>
                  <a:lnTo>
                    <a:pt x="217251" y="2399022"/>
                  </a:lnTo>
                  <a:lnTo>
                    <a:pt x="212486" y="2401246"/>
                  </a:lnTo>
                  <a:lnTo>
                    <a:pt x="207404" y="2403470"/>
                  </a:lnTo>
                  <a:lnTo>
                    <a:pt x="202639" y="2405377"/>
                  </a:lnTo>
                  <a:lnTo>
                    <a:pt x="197239" y="2406965"/>
                  </a:lnTo>
                  <a:lnTo>
                    <a:pt x="192156" y="2408236"/>
                  </a:lnTo>
                  <a:lnTo>
                    <a:pt x="187074" y="2409189"/>
                  </a:lnTo>
                  <a:lnTo>
                    <a:pt x="181673" y="2410460"/>
                  </a:lnTo>
                  <a:lnTo>
                    <a:pt x="176273" y="2411095"/>
                  </a:lnTo>
                  <a:lnTo>
                    <a:pt x="170873" y="2411413"/>
                  </a:lnTo>
                  <a:lnTo>
                    <a:pt x="165473" y="2411413"/>
                  </a:lnTo>
                  <a:lnTo>
                    <a:pt x="160073" y="2411413"/>
                  </a:lnTo>
                  <a:lnTo>
                    <a:pt x="154990" y="2411095"/>
                  </a:lnTo>
                  <a:lnTo>
                    <a:pt x="149272" y="2410460"/>
                  </a:lnTo>
                  <a:lnTo>
                    <a:pt x="144190" y="2409825"/>
                  </a:lnTo>
                  <a:lnTo>
                    <a:pt x="139107" y="2408554"/>
                  </a:lnTo>
                  <a:lnTo>
                    <a:pt x="133707" y="2406965"/>
                  </a:lnTo>
                  <a:lnTo>
                    <a:pt x="128625" y="2405377"/>
                  </a:lnTo>
                  <a:lnTo>
                    <a:pt x="123224" y="2403470"/>
                  </a:lnTo>
                  <a:lnTo>
                    <a:pt x="118459" y="2401246"/>
                  </a:lnTo>
                  <a:lnTo>
                    <a:pt x="113377" y="2399022"/>
                  </a:lnTo>
                  <a:lnTo>
                    <a:pt x="108612" y="2395845"/>
                  </a:lnTo>
                  <a:lnTo>
                    <a:pt x="104165" y="2392985"/>
                  </a:lnTo>
                  <a:lnTo>
                    <a:pt x="99082" y="2390126"/>
                  </a:lnTo>
                  <a:lnTo>
                    <a:pt x="94635" y="2386313"/>
                  </a:lnTo>
                  <a:lnTo>
                    <a:pt x="90506" y="2382501"/>
                  </a:lnTo>
                  <a:lnTo>
                    <a:pt x="86058" y="2378688"/>
                  </a:lnTo>
                  <a:lnTo>
                    <a:pt x="82564" y="2374875"/>
                  </a:lnTo>
                  <a:lnTo>
                    <a:pt x="78752" y="2370427"/>
                  </a:lnTo>
                  <a:lnTo>
                    <a:pt x="75258" y="2365661"/>
                  </a:lnTo>
                  <a:lnTo>
                    <a:pt x="72081" y="2361213"/>
                  </a:lnTo>
                  <a:lnTo>
                    <a:pt x="69222" y="2356448"/>
                  </a:lnTo>
                  <a:lnTo>
                    <a:pt x="66364" y="2351999"/>
                  </a:lnTo>
                  <a:lnTo>
                    <a:pt x="64140" y="2346916"/>
                  </a:lnTo>
                  <a:lnTo>
                    <a:pt x="61916" y="2342150"/>
                  </a:lnTo>
                  <a:lnTo>
                    <a:pt x="60328" y="2336749"/>
                  </a:lnTo>
                  <a:lnTo>
                    <a:pt x="58422" y="2331983"/>
                  </a:lnTo>
                  <a:lnTo>
                    <a:pt x="57151" y="2326900"/>
                  </a:lnTo>
                  <a:lnTo>
                    <a:pt x="55563" y="2321498"/>
                  </a:lnTo>
                  <a:lnTo>
                    <a:pt x="54928" y="2316097"/>
                  </a:lnTo>
                  <a:lnTo>
                    <a:pt x="54293" y="2310696"/>
                  </a:lnTo>
                  <a:lnTo>
                    <a:pt x="53975" y="2305612"/>
                  </a:lnTo>
                  <a:lnTo>
                    <a:pt x="53975" y="2299893"/>
                  </a:lnTo>
                  <a:lnTo>
                    <a:pt x="53975" y="2294810"/>
                  </a:lnTo>
                  <a:lnTo>
                    <a:pt x="54293" y="2289726"/>
                  </a:lnTo>
                  <a:lnTo>
                    <a:pt x="54928" y="2284007"/>
                  </a:lnTo>
                  <a:lnTo>
                    <a:pt x="55563" y="2278924"/>
                  </a:lnTo>
                  <a:lnTo>
                    <a:pt x="56834" y="2273523"/>
                  </a:lnTo>
                  <a:lnTo>
                    <a:pt x="58422" y="2268439"/>
                  </a:lnTo>
                  <a:lnTo>
                    <a:pt x="60328" y="2263355"/>
                  </a:lnTo>
                  <a:lnTo>
                    <a:pt x="61916" y="2257954"/>
                  </a:lnTo>
                  <a:lnTo>
                    <a:pt x="64140" y="2253188"/>
                  </a:lnTo>
                  <a:lnTo>
                    <a:pt x="66364" y="2248105"/>
                  </a:lnTo>
                  <a:lnTo>
                    <a:pt x="69222" y="2243021"/>
                  </a:lnTo>
                  <a:lnTo>
                    <a:pt x="72081" y="2238573"/>
                  </a:lnTo>
                  <a:lnTo>
                    <a:pt x="75258" y="2233807"/>
                  </a:lnTo>
                  <a:lnTo>
                    <a:pt x="78752" y="2229359"/>
                  </a:lnTo>
                  <a:lnTo>
                    <a:pt x="82882" y="2224911"/>
                  </a:lnTo>
                  <a:lnTo>
                    <a:pt x="429129" y="1842376"/>
                  </a:lnTo>
                  <a:lnTo>
                    <a:pt x="499967" y="1495425"/>
                  </a:lnTo>
                  <a:close/>
                  <a:moveTo>
                    <a:pt x="2178844" y="1055220"/>
                  </a:moveTo>
                  <a:lnTo>
                    <a:pt x="2166450" y="1055537"/>
                  </a:lnTo>
                  <a:lnTo>
                    <a:pt x="2154055" y="1056172"/>
                  </a:lnTo>
                  <a:lnTo>
                    <a:pt x="2141978" y="1058076"/>
                  </a:lnTo>
                  <a:lnTo>
                    <a:pt x="2129584" y="1059979"/>
                  </a:lnTo>
                  <a:lnTo>
                    <a:pt x="2117507" y="1062518"/>
                  </a:lnTo>
                  <a:lnTo>
                    <a:pt x="2105430" y="1066008"/>
                  </a:lnTo>
                  <a:lnTo>
                    <a:pt x="2093671" y="1070133"/>
                  </a:lnTo>
                  <a:lnTo>
                    <a:pt x="2081594" y="1074575"/>
                  </a:lnTo>
                  <a:lnTo>
                    <a:pt x="2070153" y="1079334"/>
                  </a:lnTo>
                  <a:lnTo>
                    <a:pt x="2058712" y="1085363"/>
                  </a:lnTo>
                  <a:lnTo>
                    <a:pt x="2047588" y="1091709"/>
                  </a:lnTo>
                  <a:lnTo>
                    <a:pt x="2036783" y="1098372"/>
                  </a:lnTo>
                  <a:lnTo>
                    <a:pt x="2025977" y="1105987"/>
                  </a:lnTo>
                  <a:lnTo>
                    <a:pt x="2015490" y="1114236"/>
                  </a:lnTo>
                  <a:lnTo>
                    <a:pt x="2005320" y="1122803"/>
                  </a:lnTo>
                  <a:lnTo>
                    <a:pt x="1996103" y="1132005"/>
                  </a:lnTo>
                  <a:lnTo>
                    <a:pt x="1987204" y="1141206"/>
                  </a:lnTo>
                  <a:lnTo>
                    <a:pt x="1978941" y="1151042"/>
                  </a:lnTo>
                  <a:lnTo>
                    <a:pt x="1971314" y="1161513"/>
                  </a:lnTo>
                  <a:lnTo>
                    <a:pt x="1964322" y="1171666"/>
                  </a:lnTo>
                  <a:lnTo>
                    <a:pt x="1957330" y="1182454"/>
                  </a:lnTo>
                  <a:lnTo>
                    <a:pt x="1951610" y="1193242"/>
                  </a:lnTo>
                  <a:lnTo>
                    <a:pt x="1945889" y="1204348"/>
                  </a:lnTo>
                  <a:lnTo>
                    <a:pt x="1941122" y="1216088"/>
                  </a:lnTo>
                  <a:lnTo>
                    <a:pt x="1936673" y="1227510"/>
                  </a:lnTo>
                  <a:lnTo>
                    <a:pt x="1932859" y="1239250"/>
                  </a:lnTo>
                  <a:lnTo>
                    <a:pt x="1929999" y="1251307"/>
                  </a:lnTo>
                  <a:lnTo>
                    <a:pt x="1927456" y="1263047"/>
                  </a:lnTo>
                  <a:lnTo>
                    <a:pt x="1925231" y="1275421"/>
                  </a:lnTo>
                  <a:lnTo>
                    <a:pt x="1923642" y="1287796"/>
                  </a:lnTo>
                  <a:lnTo>
                    <a:pt x="1923007" y="1299853"/>
                  </a:lnTo>
                  <a:lnTo>
                    <a:pt x="1922371" y="1312545"/>
                  </a:lnTo>
                  <a:lnTo>
                    <a:pt x="1923007" y="1324919"/>
                  </a:lnTo>
                  <a:lnTo>
                    <a:pt x="1923642" y="1336976"/>
                  </a:lnTo>
                  <a:lnTo>
                    <a:pt x="1925231" y="1349351"/>
                  </a:lnTo>
                  <a:lnTo>
                    <a:pt x="1927456" y="1361408"/>
                  </a:lnTo>
                  <a:lnTo>
                    <a:pt x="1929999" y="1373465"/>
                  </a:lnTo>
                  <a:lnTo>
                    <a:pt x="1933177" y="1385522"/>
                  </a:lnTo>
                  <a:lnTo>
                    <a:pt x="1936990" y="1397579"/>
                  </a:lnTo>
                  <a:lnTo>
                    <a:pt x="1941440" y="1409002"/>
                  </a:lnTo>
                  <a:lnTo>
                    <a:pt x="1946843" y="1420424"/>
                  </a:lnTo>
                  <a:lnTo>
                    <a:pt x="1952563" y="1432164"/>
                  </a:lnTo>
                  <a:lnTo>
                    <a:pt x="1958919" y="1443269"/>
                  </a:lnTo>
                  <a:lnTo>
                    <a:pt x="1965593" y="1454375"/>
                  </a:lnTo>
                  <a:lnTo>
                    <a:pt x="1973539" y="1465163"/>
                  </a:lnTo>
                  <a:lnTo>
                    <a:pt x="1981802" y="1475633"/>
                  </a:lnTo>
                  <a:lnTo>
                    <a:pt x="1990065" y="1485152"/>
                  </a:lnTo>
                  <a:lnTo>
                    <a:pt x="1999281" y="1494671"/>
                  </a:lnTo>
                  <a:lnTo>
                    <a:pt x="2008816" y="1503872"/>
                  </a:lnTo>
                  <a:lnTo>
                    <a:pt x="2018350" y="1511805"/>
                  </a:lnTo>
                  <a:lnTo>
                    <a:pt x="2028838" y="1519737"/>
                  </a:lnTo>
                  <a:lnTo>
                    <a:pt x="2039325" y="1526717"/>
                  </a:lnTo>
                  <a:lnTo>
                    <a:pt x="2049813" y="1533381"/>
                  </a:lnTo>
                  <a:lnTo>
                    <a:pt x="2060937" y="1539409"/>
                  </a:lnTo>
                  <a:lnTo>
                    <a:pt x="2072060" y="1544803"/>
                  </a:lnTo>
                  <a:lnTo>
                    <a:pt x="2083501" y="1549880"/>
                  </a:lnTo>
                  <a:lnTo>
                    <a:pt x="2094942" y="1554005"/>
                  </a:lnTo>
                  <a:lnTo>
                    <a:pt x="2107019" y="1557812"/>
                  </a:lnTo>
                  <a:lnTo>
                    <a:pt x="2118778" y="1560985"/>
                  </a:lnTo>
                  <a:lnTo>
                    <a:pt x="2130855" y="1563523"/>
                  </a:lnTo>
                  <a:lnTo>
                    <a:pt x="2142932" y="1565745"/>
                  </a:lnTo>
                  <a:lnTo>
                    <a:pt x="2155326" y="1567331"/>
                  </a:lnTo>
                  <a:lnTo>
                    <a:pt x="2167721" y="1567966"/>
                  </a:lnTo>
                  <a:lnTo>
                    <a:pt x="2179798" y="1568283"/>
                  </a:lnTo>
                  <a:lnTo>
                    <a:pt x="2192510" y="1567966"/>
                  </a:lnTo>
                  <a:lnTo>
                    <a:pt x="2204905" y="1567014"/>
                  </a:lnTo>
                  <a:lnTo>
                    <a:pt x="2216982" y="1565427"/>
                  </a:lnTo>
                  <a:lnTo>
                    <a:pt x="2229058" y="1563206"/>
                  </a:lnTo>
                  <a:lnTo>
                    <a:pt x="2241135" y="1560668"/>
                  </a:lnTo>
                  <a:lnTo>
                    <a:pt x="2253212" y="1557178"/>
                  </a:lnTo>
                  <a:lnTo>
                    <a:pt x="2264971" y="1553370"/>
                  </a:lnTo>
                  <a:lnTo>
                    <a:pt x="2277048" y="1548928"/>
                  </a:lnTo>
                  <a:lnTo>
                    <a:pt x="2288489" y="1543851"/>
                  </a:lnTo>
                  <a:lnTo>
                    <a:pt x="2299930" y="1538140"/>
                  </a:lnTo>
                  <a:lnTo>
                    <a:pt x="2311053" y="1532111"/>
                  </a:lnTo>
                  <a:lnTo>
                    <a:pt x="2321859" y="1524814"/>
                  </a:lnTo>
                  <a:lnTo>
                    <a:pt x="2332665" y="1517516"/>
                  </a:lnTo>
                  <a:lnTo>
                    <a:pt x="2343152" y="1509266"/>
                  </a:lnTo>
                  <a:lnTo>
                    <a:pt x="2353322" y="1500382"/>
                  </a:lnTo>
                  <a:lnTo>
                    <a:pt x="2362539" y="1491498"/>
                  </a:lnTo>
                  <a:lnTo>
                    <a:pt x="2371437" y="1482296"/>
                  </a:lnTo>
                  <a:lnTo>
                    <a:pt x="2379701" y="1472143"/>
                  </a:lnTo>
                  <a:lnTo>
                    <a:pt x="2387328" y="1462307"/>
                  </a:lnTo>
                  <a:lnTo>
                    <a:pt x="2394955" y="1451836"/>
                  </a:lnTo>
                  <a:lnTo>
                    <a:pt x="2400994" y="1441048"/>
                  </a:lnTo>
                  <a:lnTo>
                    <a:pt x="2407350" y="1430260"/>
                  </a:lnTo>
                  <a:lnTo>
                    <a:pt x="2412753" y="1419155"/>
                  </a:lnTo>
                  <a:lnTo>
                    <a:pt x="2417520" y="1407415"/>
                  </a:lnTo>
                  <a:lnTo>
                    <a:pt x="2421969" y="1395993"/>
                  </a:lnTo>
                  <a:lnTo>
                    <a:pt x="2425783" y="1384253"/>
                  </a:lnTo>
                  <a:lnTo>
                    <a:pt x="2428961" y="1372196"/>
                  </a:lnTo>
                  <a:lnTo>
                    <a:pt x="2431504" y="1360139"/>
                  </a:lnTo>
                  <a:lnTo>
                    <a:pt x="2433411" y="1348081"/>
                  </a:lnTo>
                  <a:lnTo>
                    <a:pt x="2435000" y="1336024"/>
                  </a:lnTo>
                  <a:lnTo>
                    <a:pt x="2435635" y="1323333"/>
                  </a:lnTo>
                  <a:lnTo>
                    <a:pt x="2435953" y="1310958"/>
                  </a:lnTo>
                  <a:lnTo>
                    <a:pt x="2435635" y="1298901"/>
                  </a:lnTo>
                  <a:lnTo>
                    <a:pt x="2435000" y="1286527"/>
                  </a:lnTo>
                  <a:lnTo>
                    <a:pt x="2433411" y="1274152"/>
                  </a:lnTo>
                  <a:lnTo>
                    <a:pt x="2431186" y="1262095"/>
                  </a:lnTo>
                  <a:lnTo>
                    <a:pt x="2428643" y="1250038"/>
                  </a:lnTo>
                  <a:lnTo>
                    <a:pt x="2425465" y="1237981"/>
                  </a:lnTo>
                  <a:lnTo>
                    <a:pt x="2421652" y="1225924"/>
                  </a:lnTo>
                  <a:lnTo>
                    <a:pt x="2416884" y="1214501"/>
                  </a:lnTo>
                  <a:lnTo>
                    <a:pt x="2411799" y="1203079"/>
                  </a:lnTo>
                  <a:lnTo>
                    <a:pt x="2406079" y="1191339"/>
                  </a:lnTo>
                  <a:lnTo>
                    <a:pt x="2399723" y="1180233"/>
                  </a:lnTo>
                  <a:lnTo>
                    <a:pt x="2393049" y="1169128"/>
                  </a:lnTo>
                  <a:lnTo>
                    <a:pt x="2385103" y="1158657"/>
                  </a:lnTo>
                  <a:lnTo>
                    <a:pt x="2376840" y="1148187"/>
                  </a:lnTo>
                  <a:lnTo>
                    <a:pt x="2368259" y="1138351"/>
                  </a:lnTo>
                  <a:lnTo>
                    <a:pt x="2359043" y="1128832"/>
                  </a:lnTo>
                  <a:lnTo>
                    <a:pt x="2349826" y="1120265"/>
                  </a:lnTo>
                  <a:lnTo>
                    <a:pt x="2340292" y="1111698"/>
                  </a:lnTo>
                  <a:lnTo>
                    <a:pt x="2329804" y="1103766"/>
                  </a:lnTo>
                  <a:lnTo>
                    <a:pt x="2319317" y="1096785"/>
                  </a:lnTo>
                  <a:lnTo>
                    <a:pt x="2308829" y="1090122"/>
                  </a:lnTo>
                  <a:lnTo>
                    <a:pt x="2297705" y="1084094"/>
                  </a:lnTo>
                  <a:lnTo>
                    <a:pt x="2286582" y="1078700"/>
                  </a:lnTo>
                  <a:lnTo>
                    <a:pt x="2275141" y="1073623"/>
                  </a:lnTo>
                  <a:lnTo>
                    <a:pt x="2263700" y="1069181"/>
                  </a:lnTo>
                  <a:lnTo>
                    <a:pt x="2251623" y="1065691"/>
                  </a:lnTo>
                  <a:lnTo>
                    <a:pt x="2239864" y="1062518"/>
                  </a:lnTo>
                  <a:lnTo>
                    <a:pt x="2227787" y="1059979"/>
                  </a:lnTo>
                  <a:lnTo>
                    <a:pt x="2215710" y="1057758"/>
                  </a:lnTo>
                  <a:lnTo>
                    <a:pt x="2203316" y="1056172"/>
                  </a:lnTo>
                  <a:lnTo>
                    <a:pt x="2190921" y="1055537"/>
                  </a:lnTo>
                  <a:lnTo>
                    <a:pt x="2178844" y="1055220"/>
                  </a:lnTo>
                  <a:close/>
                  <a:moveTo>
                    <a:pt x="2144839" y="823913"/>
                  </a:moveTo>
                  <a:lnTo>
                    <a:pt x="2301519" y="838826"/>
                  </a:lnTo>
                  <a:lnTo>
                    <a:pt x="2292938" y="930841"/>
                  </a:lnTo>
                  <a:lnTo>
                    <a:pt x="2302155" y="933379"/>
                  </a:lnTo>
                  <a:lnTo>
                    <a:pt x="2311053" y="936235"/>
                  </a:lnTo>
                  <a:lnTo>
                    <a:pt x="2319952" y="939725"/>
                  </a:lnTo>
                  <a:lnTo>
                    <a:pt x="2328851" y="943215"/>
                  </a:lnTo>
                  <a:lnTo>
                    <a:pt x="2338067" y="946706"/>
                  </a:lnTo>
                  <a:lnTo>
                    <a:pt x="2346330" y="950513"/>
                  </a:lnTo>
                  <a:lnTo>
                    <a:pt x="2354911" y="954638"/>
                  </a:lnTo>
                  <a:lnTo>
                    <a:pt x="2363492" y="959080"/>
                  </a:lnTo>
                  <a:lnTo>
                    <a:pt x="2372073" y="963522"/>
                  </a:lnTo>
                  <a:lnTo>
                    <a:pt x="2380654" y="968282"/>
                  </a:lnTo>
                  <a:lnTo>
                    <a:pt x="2388917" y="973358"/>
                  </a:lnTo>
                  <a:lnTo>
                    <a:pt x="2397180" y="978752"/>
                  </a:lnTo>
                  <a:lnTo>
                    <a:pt x="2405125" y="983829"/>
                  </a:lnTo>
                  <a:lnTo>
                    <a:pt x="2413071" y="989540"/>
                  </a:lnTo>
                  <a:lnTo>
                    <a:pt x="2420698" y="995569"/>
                  </a:lnTo>
                  <a:lnTo>
                    <a:pt x="2428643" y="1001280"/>
                  </a:lnTo>
                  <a:lnTo>
                    <a:pt x="2499197" y="943215"/>
                  </a:lnTo>
                  <a:lnTo>
                    <a:pt x="2599625" y="1063787"/>
                  </a:lnTo>
                  <a:lnTo>
                    <a:pt x="2529389" y="1122169"/>
                  </a:lnTo>
                  <a:lnTo>
                    <a:pt x="2533839" y="1130736"/>
                  </a:lnTo>
                  <a:lnTo>
                    <a:pt x="2538288" y="1139620"/>
                  </a:lnTo>
                  <a:lnTo>
                    <a:pt x="2542420" y="1148504"/>
                  </a:lnTo>
                  <a:lnTo>
                    <a:pt x="2546551" y="1157388"/>
                  </a:lnTo>
                  <a:lnTo>
                    <a:pt x="2550365" y="1166590"/>
                  </a:lnTo>
                  <a:lnTo>
                    <a:pt x="2553543" y="1175474"/>
                  </a:lnTo>
                  <a:lnTo>
                    <a:pt x="2557039" y="1184676"/>
                  </a:lnTo>
                  <a:lnTo>
                    <a:pt x="2559899" y="1193560"/>
                  </a:lnTo>
                  <a:lnTo>
                    <a:pt x="2562442" y="1203079"/>
                  </a:lnTo>
                  <a:lnTo>
                    <a:pt x="2564984" y="1212280"/>
                  </a:lnTo>
                  <a:lnTo>
                    <a:pt x="2567527" y="1221799"/>
                  </a:lnTo>
                  <a:lnTo>
                    <a:pt x="2569116" y="1231318"/>
                  </a:lnTo>
                  <a:lnTo>
                    <a:pt x="2571022" y="1240519"/>
                  </a:lnTo>
                  <a:lnTo>
                    <a:pt x="2572612" y="1249721"/>
                  </a:lnTo>
                  <a:lnTo>
                    <a:pt x="2574201" y="1259557"/>
                  </a:lnTo>
                  <a:lnTo>
                    <a:pt x="2575154" y="1269075"/>
                  </a:lnTo>
                  <a:lnTo>
                    <a:pt x="2665412" y="1277325"/>
                  </a:lnTo>
                  <a:lnTo>
                    <a:pt x="2650793" y="1433433"/>
                  </a:lnTo>
                  <a:lnTo>
                    <a:pt x="2561170" y="1425501"/>
                  </a:lnTo>
                  <a:lnTo>
                    <a:pt x="2558310" y="1434385"/>
                  </a:lnTo>
                  <a:lnTo>
                    <a:pt x="2555132" y="1443587"/>
                  </a:lnTo>
                  <a:lnTo>
                    <a:pt x="2552272" y="1452471"/>
                  </a:lnTo>
                  <a:lnTo>
                    <a:pt x="2548458" y="1461355"/>
                  </a:lnTo>
                  <a:lnTo>
                    <a:pt x="2544644" y="1470239"/>
                  </a:lnTo>
                  <a:lnTo>
                    <a:pt x="2540513" y="1479124"/>
                  </a:lnTo>
                  <a:lnTo>
                    <a:pt x="2536381" y="1488008"/>
                  </a:lnTo>
                  <a:lnTo>
                    <a:pt x="2531932" y="1496575"/>
                  </a:lnTo>
                  <a:lnTo>
                    <a:pt x="2527482" y="1505142"/>
                  </a:lnTo>
                  <a:lnTo>
                    <a:pt x="2522715" y="1513708"/>
                  </a:lnTo>
                  <a:lnTo>
                    <a:pt x="2517630" y="1521958"/>
                  </a:lnTo>
                  <a:lnTo>
                    <a:pt x="2512228" y="1530208"/>
                  </a:lnTo>
                  <a:lnTo>
                    <a:pt x="2506825" y="1538140"/>
                  </a:lnTo>
                  <a:lnTo>
                    <a:pt x="2501104" y="1546390"/>
                  </a:lnTo>
                  <a:lnTo>
                    <a:pt x="2495384" y="1554322"/>
                  </a:lnTo>
                  <a:lnTo>
                    <a:pt x="2489027" y="1561937"/>
                  </a:lnTo>
                  <a:lnTo>
                    <a:pt x="2546233" y="1631107"/>
                  </a:lnTo>
                  <a:lnTo>
                    <a:pt x="2425465" y="1731372"/>
                  </a:lnTo>
                  <a:lnTo>
                    <a:pt x="2367624" y="1662202"/>
                  </a:lnTo>
                  <a:lnTo>
                    <a:pt x="2359043" y="1666644"/>
                  </a:lnTo>
                  <a:lnTo>
                    <a:pt x="2350144" y="1671086"/>
                  </a:lnTo>
                  <a:lnTo>
                    <a:pt x="2341245" y="1675211"/>
                  </a:lnTo>
                  <a:lnTo>
                    <a:pt x="2332029" y="1679018"/>
                  </a:lnTo>
                  <a:lnTo>
                    <a:pt x="2323130" y="1682826"/>
                  </a:lnTo>
                  <a:lnTo>
                    <a:pt x="2313596" y="1685999"/>
                  </a:lnTo>
                  <a:lnTo>
                    <a:pt x="2304697" y="1689489"/>
                  </a:lnTo>
                  <a:lnTo>
                    <a:pt x="2295481" y="1692344"/>
                  </a:lnTo>
                  <a:lnTo>
                    <a:pt x="2286264" y="1694883"/>
                  </a:lnTo>
                  <a:lnTo>
                    <a:pt x="2277048" y="1697421"/>
                  </a:lnTo>
                  <a:lnTo>
                    <a:pt x="2267196" y="1699642"/>
                  </a:lnTo>
                  <a:lnTo>
                    <a:pt x="2257979" y="1701546"/>
                  </a:lnTo>
                  <a:lnTo>
                    <a:pt x="2248763" y="1703450"/>
                  </a:lnTo>
                  <a:lnTo>
                    <a:pt x="2238910" y="1705036"/>
                  </a:lnTo>
                  <a:lnTo>
                    <a:pt x="2229376" y="1706623"/>
                  </a:lnTo>
                  <a:lnTo>
                    <a:pt x="2220160" y="1707575"/>
                  </a:lnTo>
                  <a:lnTo>
                    <a:pt x="2211579" y="1797051"/>
                  </a:lnTo>
                  <a:lnTo>
                    <a:pt x="2054898" y="1782138"/>
                  </a:lnTo>
                  <a:lnTo>
                    <a:pt x="2063161" y="1692027"/>
                  </a:lnTo>
                  <a:lnTo>
                    <a:pt x="2054263" y="1689172"/>
                  </a:lnTo>
                  <a:lnTo>
                    <a:pt x="2045364" y="1685999"/>
                  </a:lnTo>
                  <a:lnTo>
                    <a:pt x="2035830" y="1682826"/>
                  </a:lnTo>
                  <a:lnTo>
                    <a:pt x="2027249" y="1679335"/>
                  </a:lnTo>
                  <a:lnTo>
                    <a:pt x="2018350" y="1675528"/>
                  </a:lnTo>
                  <a:lnTo>
                    <a:pt x="2009451" y="1671720"/>
                  </a:lnTo>
                  <a:lnTo>
                    <a:pt x="2000870" y="1667596"/>
                  </a:lnTo>
                  <a:lnTo>
                    <a:pt x="1992289" y="1663154"/>
                  </a:lnTo>
                  <a:lnTo>
                    <a:pt x="1984026" y="1658077"/>
                  </a:lnTo>
                  <a:lnTo>
                    <a:pt x="1975445" y="1653317"/>
                  </a:lnTo>
                  <a:lnTo>
                    <a:pt x="1967182" y="1648241"/>
                  </a:lnTo>
                  <a:lnTo>
                    <a:pt x="1958919" y="1642847"/>
                  </a:lnTo>
                  <a:lnTo>
                    <a:pt x="1950656" y="1637453"/>
                  </a:lnTo>
                  <a:lnTo>
                    <a:pt x="1943029" y="1631742"/>
                  </a:lnTo>
                  <a:lnTo>
                    <a:pt x="1935084" y="1626030"/>
                  </a:lnTo>
                  <a:lnTo>
                    <a:pt x="1927456" y="1620002"/>
                  </a:lnTo>
                  <a:lnTo>
                    <a:pt x="1857220" y="1678384"/>
                  </a:lnTo>
                  <a:lnTo>
                    <a:pt x="1756792" y="1556860"/>
                  </a:lnTo>
                  <a:lnTo>
                    <a:pt x="1827346" y="1498478"/>
                  </a:lnTo>
                  <a:lnTo>
                    <a:pt x="1822896" y="1489594"/>
                  </a:lnTo>
                  <a:lnTo>
                    <a:pt x="1818765" y="1481027"/>
                  </a:lnTo>
                  <a:lnTo>
                    <a:pt x="1814633" y="1472143"/>
                  </a:lnTo>
                  <a:lnTo>
                    <a:pt x="1810820" y="1463259"/>
                  </a:lnTo>
                  <a:lnTo>
                    <a:pt x="1807324" y="1454057"/>
                  </a:lnTo>
                  <a:lnTo>
                    <a:pt x="1803828" y="1445173"/>
                  </a:lnTo>
                  <a:lnTo>
                    <a:pt x="1800968" y="1436289"/>
                  </a:lnTo>
                  <a:lnTo>
                    <a:pt x="1797789" y="1426770"/>
                  </a:lnTo>
                  <a:lnTo>
                    <a:pt x="1795247" y="1417569"/>
                  </a:lnTo>
                  <a:lnTo>
                    <a:pt x="1792704" y="1408367"/>
                  </a:lnTo>
                  <a:lnTo>
                    <a:pt x="1790480" y="1399166"/>
                  </a:lnTo>
                  <a:lnTo>
                    <a:pt x="1788573" y="1389647"/>
                  </a:lnTo>
                  <a:lnTo>
                    <a:pt x="1786666" y="1380445"/>
                  </a:lnTo>
                  <a:lnTo>
                    <a:pt x="1785395" y="1371244"/>
                  </a:lnTo>
                  <a:lnTo>
                    <a:pt x="1783170" y="1352206"/>
                  </a:lnTo>
                  <a:lnTo>
                    <a:pt x="1690687" y="1343639"/>
                  </a:lnTo>
                  <a:lnTo>
                    <a:pt x="1705624" y="1186897"/>
                  </a:lnTo>
                  <a:lnTo>
                    <a:pt x="1798425" y="1195781"/>
                  </a:lnTo>
                  <a:lnTo>
                    <a:pt x="1801285" y="1186897"/>
                  </a:lnTo>
                  <a:lnTo>
                    <a:pt x="1804146" y="1178012"/>
                  </a:lnTo>
                  <a:lnTo>
                    <a:pt x="1807642" y="1169128"/>
                  </a:lnTo>
                  <a:lnTo>
                    <a:pt x="1810820" y="1160244"/>
                  </a:lnTo>
                  <a:lnTo>
                    <a:pt x="1814633" y="1151677"/>
                  </a:lnTo>
                  <a:lnTo>
                    <a:pt x="1818765" y="1142793"/>
                  </a:lnTo>
                  <a:lnTo>
                    <a:pt x="1822896" y="1134226"/>
                  </a:lnTo>
                  <a:lnTo>
                    <a:pt x="1827346" y="1125659"/>
                  </a:lnTo>
                  <a:lnTo>
                    <a:pt x="1831795" y="1117727"/>
                  </a:lnTo>
                  <a:lnTo>
                    <a:pt x="1836562" y="1109160"/>
                  </a:lnTo>
                  <a:lnTo>
                    <a:pt x="1841329" y="1100910"/>
                  </a:lnTo>
                  <a:lnTo>
                    <a:pt x="1846732" y="1092661"/>
                  </a:lnTo>
                  <a:lnTo>
                    <a:pt x="1852135" y="1085045"/>
                  </a:lnTo>
                  <a:lnTo>
                    <a:pt x="1857856" y="1077113"/>
                  </a:lnTo>
                  <a:lnTo>
                    <a:pt x="1863894" y="1069181"/>
                  </a:lnTo>
                  <a:lnTo>
                    <a:pt x="1869615" y="1061566"/>
                  </a:lnTo>
                  <a:lnTo>
                    <a:pt x="1810184" y="989858"/>
                  </a:lnTo>
                  <a:lnTo>
                    <a:pt x="1931588" y="889593"/>
                  </a:lnTo>
                  <a:lnTo>
                    <a:pt x="1990700" y="961301"/>
                  </a:lnTo>
                  <a:lnTo>
                    <a:pt x="1999599" y="956859"/>
                  </a:lnTo>
                  <a:lnTo>
                    <a:pt x="2008180" y="952734"/>
                  </a:lnTo>
                  <a:lnTo>
                    <a:pt x="2017079" y="948609"/>
                  </a:lnTo>
                  <a:lnTo>
                    <a:pt x="2025977" y="944485"/>
                  </a:lnTo>
                  <a:lnTo>
                    <a:pt x="2034876" y="941312"/>
                  </a:lnTo>
                  <a:lnTo>
                    <a:pt x="2043775" y="937504"/>
                  </a:lnTo>
                  <a:lnTo>
                    <a:pt x="2052673" y="934649"/>
                  </a:lnTo>
                  <a:lnTo>
                    <a:pt x="2061890" y="931476"/>
                  </a:lnTo>
                  <a:lnTo>
                    <a:pt x="2071424" y="928937"/>
                  </a:lnTo>
                  <a:lnTo>
                    <a:pt x="2080641" y="926399"/>
                  </a:lnTo>
                  <a:lnTo>
                    <a:pt x="2089539" y="924178"/>
                  </a:lnTo>
                  <a:lnTo>
                    <a:pt x="2099074" y="922274"/>
                  </a:lnTo>
                  <a:lnTo>
                    <a:pt x="2108608" y="920370"/>
                  </a:lnTo>
                  <a:lnTo>
                    <a:pt x="2117825" y="918784"/>
                  </a:lnTo>
                  <a:lnTo>
                    <a:pt x="2127041" y="917515"/>
                  </a:lnTo>
                  <a:lnTo>
                    <a:pt x="2136258" y="916246"/>
                  </a:lnTo>
                  <a:lnTo>
                    <a:pt x="2144839" y="823913"/>
                  </a:lnTo>
                  <a:close/>
                  <a:moveTo>
                    <a:pt x="1509345" y="590550"/>
                  </a:moveTo>
                  <a:lnTo>
                    <a:pt x="1518239" y="590550"/>
                  </a:lnTo>
                  <a:lnTo>
                    <a:pt x="1526817" y="591817"/>
                  </a:lnTo>
                  <a:lnTo>
                    <a:pt x="1535394" y="593400"/>
                  </a:lnTo>
                  <a:lnTo>
                    <a:pt x="1543971" y="596250"/>
                  </a:lnTo>
                  <a:lnTo>
                    <a:pt x="1551912" y="599417"/>
                  </a:lnTo>
                  <a:lnTo>
                    <a:pt x="1559854" y="603534"/>
                  </a:lnTo>
                  <a:lnTo>
                    <a:pt x="1566843" y="608601"/>
                  </a:lnTo>
                  <a:lnTo>
                    <a:pt x="1570655" y="611452"/>
                  </a:lnTo>
                  <a:lnTo>
                    <a:pt x="1574149" y="614302"/>
                  </a:lnTo>
                  <a:lnTo>
                    <a:pt x="1577326" y="617469"/>
                  </a:lnTo>
                  <a:lnTo>
                    <a:pt x="1580185" y="620953"/>
                  </a:lnTo>
                  <a:lnTo>
                    <a:pt x="1583362" y="624753"/>
                  </a:lnTo>
                  <a:lnTo>
                    <a:pt x="1586221" y="628237"/>
                  </a:lnTo>
                  <a:lnTo>
                    <a:pt x="1588762" y="632037"/>
                  </a:lnTo>
                  <a:lnTo>
                    <a:pt x="1591621" y="636154"/>
                  </a:lnTo>
                  <a:lnTo>
                    <a:pt x="1593845" y="640271"/>
                  </a:lnTo>
                  <a:lnTo>
                    <a:pt x="1595433" y="644388"/>
                  </a:lnTo>
                  <a:lnTo>
                    <a:pt x="1597339" y="648505"/>
                  </a:lnTo>
                  <a:lnTo>
                    <a:pt x="1598927" y="652305"/>
                  </a:lnTo>
                  <a:lnTo>
                    <a:pt x="1601151" y="660856"/>
                  </a:lnTo>
                  <a:lnTo>
                    <a:pt x="1603057" y="669724"/>
                  </a:lnTo>
                  <a:lnTo>
                    <a:pt x="1603375" y="678274"/>
                  </a:lnTo>
                  <a:lnTo>
                    <a:pt x="1603375" y="687142"/>
                  </a:lnTo>
                  <a:lnTo>
                    <a:pt x="1602104" y="696326"/>
                  </a:lnTo>
                  <a:lnTo>
                    <a:pt x="1600516" y="704560"/>
                  </a:lnTo>
                  <a:lnTo>
                    <a:pt x="1597657" y="712794"/>
                  </a:lnTo>
                  <a:lnTo>
                    <a:pt x="1594480" y="721028"/>
                  </a:lnTo>
                  <a:lnTo>
                    <a:pt x="1590350" y="728629"/>
                  </a:lnTo>
                  <a:lnTo>
                    <a:pt x="1585268" y="736229"/>
                  </a:lnTo>
                  <a:lnTo>
                    <a:pt x="1582409" y="739396"/>
                  </a:lnTo>
                  <a:lnTo>
                    <a:pt x="1579550" y="742880"/>
                  </a:lnTo>
                  <a:lnTo>
                    <a:pt x="1576373" y="746047"/>
                  </a:lnTo>
                  <a:lnTo>
                    <a:pt x="1572879" y="749531"/>
                  </a:lnTo>
                  <a:lnTo>
                    <a:pt x="1569384" y="752381"/>
                  </a:lnTo>
                  <a:lnTo>
                    <a:pt x="1565572" y="755231"/>
                  </a:lnTo>
                  <a:lnTo>
                    <a:pt x="1297460" y="948099"/>
                  </a:lnTo>
                  <a:lnTo>
                    <a:pt x="1293012" y="951266"/>
                  </a:lnTo>
                  <a:lnTo>
                    <a:pt x="1288247" y="953799"/>
                  </a:lnTo>
                  <a:lnTo>
                    <a:pt x="1283164" y="956333"/>
                  </a:lnTo>
                  <a:lnTo>
                    <a:pt x="1278399" y="958550"/>
                  </a:lnTo>
                  <a:lnTo>
                    <a:pt x="1273634" y="960450"/>
                  </a:lnTo>
                  <a:lnTo>
                    <a:pt x="1268869" y="962033"/>
                  </a:lnTo>
                  <a:lnTo>
                    <a:pt x="1263469" y="962983"/>
                  </a:lnTo>
                  <a:lnTo>
                    <a:pt x="1258386" y="964250"/>
                  </a:lnTo>
                  <a:lnTo>
                    <a:pt x="1253304" y="964884"/>
                  </a:lnTo>
                  <a:lnTo>
                    <a:pt x="1247903" y="965200"/>
                  </a:lnTo>
                  <a:lnTo>
                    <a:pt x="1242820" y="965200"/>
                  </a:lnTo>
                  <a:lnTo>
                    <a:pt x="1237102" y="964884"/>
                  </a:lnTo>
                  <a:lnTo>
                    <a:pt x="1232020" y="964567"/>
                  </a:lnTo>
                  <a:lnTo>
                    <a:pt x="1226937" y="963617"/>
                  </a:lnTo>
                  <a:lnTo>
                    <a:pt x="1221537" y="962667"/>
                  </a:lnTo>
                  <a:lnTo>
                    <a:pt x="1216454" y="961083"/>
                  </a:lnTo>
                  <a:lnTo>
                    <a:pt x="1006475" y="894894"/>
                  </a:lnTo>
                  <a:lnTo>
                    <a:pt x="1009652" y="885393"/>
                  </a:lnTo>
                  <a:lnTo>
                    <a:pt x="1013464" y="875259"/>
                  </a:lnTo>
                  <a:lnTo>
                    <a:pt x="1017911" y="862591"/>
                  </a:lnTo>
                  <a:lnTo>
                    <a:pt x="1022676" y="847706"/>
                  </a:lnTo>
                  <a:lnTo>
                    <a:pt x="1027123" y="832188"/>
                  </a:lnTo>
                  <a:lnTo>
                    <a:pt x="1029029" y="824271"/>
                  </a:lnTo>
                  <a:lnTo>
                    <a:pt x="1030935" y="816353"/>
                  </a:lnTo>
                  <a:lnTo>
                    <a:pt x="1031888" y="808753"/>
                  </a:lnTo>
                  <a:lnTo>
                    <a:pt x="1033159" y="801469"/>
                  </a:lnTo>
                  <a:lnTo>
                    <a:pt x="1033794" y="793868"/>
                  </a:lnTo>
                  <a:lnTo>
                    <a:pt x="1033794" y="786584"/>
                  </a:lnTo>
                  <a:lnTo>
                    <a:pt x="1033794" y="778666"/>
                  </a:lnTo>
                  <a:lnTo>
                    <a:pt x="1033477" y="770749"/>
                  </a:lnTo>
                  <a:lnTo>
                    <a:pt x="1032841" y="762832"/>
                  </a:lnTo>
                  <a:lnTo>
                    <a:pt x="1031888" y="755548"/>
                  </a:lnTo>
                  <a:lnTo>
                    <a:pt x="1029665" y="740980"/>
                  </a:lnTo>
                  <a:lnTo>
                    <a:pt x="1027441" y="727995"/>
                  </a:lnTo>
                  <a:lnTo>
                    <a:pt x="1025217" y="718178"/>
                  </a:lnTo>
                  <a:lnTo>
                    <a:pt x="1022994" y="708994"/>
                  </a:lnTo>
                  <a:lnTo>
                    <a:pt x="1227572" y="773599"/>
                  </a:lnTo>
                  <a:lnTo>
                    <a:pt x="1458835" y="607651"/>
                  </a:lnTo>
                  <a:lnTo>
                    <a:pt x="1462965" y="605118"/>
                  </a:lnTo>
                  <a:lnTo>
                    <a:pt x="1467095" y="602268"/>
                  </a:lnTo>
                  <a:lnTo>
                    <a:pt x="1470589" y="600051"/>
                  </a:lnTo>
                  <a:lnTo>
                    <a:pt x="1474719" y="598467"/>
                  </a:lnTo>
                  <a:lnTo>
                    <a:pt x="1479166" y="596567"/>
                  </a:lnTo>
                  <a:lnTo>
                    <a:pt x="1483296" y="594984"/>
                  </a:lnTo>
                  <a:lnTo>
                    <a:pt x="1491873" y="592767"/>
                  </a:lnTo>
                  <a:lnTo>
                    <a:pt x="1500768" y="591183"/>
                  </a:lnTo>
                  <a:lnTo>
                    <a:pt x="1509345" y="590550"/>
                  </a:lnTo>
                  <a:close/>
                  <a:moveTo>
                    <a:pt x="690596" y="539750"/>
                  </a:moveTo>
                  <a:lnTo>
                    <a:pt x="691548" y="539750"/>
                  </a:lnTo>
                  <a:lnTo>
                    <a:pt x="693769" y="540067"/>
                  </a:lnTo>
                  <a:lnTo>
                    <a:pt x="702016" y="540702"/>
                  </a:lnTo>
                  <a:lnTo>
                    <a:pt x="727394" y="541020"/>
                  </a:lnTo>
                  <a:lnTo>
                    <a:pt x="757531" y="541655"/>
                  </a:lnTo>
                  <a:lnTo>
                    <a:pt x="770854" y="541972"/>
                  </a:lnTo>
                  <a:lnTo>
                    <a:pt x="781640" y="543242"/>
                  </a:lnTo>
                  <a:lnTo>
                    <a:pt x="781957" y="543242"/>
                  </a:lnTo>
                  <a:lnTo>
                    <a:pt x="785763" y="546734"/>
                  </a:lnTo>
                  <a:lnTo>
                    <a:pt x="789887" y="552130"/>
                  </a:lnTo>
                  <a:lnTo>
                    <a:pt x="794646" y="558479"/>
                  </a:lnTo>
                  <a:lnTo>
                    <a:pt x="799404" y="566415"/>
                  </a:lnTo>
                  <a:lnTo>
                    <a:pt x="804797" y="576573"/>
                  </a:lnTo>
                  <a:lnTo>
                    <a:pt x="809872" y="588001"/>
                  </a:lnTo>
                  <a:lnTo>
                    <a:pt x="812093" y="594668"/>
                  </a:lnTo>
                  <a:lnTo>
                    <a:pt x="814631" y="602286"/>
                  </a:lnTo>
                  <a:lnTo>
                    <a:pt x="817169" y="609905"/>
                  </a:lnTo>
                  <a:lnTo>
                    <a:pt x="820024" y="618476"/>
                  </a:lnTo>
                  <a:lnTo>
                    <a:pt x="822244" y="627364"/>
                  </a:lnTo>
                  <a:lnTo>
                    <a:pt x="824465" y="637205"/>
                  </a:lnTo>
                  <a:lnTo>
                    <a:pt x="826685" y="647681"/>
                  </a:lnTo>
                  <a:lnTo>
                    <a:pt x="828906" y="658791"/>
                  </a:lnTo>
                  <a:lnTo>
                    <a:pt x="830809" y="670537"/>
                  </a:lnTo>
                  <a:lnTo>
                    <a:pt x="832395" y="683235"/>
                  </a:lnTo>
                  <a:lnTo>
                    <a:pt x="834299" y="696567"/>
                  </a:lnTo>
                  <a:lnTo>
                    <a:pt x="835885" y="710535"/>
                  </a:lnTo>
                  <a:lnTo>
                    <a:pt x="836836" y="725454"/>
                  </a:lnTo>
                  <a:lnTo>
                    <a:pt x="838105" y="741644"/>
                  </a:lnTo>
                  <a:lnTo>
                    <a:pt x="839057" y="757834"/>
                  </a:lnTo>
                  <a:lnTo>
                    <a:pt x="840009" y="775611"/>
                  </a:lnTo>
                  <a:lnTo>
                    <a:pt x="840326" y="794022"/>
                  </a:lnTo>
                  <a:lnTo>
                    <a:pt x="840643" y="813069"/>
                  </a:lnTo>
                  <a:lnTo>
                    <a:pt x="840326" y="833703"/>
                  </a:lnTo>
                  <a:lnTo>
                    <a:pt x="840326" y="854972"/>
                  </a:lnTo>
                  <a:lnTo>
                    <a:pt x="844767" y="839735"/>
                  </a:lnTo>
                  <a:lnTo>
                    <a:pt x="849208" y="824497"/>
                  </a:lnTo>
                  <a:lnTo>
                    <a:pt x="857456" y="794975"/>
                  </a:lnTo>
                  <a:lnTo>
                    <a:pt x="864435" y="767992"/>
                  </a:lnTo>
                  <a:lnTo>
                    <a:pt x="870145" y="742914"/>
                  </a:lnTo>
                  <a:lnTo>
                    <a:pt x="878710" y="705456"/>
                  </a:lnTo>
                  <a:lnTo>
                    <a:pt x="881248" y="694028"/>
                  </a:lnTo>
                  <a:lnTo>
                    <a:pt x="882517" y="688314"/>
                  </a:lnTo>
                  <a:lnTo>
                    <a:pt x="878076" y="679425"/>
                  </a:lnTo>
                  <a:lnTo>
                    <a:pt x="874586" y="670854"/>
                  </a:lnTo>
                  <a:lnTo>
                    <a:pt x="871097" y="663236"/>
                  </a:lnTo>
                  <a:lnTo>
                    <a:pt x="868559" y="655617"/>
                  </a:lnTo>
                  <a:lnTo>
                    <a:pt x="864752" y="644506"/>
                  </a:lnTo>
                  <a:lnTo>
                    <a:pt x="863801" y="640380"/>
                  </a:lnTo>
                  <a:lnTo>
                    <a:pt x="867290" y="637205"/>
                  </a:lnTo>
                  <a:lnTo>
                    <a:pt x="876489" y="629269"/>
                  </a:lnTo>
                  <a:lnTo>
                    <a:pt x="881882" y="624507"/>
                  </a:lnTo>
                  <a:lnTo>
                    <a:pt x="888227" y="619746"/>
                  </a:lnTo>
                  <a:lnTo>
                    <a:pt x="894571" y="615619"/>
                  </a:lnTo>
                  <a:lnTo>
                    <a:pt x="900598" y="611810"/>
                  </a:lnTo>
                  <a:lnTo>
                    <a:pt x="921535" y="619746"/>
                  </a:lnTo>
                  <a:lnTo>
                    <a:pt x="939300" y="659426"/>
                  </a:lnTo>
                  <a:lnTo>
                    <a:pt x="934224" y="671172"/>
                  </a:lnTo>
                  <a:lnTo>
                    <a:pt x="928514" y="683235"/>
                  </a:lnTo>
                  <a:lnTo>
                    <a:pt x="922487" y="695932"/>
                  </a:lnTo>
                  <a:lnTo>
                    <a:pt x="923439" y="707043"/>
                  </a:lnTo>
                  <a:lnTo>
                    <a:pt x="924073" y="720693"/>
                  </a:lnTo>
                  <a:lnTo>
                    <a:pt x="924708" y="736248"/>
                  </a:lnTo>
                  <a:lnTo>
                    <a:pt x="924073" y="753390"/>
                  </a:lnTo>
                  <a:lnTo>
                    <a:pt x="923439" y="790213"/>
                  </a:lnTo>
                  <a:lnTo>
                    <a:pt x="921852" y="827354"/>
                  </a:lnTo>
                  <a:lnTo>
                    <a:pt x="920266" y="862273"/>
                  </a:lnTo>
                  <a:lnTo>
                    <a:pt x="918680" y="891161"/>
                  </a:lnTo>
                  <a:lnTo>
                    <a:pt x="916777" y="918461"/>
                  </a:lnTo>
                  <a:lnTo>
                    <a:pt x="918680" y="913382"/>
                  </a:lnTo>
                  <a:lnTo>
                    <a:pt x="923756" y="899097"/>
                  </a:lnTo>
                  <a:lnTo>
                    <a:pt x="927245" y="888621"/>
                  </a:lnTo>
                  <a:lnTo>
                    <a:pt x="931369" y="876241"/>
                  </a:lnTo>
                  <a:lnTo>
                    <a:pt x="935493" y="862273"/>
                  </a:lnTo>
                  <a:lnTo>
                    <a:pt x="939934" y="846401"/>
                  </a:lnTo>
                  <a:lnTo>
                    <a:pt x="943741" y="828307"/>
                  </a:lnTo>
                  <a:lnTo>
                    <a:pt x="947865" y="809260"/>
                  </a:lnTo>
                  <a:lnTo>
                    <a:pt x="951672" y="788626"/>
                  </a:lnTo>
                  <a:lnTo>
                    <a:pt x="955161" y="766722"/>
                  </a:lnTo>
                  <a:lnTo>
                    <a:pt x="957699" y="743866"/>
                  </a:lnTo>
                  <a:lnTo>
                    <a:pt x="958650" y="731486"/>
                  </a:lnTo>
                  <a:lnTo>
                    <a:pt x="959919" y="719106"/>
                  </a:lnTo>
                  <a:lnTo>
                    <a:pt x="960554" y="707043"/>
                  </a:lnTo>
                  <a:lnTo>
                    <a:pt x="960871" y="694345"/>
                  </a:lnTo>
                  <a:lnTo>
                    <a:pt x="961188" y="681330"/>
                  </a:lnTo>
                  <a:lnTo>
                    <a:pt x="961188" y="668315"/>
                  </a:lnTo>
                  <a:lnTo>
                    <a:pt x="969119" y="649268"/>
                  </a:lnTo>
                  <a:lnTo>
                    <a:pt x="970705" y="651173"/>
                  </a:lnTo>
                  <a:lnTo>
                    <a:pt x="973877" y="656887"/>
                  </a:lnTo>
                  <a:lnTo>
                    <a:pt x="976098" y="661331"/>
                  </a:lnTo>
                  <a:lnTo>
                    <a:pt x="978636" y="666727"/>
                  </a:lnTo>
                  <a:lnTo>
                    <a:pt x="981808" y="673076"/>
                  </a:lnTo>
                  <a:lnTo>
                    <a:pt x="984663" y="681012"/>
                  </a:lnTo>
                  <a:lnTo>
                    <a:pt x="988152" y="690218"/>
                  </a:lnTo>
                  <a:lnTo>
                    <a:pt x="991007" y="700377"/>
                  </a:lnTo>
                  <a:lnTo>
                    <a:pt x="993862" y="712122"/>
                  </a:lnTo>
                  <a:lnTo>
                    <a:pt x="997035" y="724820"/>
                  </a:lnTo>
                  <a:lnTo>
                    <a:pt x="999572" y="739422"/>
                  </a:lnTo>
                  <a:lnTo>
                    <a:pt x="1002110" y="754977"/>
                  </a:lnTo>
                  <a:lnTo>
                    <a:pt x="1004013" y="772436"/>
                  </a:lnTo>
                  <a:lnTo>
                    <a:pt x="1005600" y="790848"/>
                  </a:lnTo>
                  <a:lnTo>
                    <a:pt x="1005282" y="796244"/>
                  </a:lnTo>
                  <a:lnTo>
                    <a:pt x="1004331" y="801958"/>
                  </a:lnTo>
                  <a:lnTo>
                    <a:pt x="1003062" y="809260"/>
                  </a:lnTo>
                  <a:lnTo>
                    <a:pt x="1000841" y="817196"/>
                  </a:lnTo>
                  <a:lnTo>
                    <a:pt x="997669" y="826085"/>
                  </a:lnTo>
                  <a:lnTo>
                    <a:pt x="994497" y="836243"/>
                  </a:lnTo>
                  <a:lnTo>
                    <a:pt x="985932" y="858781"/>
                  </a:lnTo>
                  <a:lnTo>
                    <a:pt x="964043" y="914969"/>
                  </a:lnTo>
                  <a:lnTo>
                    <a:pt x="951037" y="948301"/>
                  </a:lnTo>
                  <a:lnTo>
                    <a:pt x="937079" y="985442"/>
                  </a:lnTo>
                  <a:lnTo>
                    <a:pt x="922804" y="1025757"/>
                  </a:lnTo>
                  <a:lnTo>
                    <a:pt x="915825" y="1047026"/>
                  </a:lnTo>
                  <a:lnTo>
                    <a:pt x="908212" y="1068929"/>
                  </a:lnTo>
                  <a:lnTo>
                    <a:pt x="901233" y="1091785"/>
                  </a:lnTo>
                  <a:lnTo>
                    <a:pt x="894254" y="1115594"/>
                  </a:lnTo>
                  <a:lnTo>
                    <a:pt x="886958" y="1139719"/>
                  </a:lnTo>
                  <a:lnTo>
                    <a:pt x="880296" y="1165115"/>
                  </a:lnTo>
                  <a:lnTo>
                    <a:pt x="873634" y="1190510"/>
                  </a:lnTo>
                  <a:lnTo>
                    <a:pt x="867290" y="1217493"/>
                  </a:lnTo>
                  <a:lnTo>
                    <a:pt x="861580" y="1244476"/>
                  </a:lnTo>
                  <a:lnTo>
                    <a:pt x="855553" y="1272728"/>
                  </a:lnTo>
                  <a:lnTo>
                    <a:pt x="850477" y="1301298"/>
                  </a:lnTo>
                  <a:lnTo>
                    <a:pt x="845402" y="1330821"/>
                  </a:lnTo>
                  <a:lnTo>
                    <a:pt x="840960" y="1360343"/>
                  </a:lnTo>
                  <a:lnTo>
                    <a:pt x="836836" y="1391135"/>
                  </a:lnTo>
                  <a:lnTo>
                    <a:pt x="874586" y="1434307"/>
                  </a:lnTo>
                  <a:lnTo>
                    <a:pt x="949768" y="1522239"/>
                  </a:lnTo>
                  <a:lnTo>
                    <a:pt x="990373" y="1569856"/>
                  </a:lnTo>
                  <a:lnTo>
                    <a:pt x="1026219" y="1613028"/>
                  </a:lnTo>
                  <a:lnTo>
                    <a:pt x="1041129" y="1631122"/>
                  </a:lnTo>
                  <a:lnTo>
                    <a:pt x="1053500" y="1646042"/>
                  </a:lnTo>
                  <a:lnTo>
                    <a:pt x="1062065" y="1657470"/>
                  </a:lnTo>
                  <a:lnTo>
                    <a:pt x="1066824" y="1664137"/>
                  </a:lnTo>
                  <a:lnTo>
                    <a:pt x="1071582" y="1671755"/>
                  </a:lnTo>
                  <a:lnTo>
                    <a:pt x="1077292" y="1680326"/>
                  </a:lnTo>
                  <a:lnTo>
                    <a:pt x="1080147" y="1685088"/>
                  </a:lnTo>
                  <a:lnTo>
                    <a:pt x="1083002" y="1689850"/>
                  </a:lnTo>
                  <a:lnTo>
                    <a:pt x="1085540" y="1695564"/>
                  </a:lnTo>
                  <a:lnTo>
                    <a:pt x="1088395" y="1701913"/>
                  </a:lnTo>
                  <a:lnTo>
                    <a:pt x="1090616" y="1708579"/>
                  </a:lnTo>
                  <a:lnTo>
                    <a:pt x="1091884" y="1715880"/>
                  </a:lnTo>
                  <a:lnTo>
                    <a:pt x="1093471" y="1724134"/>
                  </a:lnTo>
                  <a:lnTo>
                    <a:pt x="1093788" y="1733022"/>
                  </a:lnTo>
                  <a:lnTo>
                    <a:pt x="1093788" y="1742545"/>
                  </a:lnTo>
                  <a:lnTo>
                    <a:pt x="1092836" y="1753021"/>
                  </a:lnTo>
                  <a:lnTo>
                    <a:pt x="1090933" y="1765084"/>
                  </a:lnTo>
                  <a:lnTo>
                    <a:pt x="1087761" y="1777147"/>
                  </a:lnTo>
                  <a:lnTo>
                    <a:pt x="1086809" y="1785083"/>
                  </a:lnTo>
                  <a:lnTo>
                    <a:pt x="1084271" y="1801272"/>
                  </a:lnTo>
                  <a:lnTo>
                    <a:pt x="1076340" y="1854920"/>
                  </a:lnTo>
                  <a:lnTo>
                    <a:pt x="1054452" y="2009516"/>
                  </a:lnTo>
                  <a:lnTo>
                    <a:pt x="1023681" y="2230139"/>
                  </a:lnTo>
                  <a:lnTo>
                    <a:pt x="1022730" y="2236488"/>
                  </a:lnTo>
                  <a:lnTo>
                    <a:pt x="1021461" y="2242520"/>
                  </a:lnTo>
                  <a:lnTo>
                    <a:pt x="1019875" y="2248551"/>
                  </a:lnTo>
                  <a:lnTo>
                    <a:pt x="1018289" y="2254582"/>
                  </a:lnTo>
                  <a:lnTo>
                    <a:pt x="1015751" y="2259979"/>
                  </a:lnTo>
                  <a:lnTo>
                    <a:pt x="1013530" y="2265693"/>
                  </a:lnTo>
                  <a:lnTo>
                    <a:pt x="1011310" y="2271407"/>
                  </a:lnTo>
                  <a:lnTo>
                    <a:pt x="1008455" y="2276486"/>
                  </a:lnTo>
                  <a:lnTo>
                    <a:pt x="1005917" y="2281248"/>
                  </a:lnTo>
                  <a:lnTo>
                    <a:pt x="1002427" y="2286009"/>
                  </a:lnTo>
                  <a:lnTo>
                    <a:pt x="999255" y="2291088"/>
                  </a:lnTo>
                  <a:lnTo>
                    <a:pt x="995766" y="2295533"/>
                  </a:lnTo>
                  <a:lnTo>
                    <a:pt x="992276" y="2299659"/>
                  </a:lnTo>
                  <a:lnTo>
                    <a:pt x="988470" y="2303469"/>
                  </a:lnTo>
                  <a:lnTo>
                    <a:pt x="984346" y="2307278"/>
                  </a:lnTo>
                  <a:lnTo>
                    <a:pt x="980222" y="2311087"/>
                  </a:lnTo>
                  <a:lnTo>
                    <a:pt x="975781" y="2314262"/>
                  </a:lnTo>
                  <a:lnTo>
                    <a:pt x="971339" y="2317436"/>
                  </a:lnTo>
                  <a:lnTo>
                    <a:pt x="966581" y="2320293"/>
                  </a:lnTo>
                  <a:lnTo>
                    <a:pt x="961823" y="2322833"/>
                  </a:lnTo>
                  <a:lnTo>
                    <a:pt x="956747" y="2325372"/>
                  </a:lnTo>
                  <a:lnTo>
                    <a:pt x="951989" y="2327277"/>
                  </a:lnTo>
                  <a:lnTo>
                    <a:pt x="946913" y="2329182"/>
                  </a:lnTo>
                  <a:lnTo>
                    <a:pt x="941203" y="2331086"/>
                  </a:lnTo>
                  <a:lnTo>
                    <a:pt x="936128" y="2332674"/>
                  </a:lnTo>
                  <a:lnTo>
                    <a:pt x="930418" y="2333309"/>
                  </a:lnTo>
                  <a:lnTo>
                    <a:pt x="925025" y="2334578"/>
                  </a:lnTo>
                  <a:lnTo>
                    <a:pt x="919315" y="2334896"/>
                  </a:lnTo>
                  <a:lnTo>
                    <a:pt x="913605" y="2335213"/>
                  </a:lnTo>
                  <a:lnTo>
                    <a:pt x="907577" y="2335213"/>
                  </a:lnTo>
                  <a:lnTo>
                    <a:pt x="901550" y="2334896"/>
                  </a:lnTo>
                  <a:lnTo>
                    <a:pt x="895523" y="2333943"/>
                  </a:lnTo>
                  <a:lnTo>
                    <a:pt x="889813" y="2333309"/>
                  </a:lnTo>
                  <a:lnTo>
                    <a:pt x="883786" y="2332356"/>
                  </a:lnTo>
                  <a:lnTo>
                    <a:pt x="878076" y="2330769"/>
                  </a:lnTo>
                  <a:lnTo>
                    <a:pt x="872683" y="2328864"/>
                  </a:lnTo>
                  <a:lnTo>
                    <a:pt x="867290" y="2326642"/>
                  </a:lnTo>
                  <a:lnTo>
                    <a:pt x="862214" y="2324420"/>
                  </a:lnTo>
                  <a:lnTo>
                    <a:pt x="857456" y="2321881"/>
                  </a:lnTo>
                  <a:lnTo>
                    <a:pt x="852698" y="2319341"/>
                  </a:lnTo>
                  <a:lnTo>
                    <a:pt x="848257" y="2316167"/>
                  </a:lnTo>
                  <a:lnTo>
                    <a:pt x="843815" y="2312992"/>
                  </a:lnTo>
                  <a:lnTo>
                    <a:pt x="839692" y="2309183"/>
                  </a:lnTo>
                  <a:lnTo>
                    <a:pt x="835568" y="2305373"/>
                  </a:lnTo>
                  <a:lnTo>
                    <a:pt x="831761" y="2301882"/>
                  </a:lnTo>
                  <a:lnTo>
                    <a:pt x="827954" y="2297755"/>
                  </a:lnTo>
                  <a:lnTo>
                    <a:pt x="824782" y="2293311"/>
                  </a:lnTo>
                  <a:lnTo>
                    <a:pt x="821293" y="2288866"/>
                  </a:lnTo>
                  <a:lnTo>
                    <a:pt x="818755" y="2283787"/>
                  </a:lnTo>
                  <a:lnTo>
                    <a:pt x="815900" y="2279026"/>
                  </a:lnTo>
                  <a:lnTo>
                    <a:pt x="813362" y="2274264"/>
                  </a:lnTo>
                  <a:lnTo>
                    <a:pt x="811141" y="2269185"/>
                  </a:lnTo>
                  <a:lnTo>
                    <a:pt x="809238" y="2263471"/>
                  </a:lnTo>
                  <a:lnTo>
                    <a:pt x="807335" y="2258392"/>
                  </a:lnTo>
                  <a:lnTo>
                    <a:pt x="805749" y="2252678"/>
                  </a:lnTo>
                  <a:lnTo>
                    <a:pt x="804162" y="2246646"/>
                  </a:lnTo>
                  <a:lnTo>
                    <a:pt x="803211" y="2241250"/>
                  </a:lnTo>
                  <a:lnTo>
                    <a:pt x="802576" y="2234901"/>
                  </a:lnTo>
                  <a:lnTo>
                    <a:pt x="801942" y="2228869"/>
                  </a:lnTo>
                  <a:lnTo>
                    <a:pt x="801625" y="2222838"/>
                  </a:lnTo>
                  <a:lnTo>
                    <a:pt x="801625" y="2216807"/>
                  </a:lnTo>
                  <a:lnTo>
                    <a:pt x="801942" y="2210458"/>
                  </a:lnTo>
                  <a:lnTo>
                    <a:pt x="802576" y="2204109"/>
                  </a:lnTo>
                  <a:lnTo>
                    <a:pt x="803211" y="2197443"/>
                  </a:lnTo>
                  <a:lnTo>
                    <a:pt x="833981" y="1990152"/>
                  </a:lnTo>
                  <a:lnTo>
                    <a:pt x="855235" y="1846032"/>
                  </a:lnTo>
                  <a:lnTo>
                    <a:pt x="861897" y="1797146"/>
                  </a:lnTo>
                  <a:lnTo>
                    <a:pt x="863801" y="1783178"/>
                  </a:lnTo>
                  <a:lnTo>
                    <a:pt x="864435" y="1777147"/>
                  </a:lnTo>
                  <a:lnTo>
                    <a:pt x="861897" y="1774290"/>
                  </a:lnTo>
                  <a:lnTo>
                    <a:pt x="855553" y="1767623"/>
                  </a:lnTo>
                  <a:lnTo>
                    <a:pt x="833030" y="1744133"/>
                  </a:lnTo>
                  <a:lnTo>
                    <a:pt x="763558" y="1673343"/>
                  </a:lnTo>
                  <a:lnTo>
                    <a:pt x="687424" y="1595886"/>
                  </a:lnTo>
                  <a:lnTo>
                    <a:pt x="657288" y="1564777"/>
                  </a:lnTo>
                  <a:lnTo>
                    <a:pt x="637620" y="1543825"/>
                  </a:lnTo>
                  <a:lnTo>
                    <a:pt x="624931" y="1537159"/>
                  </a:lnTo>
                  <a:lnTo>
                    <a:pt x="612876" y="1530175"/>
                  </a:lnTo>
                  <a:lnTo>
                    <a:pt x="600822" y="1523192"/>
                  </a:lnTo>
                  <a:lnTo>
                    <a:pt x="589719" y="1516208"/>
                  </a:lnTo>
                  <a:lnTo>
                    <a:pt x="578933" y="1508907"/>
                  </a:lnTo>
                  <a:lnTo>
                    <a:pt x="569100" y="1501605"/>
                  </a:lnTo>
                  <a:lnTo>
                    <a:pt x="559266" y="1494622"/>
                  </a:lnTo>
                  <a:lnTo>
                    <a:pt x="550383" y="1487003"/>
                  </a:lnTo>
                  <a:lnTo>
                    <a:pt x="541818" y="1480019"/>
                  </a:lnTo>
                  <a:lnTo>
                    <a:pt x="533570" y="1472718"/>
                  </a:lnTo>
                  <a:lnTo>
                    <a:pt x="525957" y="1465099"/>
                  </a:lnTo>
                  <a:lnTo>
                    <a:pt x="518978" y="1458116"/>
                  </a:lnTo>
                  <a:lnTo>
                    <a:pt x="511682" y="1451132"/>
                  </a:lnTo>
                  <a:lnTo>
                    <a:pt x="505655" y="1444148"/>
                  </a:lnTo>
                  <a:lnTo>
                    <a:pt x="499945" y="1436847"/>
                  </a:lnTo>
                  <a:lnTo>
                    <a:pt x="494235" y="1430181"/>
                  </a:lnTo>
                  <a:lnTo>
                    <a:pt x="489159" y="1423514"/>
                  </a:lnTo>
                  <a:lnTo>
                    <a:pt x="484718" y="1416848"/>
                  </a:lnTo>
                  <a:lnTo>
                    <a:pt x="480277" y="1410499"/>
                  </a:lnTo>
                  <a:lnTo>
                    <a:pt x="476470" y="1404150"/>
                  </a:lnTo>
                  <a:lnTo>
                    <a:pt x="473298" y="1397801"/>
                  </a:lnTo>
                  <a:lnTo>
                    <a:pt x="469808" y="1392405"/>
                  </a:lnTo>
                  <a:lnTo>
                    <a:pt x="464733" y="1381294"/>
                  </a:lnTo>
                  <a:lnTo>
                    <a:pt x="460926" y="1371453"/>
                  </a:lnTo>
                  <a:lnTo>
                    <a:pt x="458706" y="1362565"/>
                  </a:lnTo>
                  <a:lnTo>
                    <a:pt x="457754" y="1359073"/>
                  </a:lnTo>
                  <a:lnTo>
                    <a:pt x="457119" y="1355264"/>
                  </a:lnTo>
                  <a:lnTo>
                    <a:pt x="457119" y="1352089"/>
                  </a:lnTo>
                  <a:lnTo>
                    <a:pt x="457119" y="1349550"/>
                  </a:lnTo>
                  <a:lnTo>
                    <a:pt x="456802" y="1347010"/>
                  </a:lnTo>
                  <a:lnTo>
                    <a:pt x="456168" y="1344788"/>
                  </a:lnTo>
                  <a:lnTo>
                    <a:pt x="454264" y="1342566"/>
                  </a:lnTo>
                  <a:lnTo>
                    <a:pt x="452361" y="1340344"/>
                  </a:lnTo>
                  <a:lnTo>
                    <a:pt x="449823" y="1338439"/>
                  </a:lnTo>
                  <a:lnTo>
                    <a:pt x="446968" y="1336217"/>
                  </a:lnTo>
                  <a:lnTo>
                    <a:pt x="440624" y="1332408"/>
                  </a:lnTo>
                  <a:lnTo>
                    <a:pt x="434279" y="1328598"/>
                  </a:lnTo>
                  <a:lnTo>
                    <a:pt x="431107" y="1326376"/>
                  </a:lnTo>
                  <a:lnTo>
                    <a:pt x="428887" y="1324472"/>
                  </a:lnTo>
                  <a:lnTo>
                    <a:pt x="426666" y="1322250"/>
                  </a:lnTo>
                  <a:lnTo>
                    <a:pt x="425397" y="1319393"/>
                  </a:lnTo>
                  <a:lnTo>
                    <a:pt x="424128" y="1317170"/>
                  </a:lnTo>
                  <a:lnTo>
                    <a:pt x="424128" y="1314631"/>
                  </a:lnTo>
                  <a:lnTo>
                    <a:pt x="425714" y="1302568"/>
                  </a:lnTo>
                  <a:lnTo>
                    <a:pt x="427618" y="1289553"/>
                  </a:lnTo>
                  <a:lnTo>
                    <a:pt x="429521" y="1275268"/>
                  </a:lnTo>
                  <a:lnTo>
                    <a:pt x="432059" y="1260983"/>
                  </a:lnTo>
                  <a:lnTo>
                    <a:pt x="438086" y="1229873"/>
                  </a:lnTo>
                  <a:lnTo>
                    <a:pt x="445382" y="1196542"/>
                  </a:lnTo>
                  <a:lnTo>
                    <a:pt x="453313" y="1161623"/>
                  </a:lnTo>
                  <a:lnTo>
                    <a:pt x="462195" y="1125117"/>
                  </a:lnTo>
                  <a:lnTo>
                    <a:pt x="471712" y="1087658"/>
                  </a:lnTo>
                  <a:lnTo>
                    <a:pt x="481229" y="1049883"/>
                  </a:lnTo>
                  <a:lnTo>
                    <a:pt x="501531" y="974014"/>
                  </a:lnTo>
                  <a:lnTo>
                    <a:pt x="521199" y="901001"/>
                  </a:lnTo>
                  <a:lnTo>
                    <a:pt x="538963" y="833386"/>
                  </a:lnTo>
                  <a:lnTo>
                    <a:pt x="546577" y="803228"/>
                  </a:lnTo>
                  <a:lnTo>
                    <a:pt x="553238" y="775293"/>
                  </a:lnTo>
                  <a:lnTo>
                    <a:pt x="622710" y="754659"/>
                  </a:lnTo>
                  <a:lnTo>
                    <a:pt x="591305" y="753072"/>
                  </a:lnTo>
                  <a:lnTo>
                    <a:pt x="520881" y="750215"/>
                  </a:lnTo>
                  <a:lnTo>
                    <a:pt x="482497" y="748628"/>
                  </a:lnTo>
                  <a:lnTo>
                    <a:pt x="448554" y="747358"/>
                  </a:lnTo>
                  <a:lnTo>
                    <a:pt x="423494" y="747041"/>
                  </a:lnTo>
                  <a:lnTo>
                    <a:pt x="415563" y="747358"/>
                  </a:lnTo>
                  <a:lnTo>
                    <a:pt x="411439" y="747993"/>
                  </a:lnTo>
                  <a:lnTo>
                    <a:pt x="409853" y="748628"/>
                  </a:lnTo>
                  <a:lnTo>
                    <a:pt x="406364" y="750850"/>
                  </a:lnTo>
                  <a:lnTo>
                    <a:pt x="396847" y="757516"/>
                  </a:lnTo>
                  <a:lnTo>
                    <a:pt x="382889" y="767992"/>
                  </a:lnTo>
                  <a:lnTo>
                    <a:pt x="366393" y="781007"/>
                  </a:lnTo>
                  <a:lnTo>
                    <a:pt x="325472" y="812752"/>
                  </a:lnTo>
                  <a:lnTo>
                    <a:pt x="279791" y="849258"/>
                  </a:lnTo>
                  <a:lnTo>
                    <a:pt x="195093" y="917826"/>
                  </a:lnTo>
                  <a:lnTo>
                    <a:pt x="154805" y="951158"/>
                  </a:lnTo>
                  <a:lnTo>
                    <a:pt x="154488" y="951475"/>
                  </a:lnTo>
                  <a:lnTo>
                    <a:pt x="150681" y="954332"/>
                  </a:lnTo>
                  <a:lnTo>
                    <a:pt x="146875" y="957506"/>
                  </a:lnTo>
                  <a:lnTo>
                    <a:pt x="143068" y="960046"/>
                  </a:lnTo>
                  <a:lnTo>
                    <a:pt x="139261" y="962586"/>
                  </a:lnTo>
                  <a:lnTo>
                    <a:pt x="135454" y="964808"/>
                  </a:lnTo>
                  <a:lnTo>
                    <a:pt x="131013" y="966712"/>
                  </a:lnTo>
                  <a:lnTo>
                    <a:pt x="126889" y="968617"/>
                  </a:lnTo>
                  <a:lnTo>
                    <a:pt x="122766" y="969887"/>
                  </a:lnTo>
                  <a:lnTo>
                    <a:pt x="113883" y="972426"/>
                  </a:lnTo>
                  <a:lnTo>
                    <a:pt x="105318" y="974014"/>
                  </a:lnTo>
                  <a:lnTo>
                    <a:pt x="96436" y="975283"/>
                  </a:lnTo>
                  <a:lnTo>
                    <a:pt x="87554" y="974966"/>
                  </a:lnTo>
                  <a:lnTo>
                    <a:pt x="78671" y="974014"/>
                  </a:lnTo>
                  <a:lnTo>
                    <a:pt x="70106" y="972109"/>
                  </a:lnTo>
                  <a:lnTo>
                    <a:pt x="61541" y="969569"/>
                  </a:lnTo>
                  <a:lnTo>
                    <a:pt x="52976" y="966395"/>
                  </a:lnTo>
                  <a:lnTo>
                    <a:pt x="48852" y="964490"/>
                  </a:lnTo>
                  <a:lnTo>
                    <a:pt x="45363" y="962268"/>
                  </a:lnTo>
                  <a:lnTo>
                    <a:pt x="41239" y="959729"/>
                  </a:lnTo>
                  <a:lnTo>
                    <a:pt x="37432" y="956872"/>
                  </a:lnTo>
                  <a:lnTo>
                    <a:pt x="33626" y="954015"/>
                  </a:lnTo>
                  <a:lnTo>
                    <a:pt x="30453" y="951158"/>
                  </a:lnTo>
                  <a:lnTo>
                    <a:pt x="26647" y="947666"/>
                  </a:lnTo>
                  <a:lnTo>
                    <a:pt x="23792" y="944491"/>
                  </a:lnTo>
                  <a:lnTo>
                    <a:pt x="20302" y="940682"/>
                  </a:lnTo>
                  <a:lnTo>
                    <a:pt x="17764" y="936873"/>
                  </a:lnTo>
                  <a:lnTo>
                    <a:pt x="14909" y="933063"/>
                  </a:lnTo>
                  <a:lnTo>
                    <a:pt x="12689" y="929254"/>
                  </a:lnTo>
                  <a:lnTo>
                    <a:pt x="10468" y="925127"/>
                  </a:lnTo>
                  <a:lnTo>
                    <a:pt x="8248" y="921000"/>
                  </a:lnTo>
                  <a:lnTo>
                    <a:pt x="6662" y="916874"/>
                  </a:lnTo>
                  <a:lnTo>
                    <a:pt x="4758" y="912429"/>
                  </a:lnTo>
                  <a:lnTo>
                    <a:pt x="2538" y="903858"/>
                  </a:lnTo>
                  <a:lnTo>
                    <a:pt x="634" y="894970"/>
                  </a:lnTo>
                  <a:lnTo>
                    <a:pt x="0" y="886399"/>
                  </a:lnTo>
                  <a:lnTo>
                    <a:pt x="0" y="877511"/>
                  </a:lnTo>
                  <a:lnTo>
                    <a:pt x="952" y="868622"/>
                  </a:lnTo>
                  <a:lnTo>
                    <a:pt x="2538" y="859734"/>
                  </a:lnTo>
                  <a:lnTo>
                    <a:pt x="5075" y="851163"/>
                  </a:lnTo>
                  <a:lnTo>
                    <a:pt x="8882" y="842909"/>
                  </a:lnTo>
                  <a:lnTo>
                    <a:pt x="10785" y="838782"/>
                  </a:lnTo>
                  <a:lnTo>
                    <a:pt x="13006" y="834656"/>
                  </a:lnTo>
                  <a:lnTo>
                    <a:pt x="15544" y="831164"/>
                  </a:lnTo>
                  <a:lnTo>
                    <a:pt x="18082" y="827354"/>
                  </a:lnTo>
                  <a:lnTo>
                    <a:pt x="20937" y="823545"/>
                  </a:lnTo>
                  <a:lnTo>
                    <a:pt x="24109" y="820053"/>
                  </a:lnTo>
                  <a:lnTo>
                    <a:pt x="27281" y="816561"/>
                  </a:lnTo>
                  <a:lnTo>
                    <a:pt x="30771" y="813069"/>
                  </a:lnTo>
                  <a:lnTo>
                    <a:pt x="80575" y="775611"/>
                  </a:lnTo>
                  <a:lnTo>
                    <a:pt x="189700" y="694028"/>
                  </a:lnTo>
                  <a:lnTo>
                    <a:pt x="248386" y="650220"/>
                  </a:lnTo>
                  <a:lnTo>
                    <a:pt x="300094" y="612127"/>
                  </a:lnTo>
                  <a:lnTo>
                    <a:pt x="321348" y="596572"/>
                  </a:lnTo>
                  <a:lnTo>
                    <a:pt x="337843" y="585144"/>
                  </a:lnTo>
                  <a:lnTo>
                    <a:pt x="349263" y="577208"/>
                  </a:lnTo>
                  <a:lnTo>
                    <a:pt x="352436" y="574986"/>
                  </a:lnTo>
                  <a:lnTo>
                    <a:pt x="354022" y="574351"/>
                  </a:lnTo>
                  <a:lnTo>
                    <a:pt x="460926" y="562606"/>
                  </a:lnTo>
                  <a:lnTo>
                    <a:pt x="554190" y="552448"/>
                  </a:lnTo>
                  <a:lnTo>
                    <a:pt x="595112" y="548003"/>
                  </a:lnTo>
                  <a:lnTo>
                    <a:pt x="631275" y="544512"/>
                  </a:lnTo>
                  <a:lnTo>
                    <a:pt x="663315" y="541655"/>
                  </a:lnTo>
                  <a:lnTo>
                    <a:pt x="690596" y="539750"/>
                  </a:lnTo>
                  <a:close/>
                  <a:moveTo>
                    <a:pt x="912333" y="0"/>
                  </a:moveTo>
                  <a:lnTo>
                    <a:pt x="923772" y="0"/>
                  </a:lnTo>
                  <a:lnTo>
                    <a:pt x="935529" y="0"/>
                  </a:lnTo>
                  <a:lnTo>
                    <a:pt x="943791" y="636"/>
                  </a:lnTo>
                  <a:lnTo>
                    <a:pt x="952052" y="1908"/>
                  </a:lnTo>
                  <a:lnTo>
                    <a:pt x="960632" y="3817"/>
                  </a:lnTo>
                  <a:lnTo>
                    <a:pt x="969211" y="5407"/>
                  </a:lnTo>
                  <a:lnTo>
                    <a:pt x="977473" y="8270"/>
                  </a:lnTo>
                  <a:lnTo>
                    <a:pt x="986052" y="11451"/>
                  </a:lnTo>
                  <a:lnTo>
                    <a:pt x="993996" y="14949"/>
                  </a:lnTo>
                  <a:lnTo>
                    <a:pt x="1001940" y="19084"/>
                  </a:lnTo>
                  <a:lnTo>
                    <a:pt x="1010202" y="22901"/>
                  </a:lnTo>
                  <a:lnTo>
                    <a:pt x="1017828" y="27990"/>
                  </a:lnTo>
                  <a:lnTo>
                    <a:pt x="1025454" y="33080"/>
                  </a:lnTo>
                  <a:lnTo>
                    <a:pt x="1032762" y="39123"/>
                  </a:lnTo>
                  <a:lnTo>
                    <a:pt x="1039753" y="44848"/>
                  </a:lnTo>
                  <a:lnTo>
                    <a:pt x="1047061" y="51210"/>
                  </a:lnTo>
                  <a:lnTo>
                    <a:pt x="1053734" y="57889"/>
                  </a:lnTo>
                  <a:lnTo>
                    <a:pt x="1060407" y="65523"/>
                  </a:lnTo>
                  <a:lnTo>
                    <a:pt x="1066127" y="72839"/>
                  </a:lnTo>
                  <a:lnTo>
                    <a:pt x="1072164" y="80791"/>
                  </a:lnTo>
                  <a:lnTo>
                    <a:pt x="1077884" y="89061"/>
                  </a:lnTo>
                  <a:lnTo>
                    <a:pt x="1082968" y="97331"/>
                  </a:lnTo>
                  <a:lnTo>
                    <a:pt x="1087734" y="106555"/>
                  </a:lnTo>
                  <a:lnTo>
                    <a:pt x="1092183" y="115779"/>
                  </a:lnTo>
                  <a:lnTo>
                    <a:pt x="1096313" y="125003"/>
                  </a:lnTo>
                  <a:lnTo>
                    <a:pt x="1100127" y="134546"/>
                  </a:lnTo>
                  <a:lnTo>
                    <a:pt x="1103304" y="145042"/>
                  </a:lnTo>
                  <a:lnTo>
                    <a:pt x="1106164" y="155220"/>
                  </a:lnTo>
                  <a:lnTo>
                    <a:pt x="1108706" y="166035"/>
                  </a:lnTo>
                  <a:lnTo>
                    <a:pt x="1110612" y="176849"/>
                  </a:lnTo>
                  <a:lnTo>
                    <a:pt x="1111566" y="187982"/>
                  </a:lnTo>
                  <a:lnTo>
                    <a:pt x="1112519" y="199433"/>
                  </a:lnTo>
                  <a:lnTo>
                    <a:pt x="1112837" y="210883"/>
                  </a:lnTo>
                  <a:lnTo>
                    <a:pt x="1112519" y="222970"/>
                  </a:lnTo>
                  <a:lnTo>
                    <a:pt x="1110930" y="247144"/>
                  </a:lnTo>
                  <a:lnTo>
                    <a:pt x="1109024" y="271636"/>
                  </a:lnTo>
                  <a:lnTo>
                    <a:pt x="1106164" y="296764"/>
                  </a:lnTo>
                  <a:lnTo>
                    <a:pt x="1104575" y="308851"/>
                  </a:lnTo>
                  <a:lnTo>
                    <a:pt x="1102351" y="321574"/>
                  </a:lnTo>
                  <a:lnTo>
                    <a:pt x="1100444" y="333978"/>
                  </a:lnTo>
                  <a:lnTo>
                    <a:pt x="1097902" y="345747"/>
                  </a:lnTo>
                  <a:lnTo>
                    <a:pt x="1095360" y="358152"/>
                  </a:lnTo>
                  <a:lnTo>
                    <a:pt x="1092183" y="369921"/>
                  </a:lnTo>
                  <a:lnTo>
                    <a:pt x="1089323" y="381372"/>
                  </a:lnTo>
                  <a:lnTo>
                    <a:pt x="1085510" y="393140"/>
                  </a:lnTo>
                  <a:lnTo>
                    <a:pt x="1082014" y="404273"/>
                  </a:lnTo>
                  <a:lnTo>
                    <a:pt x="1077884" y="415406"/>
                  </a:lnTo>
                  <a:lnTo>
                    <a:pt x="1073753" y="425902"/>
                  </a:lnTo>
                  <a:lnTo>
                    <a:pt x="1068986" y="436080"/>
                  </a:lnTo>
                  <a:lnTo>
                    <a:pt x="1063585" y="445941"/>
                  </a:lnTo>
                  <a:lnTo>
                    <a:pt x="1058501" y="455483"/>
                  </a:lnTo>
                  <a:lnTo>
                    <a:pt x="1052463" y="464389"/>
                  </a:lnTo>
                  <a:lnTo>
                    <a:pt x="1046108" y="472977"/>
                  </a:lnTo>
                  <a:lnTo>
                    <a:pt x="1039753" y="481247"/>
                  </a:lnTo>
                  <a:lnTo>
                    <a:pt x="1032762" y="488563"/>
                  </a:lnTo>
                  <a:lnTo>
                    <a:pt x="1025454" y="495242"/>
                  </a:lnTo>
                  <a:lnTo>
                    <a:pt x="1017510" y="501922"/>
                  </a:lnTo>
                  <a:lnTo>
                    <a:pt x="1009248" y="507647"/>
                  </a:lnTo>
                  <a:lnTo>
                    <a:pt x="1000351" y="512736"/>
                  </a:lnTo>
                  <a:lnTo>
                    <a:pt x="991454" y="516871"/>
                  </a:lnTo>
                  <a:lnTo>
                    <a:pt x="981921" y="520688"/>
                  </a:lnTo>
                  <a:lnTo>
                    <a:pt x="971435" y="523551"/>
                  </a:lnTo>
                  <a:lnTo>
                    <a:pt x="960949" y="525778"/>
                  </a:lnTo>
                  <a:lnTo>
                    <a:pt x="953005" y="526732"/>
                  </a:lnTo>
                  <a:lnTo>
                    <a:pt x="944426" y="527050"/>
                  </a:lnTo>
                  <a:lnTo>
                    <a:pt x="935847" y="526414"/>
                  </a:lnTo>
                  <a:lnTo>
                    <a:pt x="926314" y="525141"/>
                  </a:lnTo>
                  <a:lnTo>
                    <a:pt x="917099" y="523233"/>
                  </a:lnTo>
                  <a:lnTo>
                    <a:pt x="907884" y="520688"/>
                  </a:lnTo>
                  <a:lnTo>
                    <a:pt x="898669" y="517190"/>
                  </a:lnTo>
                  <a:lnTo>
                    <a:pt x="888819" y="513373"/>
                  </a:lnTo>
                  <a:lnTo>
                    <a:pt x="879286" y="508283"/>
                  </a:lnTo>
                  <a:lnTo>
                    <a:pt x="869118" y="503194"/>
                  </a:lnTo>
                  <a:lnTo>
                    <a:pt x="859585" y="496833"/>
                  </a:lnTo>
                  <a:lnTo>
                    <a:pt x="849735" y="490153"/>
                  </a:lnTo>
                  <a:lnTo>
                    <a:pt x="840202" y="482837"/>
                  </a:lnTo>
                  <a:lnTo>
                    <a:pt x="830987" y="474886"/>
                  </a:lnTo>
                  <a:lnTo>
                    <a:pt x="821454" y="465979"/>
                  </a:lnTo>
                  <a:lnTo>
                    <a:pt x="812239" y="456755"/>
                  </a:lnTo>
                  <a:lnTo>
                    <a:pt x="803342" y="446577"/>
                  </a:lnTo>
                  <a:lnTo>
                    <a:pt x="794445" y="435762"/>
                  </a:lnTo>
                  <a:lnTo>
                    <a:pt x="786183" y="424630"/>
                  </a:lnTo>
                  <a:lnTo>
                    <a:pt x="778240" y="412225"/>
                  </a:lnTo>
                  <a:lnTo>
                    <a:pt x="770296" y="400138"/>
                  </a:lnTo>
                  <a:lnTo>
                    <a:pt x="762987" y="386779"/>
                  </a:lnTo>
                  <a:lnTo>
                    <a:pt x="756314" y="372784"/>
                  </a:lnTo>
                  <a:lnTo>
                    <a:pt x="749324" y="358470"/>
                  </a:lnTo>
                  <a:lnTo>
                    <a:pt x="743604" y="343203"/>
                  </a:lnTo>
                  <a:lnTo>
                    <a:pt x="738202" y="327617"/>
                  </a:lnTo>
                  <a:lnTo>
                    <a:pt x="733436" y="311077"/>
                  </a:lnTo>
                  <a:lnTo>
                    <a:pt x="728987" y="294219"/>
                  </a:lnTo>
                  <a:lnTo>
                    <a:pt x="725810" y="276725"/>
                  </a:lnTo>
                  <a:lnTo>
                    <a:pt x="722632" y="258595"/>
                  </a:lnTo>
                  <a:lnTo>
                    <a:pt x="720408" y="240146"/>
                  </a:lnTo>
                  <a:lnTo>
                    <a:pt x="719137" y="221062"/>
                  </a:lnTo>
                  <a:lnTo>
                    <a:pt x="719772" y="209293"/>
                  </a:lnTo>
                  <a:lnTo>
                    <a:pt x="721361" y="197206"/>
                  </a:lnTo>
                  <a:lnTo>
                    <a:pt x="722632" y="185756"/>
                  </a:lnTo>
                  <a:lnTo>
                    <a:pt x="724856" y="174623"/>
                  </a:lnTo>
                  <a:lnTo>
                    <a:pt x="727399" y="163490"/>
                  </a:lnTo>
                  <a:lnTo>
                    <a:pt x="730576" y="152676"/>
                  </a:lnTo>
                  <a:lnTo>
                    <a:pt x="734389" y="142179"/>
                  </a:lnTo>
                  <a:lnTo>
                    <a:pt x="737884" y="131683"/>
                  </a:lnTo>
                  <a:lnTo>
                    <a:pt x="742333" y="121823"/>
                  </a:lnTo>
                  <a:lnTo>
                    <a:pt x="746782" y="111962"/>
                  </a:lnTo>
                  <a:lnTo>
                    <a:pt x="752184" y="102420"/>
                  </a:lnTo>
                  <a:lnTo>
                    <a:pt x="757268" y="93514"/>
                  </a:lnTo>
                  <a:lnTo>
                    <a:pt x="763305" y="84290"/>
                  </a:lnTo>
                  <a:lnTo>
                    <a:pt x="769660" y="76338"/>
                  </a:lnTo>
                  <a:lnTo>
                    <a:pt x="776015" y="68068"/>
                  </a:lnTo>
                  <a:lnTo>
                    <a:pt x="783006" y="60116"/>
                  </a:lnTo>
                  <a:lnTo>
                    <a:pt x="790314" y="53118"/>
                  </a:lnTo>
                  <a:lnTo>
                    <a:pt x="797940" y="46121"/>
                  </a:lnTo>
                  <a:lnTo>
                    <a:pt x="805567" y="39759"/>
                  </a:lnTo>
                  <a:lnTo>
                    <a:pt x="813828" y="33398"/>
                  </a:lnTo>
                  <a:lnTo>
                    <a:pt x="822725" y="27990"/>
                  </a:lnTo>
                  <a:lnTo>
                    <a:pt x="831305" y="22901"/>
                  </a:lnTo>
                  <a:lnTo>
                    <a:pt x="840520" y="18130"/>
                  </a:lnTo>
                  <a:lnTo>
                    <a:pt x="849735" y="13995"/>
                  </a:lnTo>
                  <a:lnTo>
                    <a:pt x="859903" y="10496"/>
                  </a:lnTo>
                  <a:lnTo>
                    <a:pt x="870071" y="7316"/>
                  </a:lnTo>
                  <a:lnTo>
                    <a:pt x="879922" y="4771"/>
                  </a:lnTo>
                  <a:lnTo>
                    <a:pt x="890725" y="2544"/>
                  </a:lnTo>
                  <a:lnTo>
                    <a:pt x="901529" y="954"/>
                  </a:lnTo>
                  <a:lnTo>
                    <a:pt x="91233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651262" y="1641068"/>
            <a:ext cx="5537517" cy="1186906"/>
            <a:chOff x="5509486" y="1648529"/>
            <a:chExt cx="5537517" cy="1186906"/>
          </a:xfrm>
        </p:grpSpPr>
        <p:sp>
          <p:nvSpPr>
            <p:cNvPr id="16" name="MH_SubTitle_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5509486" y="1648529"/>
              <a:ext cx="3195637" cy="420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en-US" altLang="zh-CN" sz="14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Pondering vision</a:t>
              </a:r>
            </a:p>
          </p:txBody>
        </p:sp>
        <p:sp>
          <p:nvSpPr>
            <p:cNvPr id="17" name="Rectangle 5"/>
            <p:cNvSpPr/>
            <p:nvPr/>
          </p:nvSpPr>
          <p:spPr bwMode="auto">
            <a:xfrm>
              <a:off x="5530798" y="2022927"/>
              <a:ext cx="5516205" cy="81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Add a detailed text description here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，</a:t>
              </a: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Recommended for the title and in line with the overall language style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，</a:t>
              </a: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The language description is as simple and vivid as possible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。</a:t>
              </a: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Try to keep the number of words per slide to be within 200 words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。</a:t>
              </a:r>
              <a:endParaRPr lang="en-US" altLang="zh-CN" sz="11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 charset="0"/>
                <a:sym typeface="Lato Light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104671" y="3304975"/>
            <a:ext cx="5175491" cy="1038042"/>
            <a:chOff x="5820964" y="3390944"/>
            <a:chExt cx="5175491" cy="1038042"/>
          </a:xfrm>
        </p:grpSpPr>
        <p:sp>
          <p:nvSpPr>
            <p:cNvPr id="19" name="MH_SubTitle_1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5820964" y="3390944"/>
              <a:ext cx="3195637" cy="420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en-US" altLang="zh-CN" sz="14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Research case</a:t>
              </a:r>
            </a:p>
          </p:txBody>
        </p:sp>
        <p:sp>
          <p:nvSpPr>
            <p:cNvPr id="20" name="Rectangle 5"/>
            <p:cNvSpPr/>
            <p:nvPr/>
          </p:nvSpPr>
          <p:spPr bwMode="auto">
            <a:xfrm>
              <a:off x="5859825" y="3616478"/>
              <a:ext cx="5136630" cy="81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Add a detailed text description here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，</a:t>
              </a: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Recommended for the title and in line with the overall language style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，</a:t>
              </a: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The language description is as simple and vivid as possible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。</a:t>
              </a: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Try to keep the number of words per slide to be within 200 words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。</a:t>
              </a:r>
              <a:endParaRPr lang="en-US" altLang="zh-CN" sz="11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Lato Light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516210" y="4829690"/>
            <a:ext cx="5242747" cy="1174389"/>
            <a:chOff x="5198378" y="5026932"/>
            <a:chExt cx="5242747" cy="1174389"/>
          </a:xfrm>
        </p:grpSpPr>
        <p:sp>
          <p:nvSpPr>
            <p:cNvPr id="22" name="MH_SubTitle_1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 flipH="1">
              <a:off x="5198378" y="5026932"/>
              <a:ext cx="3195637" cy="420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en-US" altLang="zh-CN" sz="14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Integration plan</a:t>
              </a:r>
            </a:p>
          </p:txBody>
        </p:sp>
        <p:sp>
          <p:nvSpPr>
            <p:cNvPr id="23" name="Rectangle 5"/>
            <p:cNvSpPr/>
            <p:nvPr/>
          </p:nvSpPr>
          <p:spPr bwMode="auto">
            <a:xfrm>
              <a:off x="5302468" y="5388813"/>
              <a:ext cx="5138657" cy="812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Add a detailed text description here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，</a:t>
              </a: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Recommended for the title and in line with the overall language style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，</a:t>
              </a:r>
              <a:r>
                <a:rPr lang="en-US" altLang="zh-CN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The language description is as simple and vivid as possible</a:t>
              </a:r>
              <a:r>
                <a:rPr lang="zh-CN" altLang="en-US" sz="11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Gill Sans" charset="0"/>
                </a:rPr>
                <a:t>。</a:t>
              </a:r>
              <a:endParaRPr lang="en-US" altLang="zh-CN" sz="11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Lato Light" charset="0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318325"/>
            <a:ext cx="4278738" cy="3003672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4E1E1F52-8FA8-4ECB-ABD3-184D895C065D}"/>
              </a:ext>
            </a:extLst>
          </p:cNvPr>
          <p:cNvSpPr txBox="1"/>
          <p:nvPr/>
        </p:nvSpPr>
        <p:spPr>
          <a:xfrm>
            <a:off x="1236336" y="294013"/>
            <a:ext cx="9719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02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thinking of the activity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EFCE558-39C7-44EF-9481-A7550A84A650}"/>
              </a:ext>
            </a:extLst>
          </p:cNvPr>
          <p:cNvSpPr/>
          <p:nvPr/>
        </p:nvSpPr>
        <p:spPr>
          <a:xfrm>
            <a:off x="4806646" y="1001899"/>
            <a:ext cx="25787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Execution strategy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6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武器&#10;&#10;已生成高可信度的说明">
            <a:extLst>
              <a:ext uri="{FF2B5EF4-FFF2-40B4-BE49-F238E27FC236}">
                <a16:creationId xmlns:a16="http://schemas.microsoft.com/office/drawing/2014/main" id="{5A88E1A3-5840-402D-8479-39A2C3C9B2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78" y="804643"/>
            <a:ext cx="6006422" cy="55057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83F7B41-65C9-4F18-BDB6-2CA479386E5C}"/>
              </a:ext>
            </a:extLst>
          </p:cNvPr>
          <p:cNvSpPr txBox="1"/>
          <p:nvPr/>
        </p:nvSpPr>
        <p:spPr>
          <a:xfrm>
            <a:off x="5368878" y="1793840"/>
            <a:ext cx="14542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造字工房坚黑（非商用）常规体" pitchFamily="2" charset="-122"/>
                <a:ea typeface="造字工房坚黑（非商用）常规体" pitchFamily="2" charset="-122"/>
              </a:rPr>
              <a:t>03</a:t>
            </a:r>
            <a:endParaRPr lang="zh-CN" altLang="en-US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造字工房坚黑（非商用）常规体" pitchFamily="2" charset="-122"/>
              <a:ea typeface="造字工房坚黑（非商用）常规体" pitchFamily="2" charset="-122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94406CC0-DDB6-49FF-BAE3-B51762DC1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271" y="5077668"/>
            <a:ext cx="44901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Swis721 Lt BT" panose="020B0403020202020204" pitchFamily="34" charset="0"/>
                <a:ea typeface="微软雅黑" panose="020B0503020204020204" pitchFamily="34" charset="-122"/>
                <a:cs typeface="LilyUPC" panose="020B0604020202020204" pitchFamily="34" charset="-34"/>
                <a:sym typeface="微软雅黑" panose="020B0503020204020204" pitchFamily="34" charset="-122"/>
              </a:rPr>
              <a:t>Click to enter specific text content Click to enter specific text content </a:t>
            </a: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5E44CAC-C654-4700-B9EC-F112D61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0767" y="3719506"/>
            <a:ext cx="68174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Activity mode</a:t>
            </a:r>
            <a:endParaRPr lang="zh-CN" altLang="en-US" sz="5400" b="1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1741E4D7-9ED1-40B8-914F-7EAF79DA89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271" y="3429000"/>
            <a:ext cx="4450244" cy="0"/>
          </a:xfrm>
          <a:prstGeom prst="line">
            <a:avLst/>
          </a:prstGeom>
          <a:noFill/>
          <a:ln w="25400">
            <a:solidFill>
              <a:schemeClr val="bg1">
                <a:alpha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05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600"/>
                            </p:stCondLst>
                            <p:childTnLst>
                              <p:par>
                                <p:cTn id="2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"/>
          <p:cNvGrpSpPr/>
          <p:nvPr/>
        </p:nvGrpSpPr>
        <p:grpSpPr>
          <a:xfrm>
            <a:off x="4133056" y="2026684"/>
            <a:ext cx="4461035" cy="4100371"/>
            <a:chOff x="3392215" y="1614026"/>
            <a:chExt cx="5407569" cy="4970110"/>
          </a:xfrm>
        </p:grpSpPr>
        <p:sp>
          <p:nvSpPr>
            <p:cNvPr id="4" name="Freeform 6"/>
            <p:cNvSpPr>
              <a:spLocks noEditPoints="1"/>
            </p:cNvSpPr>
            <p:nvPr/>
          </p:nvSpPr>
          <p:spPr bwMode="auto">
            <a:xfrm>
              <a:off x="6399045" y="4571163"/>
              <a:ext cx="364143" cy="366587"/>
            </a:xfrm>
            <a:custGeom>
              <a:avLst/>
              <a:gdLst>
                <a:gd name="T0" fmla="*/ 143 w 189"/>
                <a:gd name="T1" fmla="*/ 160 h 190"/>
                <a:gd name="T2" fmla="*/ 160 w 189"/>
                <a:gd name="T3" fmla="*/ 163 h 190"/>
                <a:gd name="T4" fmla="*/ 161 w 189"/>
                <a:gd name="T5" fmla="*/ 153 h 190"/>
                <a:gd name="T6" fmla="*/ 171 w 189"/>
                <a:gd name="T7" fmla="*/ 143 h 190"/>
                <a:gd name="T8" fmla="*/ 177 w 189"/>
                <a:gd name="T9" fmla="*/ 133 h 190"/>
                <a:gd name="T10" fmla="*/ 175 w 189"/>
                <a:gd name="T11" fmla="*/ 118 h 190"/>
                <a:gd name="T12" fmla="*/ 188 w 189"/>
                <a:gd name="T13" fmla="*/ 113 h 190"/>
                <a:gd name="T14" fmla="*/ 175 w 189"/>
                <a:gd name="T15" fmla="*/ 101 h 190"/>
                <a:gd name="T16" fmla="*/ 189 w 189"/>
                <a:gd name="T17" fmla="*/ 90 h 190"/>
                <a:gd name="T18" fmla="*/ 182 w 189"/>
                <a:gd name="T19" fmla="*/ 83 h 190"/>
                <a:gd name="T20" fmla="*/ 181 w 189"/>
                <a:gd name="T21" fmla="*/ 69 h 190"/>
                <a:gd name="T22" fmla="*/ 177 w 189"/>
                <a:gd name="T23" fmla="*/ 58 h 190"/>
                <a:gd name="T24" fmla="*/ 168 w 189"/>
                <a:gd name="T25" fmla="*/ 47 h 190"/>
                <a:gd name="T26" fmla="*/ 169 w 189"/>
                <a:gd name="T27" fmla="*/ 37 h 190"/>
                <a:gd name="T28" fmla="*/ 152 w 189"/>
                <a:gd name="T29" fmla="*/ 38 h 190"/>
                <a:gd name="T30" fmla="*/ 153 w 189"/>
                <a:gd name="T31" fmla="*/ 20 h 190"/>
                <a:gd name="T32" fmla="*/ 142 w 189"/>
                <a:gd name="T33" fmla="*/ 21 h 190"/>
                <a:gd name="T34" fmla="*/ 131 w 189"/>
                <a:gd name="T35" fmla="*/ 13 h 190"/>
                <a:gd name="T36" fmla="*/ 120 w 189"/>
                <a:gd name="T37" fmla="*/ 9 h 190"/>
                <a:gd name="T38" fmla="*/ 106 w 189"/>
                <a:gd name="T39" fmla="*/ 8 h 190"/>
                <a:gd name="T40" fmla="*/ 99 w 189"/>
                <a:gd name="T41" fmla="*/ 1 h 190"/>
                <a:gd name="T42" fmla="*/ 88 w 189"/>
                <a:gd name="T43" fmla="*/ 15 h 190"/>
                <a:gd name="T44" fmla="*/ 76 w 189"/>
                <a:gd name="T45" fmla="*/ 2 h 190"/>
                <a:gd name="T46" fmla="*/ 70 w 189"/>
                <a:gd name="T47" fmla="*/ 11 h 190"/>
                <a:gd name="T48" fmla="*/ 57 w 189"/>
                <a:gd name="T49" fmla="*/ 14 h 190"/>
                <a:gd name="T50" fmla="*/ 47 w 189"/>
                <a:gd name="T51" fmla="*/ 13 h 190"/>
                <a:gd name="T52" fmla="*/ 46 w 189"/>
                <a:gd name="T53" fmla="*/ 31 h 190"/>
                <a:gd name="T54" fmla="*/ 29 w 189"/>
                <a:gd name="T55" fmla="*/ 27 h 190"/>
                <a:gd name="T56" fmla="*/ 28 w 189"/>
                <a:gd name="T57" fmla="*/ 38 h 190"/>
                <a:gd name="T58" fmla="*/ 18 w 189"/>
                <a:gd name="T59" fmla="*/ 47 h 190"/>
                <a:gd name="T60" fmla="*/ 13 w 189"/>
                <a:gd name="T61" fmla="*/ 58 h 190"/>
                <a:gd name="T62" fmla="*/ 14 w 189"/>
                <a:gd name="T63" fmla="*/ 73 h 190"/>
                <a:gd name="T64" fmla="*/ 2 w 189"/>
                <a:gd name="T65" fmla="*/ 77 h 190"/>
                <a:gd name="T66" fmla="*/ 14 w 189"/>
                <a:gd name="T67" fmla="*/ 89 h 190"/>
                <a:gd name="T68" fmla="*/ 0 w 189"/>
                <a:gd name="T69" fmla="*/ 100 h 190"/>
                <a:gd name="T70" fmla="*/ 7 w 189"/>
                <a:gd name="T71" fmla="*/ 108 h 190"/>
                <a:gd name="T72" fmla="*/ 8 w 189"/>
                <a:gd name="T73" fmla="*/ 121 h 190"/>
                <a:gd name="T74" fmla="*/ 13 w 189"/>
                <a:gd name="T75" fmla="*/ 133 h 190"/>
                <a:gd name="T76" fmla="*/ 21 w 189"/>
                <a:gd name="T77" fmla="*/ 144 h 190"/>
                <a:gd name="T78" fmla="*/ 20 w 189"/>
                <a:gd name="T79" fmla="*/ 154 h 190"/>
                <a:gd name="T80" fmla="*/ 37 w 189"/>
                <a:gd name="T81" fmla="*/ 152 h 190"/>
                <a:gd name="T82" fmla="*/ 37 w 189"/>
                <a:gd name="T83" fmla="*/ 170 h 190"/>
                <a:gd name="T84" fmla="*/ 47 w 189"/>
                <a:gd name="T85" fmla="*/ 169 h 190"/>
                <a:gd name="T86" fmla="*/ 58 w 189"/>
                <a:gd name="T87" fmla="*/ 177 h 190"/>
                <a:gd name="T88" fmla="*/ 69 w 189"/>
                <a:gd name="T89" fmla="*/ 182 h 190"/>
                <a:gd name="T90" fmla="*/ 83 w 189"/>
                <a:gd name="T91" fmla="*/ 183 h 190"/>
                <a:gd name="T92" fmla="*/ 90 w 189"/>
                <a:gd name="T93" fmla="*/ 190 h 190"/>
                <a:gd name="T94" fmla="*/ 101 w 189"/>
                <a:gd name="T95" fmla="*/ 176 h 190"/>
                <a:gd name="T96" fmla="*/ 113 w 189"/>
                <a:gd name="T97" fmla="*/ 188 h 190"/>
                <a:gd name="T98" fmla="*/ 119 w 189"/>
                <a:gd name="T99" fmla="*/ 180 h 190"/>
                <a:gd name="T100" fmla="*/ 133 w 189"/>
                <a:gd name="T101" fmla="*/ 177 h 190"/>
                <a:gd name="T102" fmla="*/ 142 w 189"/>
                <a:gd name="T103" fmla="*/ 177 h 190"/>
                <a:gd name="T104" fmla="*/ 80 w 189"/>
                <a:gd name="T105" fmla="*/ 66 h 190"/>
                <a:gd name="T106" fmla="*/ 78 w 189"/>
                <a:gd name="T107" fmla="*/ 74 h 190"/>
                <a:gd name="T108" fmla="*/ 113 w 189"/>
                <a:gd name="T109" fmla="*/ 85 h 190"/>
                <a:gd name="T110" fmla="*/ 66 w 189"/>
                <a:gd name="T111" fmla="*/ 109 h 190"/>
                <a:gd name="T112" fmla="*/ 74 w 189"/>
                <a:gd name="T113" fmla="*/ 112 h 190"/>
                <a:gd name="T114" fmla="*/ 88 w 189"/>
                <a:gd name="T115" fmla="*/ 82 h 190"/>
                <a:gd name="T116" fmla="*/ 81 w 189"/>
                <a:gd name="T117" fmla="*/ 102 h 190"/>
                <a:gd name="T118" fmla="*/ 112 w 189"/>
                <a:gd name="T119" fmla="*/ 11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9" h="190">
                  <a:moveTo>
                    <a:pt x="143" y="171"/>
                  </a:moveTo>
                  <a:cubicBezTo>
                    <a:pt x="142" y="169"/>
                    <a:pt x="142" y="169"/>
                    <a:pt x="142" y="169"/>
                  </a:cubicBezTo>
                  <a:cubicBezTo>
                    <a:pt x="140" y="167"/>
                    <a:pt x="140" y="163"/>
                    <a:pt x="143" y="160"/>
                  </a:cubicBezTo>
                  <a:cubicBezTo>
                    <a:pt x="146" y="157"/>
                    <a:pt x="150" y="158"/>
                    <a:pt x="153" y="161"/>
                  </a:cubicBezTo>
                  <a:cubicBezTo>
                    <a:pt x="154" y="163"/>
                    <a:pt x="154" y="163"/>
                    <a:pt x="154" y="163"/>
                  </a:cubicBezTo>
                  <a:cubicBezTo>
                    <a:pt x="156" y="165"/>
                    <a:pt x="159" y="165"/>
                    <a:pt x="160" y="163"/>
                  </a:cubicBezTo>
                  <a:cubicBezTo>
                    <a:pt x="161" y="162"/>
                    <a:pt x="162" y="162"/>
                    <a:pt x="163" y="161"/>
                  </a:cubicBezTo>
                  <a:cubicBezTo>
                    <a:pt x="165" y="159"/>
                    <a:pt x="165" y="156"/>
                    <a:pt x="163" y="154"/>
                  </a:cubicBezTo>
                  <a:cubicBezTo>
                    <a:pt x="161" y="153"/>
                    <a:pt x="161" y="153"/>
                    <a:pt x="161" y="153"/>
                  </a:cubicBezTo>
                  <a:cubicBezTo>
                    <a:pt x="158" y="151"/>
                    <a:pt x="157" y="147"/>
                    <a:pt x="159" y="144"/>
                  </a:cubicBezTo>
                  <a:cubicBezTo>
                    <a:pt x="161" y="140"/>
                    <a:pt x="166" y="140"/>
                    <a:pt x="169" y="142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3" y="145"/>
                    <a:pt x="176" y="144"/>
                    <a:pt x="177" y="142"/>
                  </a:cubicBezTo>
                  <a:cubicBezTo>
                    <a:pt x="178" y="141"/>
                    <a:pt x="178" y="140"/>
                    <a:pt x="179" y="139"/>
                  </a:cubicBezTo>
                  <a:cubicBezTo>
                    <a:pt x="180" y="136"/>
                    <a:pt x="179" y="134"/>
                    <a:pt x="177" y="133"/>
                  </a:cubicBezTo>
                  <a:cubicBezTo>
                    <a:pt x="174" y="132"/>
                    <a:pt x="174" y="132"/>
                    <a:pt x="174" y="132"/>
                  </a:cubicBezTo>
                  <a:cubicBezTo>
                    <a:pt x="171" y="130"/>
                    <a:pt x="169" y="127"/>
                    <a:pt x="171" y="123"/>
                  </a:cubicBezTo>
                  <a:cubicBezTo>
                    <a:pt x="169" y="120"/>
                    <a:pt x="172" y="116"/>
                    <a:pt x="175" y="118"/>
                  </a:cubicBezTo>
                  <a:cubicBezTo>
                    <a:pt x="181" y="120"/>
                    <a:pt x="181" y="120"/>
                    <a:pt x="181" y="120"/>
                  </a:cubicBezTo>
                  <a:cubicBezTo>
                    <a:pt x="183" y="121"/>
                    <a:pt x="186" y="119"/>
                    <a:pt x="187" y="117"/>
                  </a:cubicBezTo>
                  <a:cubicBezTo>
                    <a:pt x="187" y="116"/>
                    <a:pt x="187" y="114"/>
                    <a:pt x="188" y="113"/>
                  </a:cubicBezTo>
                  <a:cubicBezTo>
                    <a:pt x="188" y="111"/>
                    <a:pt x="186" y="108"/>
                    <a:pt x="184" y="108"/>
                  </a:cubicBezTo>
                  <a:cubicBezTo>
                    <a:pt x="181" y="108"/>
                    <a:pt x="181" y="108"/>
                    <a:pt x="181" y="108"/>
                  </a:cubicBezTo>
                  <a:cubicBezTo>
                    <a:pt x="178" y="108"/>
                    <a:pt x="175" y="104"/>
                    <a:pt x="175" y="101"/>
                  </a:cubicBezTo>
                  <a:cubicBezTo>
                    <a:pt x="176" y="97"/>
                    <a:pt x="179" y="94"/>
                    <a:pt x="183" y="94"/>
                  </a:cubicBezTo>
                  <a:cubicBezTo>
                    <a:pt x="185" y="94"/>
                    <a:pt x="185" y="94"/>
                    <a:pt x="185" y="94"/>
                  </a:cubicBezTo>
                  <a:cubicBezTo>
                    <a:pt x="187" y="95"/>
                    <a:pt x="189" y="93"/>
                    <a:pt x="189" y="90"/>
                  </a:cubicBezTo>
                  <a:cubicBezTo>
                    <a:pt x="189" y="89"/>
                    <a:pt x="189" y="87"/>
                    <a:pt x="189" y="86"/>
                  </a:cubicBezTo>
                  <a:cubicBezTo>
                    <a:pt x="189" y="84"/>
                    <a:pt x="186" y="82"/>
                    <a:pt x="184" y="82"/>
                  </a:cubicBezTo>
                  <a:cubicBezTo>
                    <a:pt x="182" y="83"/>
                    <a:pt x="182" y="83"/>
                    <a:pt x="182" y="83"/>
                  </a:cubicBezTo>
                  <a:cubicBezTo>
                    <a:pt x="178" y="84"/>
                    <a:pt x="174" y="81"/>
                    <a:pt x="173" y="78"/>
                  </a:cubicBezTo>
                  <a:cubicBezTo>
                    <a:pt x="173" y="74"/>
                    <a:pt x="175" y="70"/>
                    <a:pt x="179" y="70"/>
                  </a:cubicBezTo>
                  <a:cubicBezTo>
                    <a:pt x="181" y="69"/>
                    <a:pt x="181" y="69"/>
                    <a:pt x="181" y="69"/>
                  </a:cubicBezTo>
                  <a:cubicBezTo>
                    <a:pt x="183" y="69"/>
                    <a:pt x="185" y="66"/>
                    <a:pt x="184" y="64"/>
                  </a:cubicBezTo>
                  <a:cubicBezTo>
                    <a:pt x="183" y="62"/>
                    <a:pt x="183" y="61"/>
                    <a:pt x="182" y="60"/>
                  </a:cubicBezTo>
                  <a:cubicBezTo>
                    <a:pt x="182" y="58"/>
                    <a:pt x="179" y="57"/>
                    <a:pt x="177" y="58"/>
                  </a:cubicBezTo>
                  <a:cubicBezTo>
                    <a:pt x="175" y="59"/>
                    <a:pt x="175" y="59"/>
                    <a:pt x="175" y="59"/>
                  </a:cubicBezTo>
                  <a:cubicBezTo>
                    <a:pt x="171" y="61"/>
                    <a:pt x="167" y="59"/>
                    <a:pt x="165" y="56"/>
                  </a:cubicBezTo>
                  <a:cubicBezTo>
                    <a:pt x="164" y="53"/>
                    <a:pt x="165" y="49"/>
                    <a:pt x="168" y="47"/>
                  </a:cubicBezTo>
                  <a:cubicBezTo>
                    <a:pt x="170" y="46"/>
                    <a:pt x="170" y="46"/>
                    <a:pt x="170" y="46"/>
                  </a:cubicBezTo>
                  <a:cubicBezTo>
                    <a:pt x="172" y="45"/>
                    <a:pt x="173" y="42"/>
                    <a:pt x="171" y="40"/>
                  </a:cubicBezTo>
                  <a:cubicBezTo>
                    <a:pt x="171" y="39"/>
                    <a:pt x="170" y="38"/>
                    <a:pt x="169" y="37"/>
                  </a:cubicBezTo>
                  <a:cubicBezTo>
                    <a:pt x="167" y="35"/>
                    <a:pt x="165" y="34"/>
                    <a:pt x="163" y="36"/>
                  </a:cubicBezTo>
                  <a:cubicBezTo>
                    <a:pt x="161" y="38"/>
                    <a:pt x="161" y="38"/>
                    <a:pt x="161" y="38"/>
                  </a:cubicBezTo>
                  <a:cubicBezTo>
                    <a:pt x="159" y="40"/>
                    <a:pt x="155" y="40"/>
                    <a:pt x="152" y="38"/>
                  </a:cubicBezTo>
                  <a:cubicBezTo>
                    <a:pt x="149" y="36"/>
                    <a:pt x="149" y="31"/>
                    <a:pt x="152" y="28"/>
                  </a:cubicBezTo>
                  <a:cubicBezTo>
                    <a:pt x="153" y="27"/>
                    <a:pt x="153" y="27"/>
                    <a:pt x="153" y="27"/>
                  </a:cubicBezTo>
                  <a:cubicBezTo>
                    <a:pt x="155" y="25"/>
                    <a:pt x="155" y="22"/>
                    <a:pt x="153" y="20"/>
                  </a:cubicBezTo>
                  <a:cubicBezTo>
                    <a:pt x="152" y="20"/>
                    <a:pt x="151" y="19"/>
                    <a:pt x="150" y="18"/>
                  </a:cubicBezTo>
                  <a:cubicBezTo>
                    <a:pt x="147" y="17"/>
                    <a:pt x="145" y="17"/>
                    <a:pt x="143" y="19"/>
                  </a:cubicBezTo>
                  <a:cubicBezTo>
                    <a:pt x="142" y="21"/>
                    <a:pt x="142" y="21"/>
                    <a:pt x="142" y="21"/>
                  </a:cubicBezTo>
                  <a:cubicBezTo>
                    <a:pt x="140" y="25"/>
                    <a:pt x="136" y="26"/>
                    <a:pt x="133" y="24"/>
                  </a:cubicBezTo>
                  <a:cubicBezTo>
                    <a:pt x="130" y="22"/>
                    <a:pt x="128" y="18"/>
                    <a:pt x="130" y="15"/>
                  </a:cubicBezTo>
                  <a:cubicBezTo>
                    <a:pt x="131" y="13"/>
                    <a:pt x="131" y="13"/>
                    <a:pt x="131" y="13"/>
                  </a:cubicBezTo>
                  <a:cubicBezTo>
                    <a:pt x="133" y="11"/>
                    <a:pt x="132" y="8"/>
                    <a:pt x="129" y="7"/>
                  </a:cubicBezTo>
                  <a:cubicBezTo>
                    <a:pt x="128" y="7"/>
                    <a:pt x="127" y="6"/>
                    <a:pt x="126" y="6"/>
                  </a:cubicBezTo>
                  <a:cubicBezTo>
                    <a:pt x="123" y="5"/>
                    <a:pt x="121" y="6"/>
                    <a:pt x="120" y="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15"/>
                    <a:pt x="115" y="17"/>
                    <a:pt x="111" y="16"/>
                  </a:cubicBezTo>
                  <a:cubicBezTo>
                    <a:pt x="108" y="15"/>
                    <a:pt x="105" y="12"/>
                    <a:pt x="106" y="8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4"/>
                    <a:pt x="105" y="1"/>
                    <a:pt x="103" y="1"/>
                  </a:cubicBezTo>
                  <a:cubicBezTo>
                    <a:pt x="102" y="1"/>
                    <a:pt x="100" y="1"/>
                    <a:pt x="99" y="1"/>
                  </a:cubicBezTo>
                  <a:cubicBezTo>
                    <a:pt x="97" y="0"/>
                    <a:pt x="94" y="3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11"/>
                    <a:pt x="92" y="14"/>
                    <a:pt x="88" y="15"/>
                  </a:cubicBezTo>
                  <a:cubicBezTo>
                    <a:pt x="85" y="15"/>
                    <a:pt x="81" y="12"/>
                    <a:pt x="81" y="8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78" y="2"/>
                    <a:pt x="76" y="2"/>
                  </a:cubicBezTo>
                  <a:cubicBezTo>
                    <a:pt x="75" y="3"/>
                    <a:pt x="73" y="3"/>
                    <a:pt x="72" y="3"/>
                  </a:cubicBezTo>
                  <a:cubicBezTo>
                    <a:pt x="70" y="4"/>
                    <a:pt x="68" y="6"/>
                    <a:pt x="69" y="9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1" y="14"/>
                    <a:pt x="69" y="18"/>
                    <a:pt x="66" y="20"/>
                  </a:cubicBezTo>
                  <a:cubicBezTo>
                    <a:pt x="62" y="21"/>
                    <a:pt x="58" y="19"/>
                    <a:pt x="57" y="15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6" y="11"/>
                    <a:pt x="53" y="10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49" y="12"/>
                    <a:pt x="48" y="13"/>
                    <a:pt x="47" y="13"/>
                  </a:cubicBezTo>
                  <a:cubicBezTo>
                    <a:pt x="45" y="14"/>
                    <a:pt x="44" y="17"/>
                    <a:pt x="46" y="19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9" y="24"/>
                    <a:pt x="49" y="29"/>
                    <a:pt x="46" y="31"/>
                  </a:cubicBezTo>
                  <a:cubicBezTo>
                    <a:pt x="43" y="33"/>
                    <a:pt x="38" y="32"/>
                    <a:pt x="36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4" y="26"/>
                    <a:pt x="31" y="25"/>
                    <a:pt x="29" y="27"/>
                  </a:cubicBezTo>
                  <a:cubicBezTo>
                    <a:pt x="28" y="28"/>
                    <a:pt x="27" y="29"/>
                    <a:pt x="26" y="30"/>
                  </a:cubicBezTo>
                  <a:cubicBezTo>
                    <a:pt x="24" y="32"/>
                    <a:pt x="24" y="35"/>
                    <a:pt x="26" y="36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1" y="40"/>
                    <a:pt x="32" y="44"/>
                    <a:pt x="29" y="47"/>
                  </a:cubicBezTo>
                  <a:cubicBezTo>
                    <a:pt x="27" y="50"/>
                    <a:pt x="23" y="51"/>
                    <a:pt x="20" y="48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6" y="46"/>
                    <a:pt x="13" y="46"/>
                    <a:pt x="12" y="48"/>
                  </a:cubicBezTo>
                  <a:cubicBezTo>
                    <a:pt x="12" y="50"/>
                    <a:pt x="11" y="51"/>
                    <a:pt x="10" y="52"/>
                  </a:cubicBezTo>
                  <a:cubicBezTo>
                    <a:pt x="9" y="54"/>
                    <a:pt x="10" y="57"/>
                    <a:pt x="13" y="58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8" y="60"/>
                    <a:pt x="20" y="64"/>
                    <a:pt x="19" y="67"/>
                  </a:cubicBezTo>
                  <a:cubicBezTo>
                    <a:pt x="20" y="71"/>
                    <a:pt x="17" y="74"/>
                    <a:pt x="14" y="73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6" y="70"/>
                    <a:pt x="3" y="71"/>
                    <a:pt x="2" y="74"/>
                  </a:cubicBezTo>
                  <a:cubicBezTo>
                    <a:pt x="2" y="75"/>
                    <a:pt x="2" y="76"/>
                    <a:pt x="2" y="77"/>
                  </a:cubicBezTo>
                  <a:cubicBezTo>
                    <a:pt x="1" y="80"/>
                    <a:pt x="3" y="82"/>
                    <a:pt x="5" y="82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11" y="83"/>
                    <a:pt x="14" y="85"/>
                    <a:pt x="14" y="89"/>
                  </a:cubicBezTo>
                  <a:cubicBezTo>
                    <a:pt x="14" y="93"/>
                    <a:pt x="11" y="96"/>
                    <a:pt x="6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2" y="96"/>
                    <a:pt x="0" y="98"/>
                    <a:pt x="0" y="100"/>
                  </a:cubicBezTo>
                  <a:cubicBezTo>
                    <a:pt x="0" y="102"/>
                    <a:pt x="0" y="103"/>
                    <a:pt x="0" y="104"/>
                  </a:cubicBezTo>
                  <a:cubicBezTo>
                    <a:pt x="0" y="107"/>
                    <a:pt x="3" y="108"/>
                    <a:pt x="5" y="108"/>
                  </a:cubicBezTo>
                  <a:cubicBezTo>
                    <a:pt x="7" y="108"/>
                    <a:pt x="7" y="108"/>
                    <a:pt x="7" y="108"/>
                  </a:cubicBezTo>
                  <a:cubicBezTo>
                    <a:pt x="11" y="107"/>
                    <a:pt x="14" y="109"/>
                    <a:pt x="15" y="112"/>
                  </a:cubicBezTo>
                  <a:cubicBezTo>
                    <a:pt x="17" y="116"/>
                    <a:pt x="14" y="120"/>
                    <a:pt x="10" y="121"/>
                  </a:cubicBezTo>
                  <a:cubicBezTo>
                    <a:pt x="8" y="121"/>
                    <a:pt x="8" y="121"/>
                    <a:pt x="8" y="121"/>
                  </a:cubicBezTo>
                  <a:cubicBezTo>
                    <a:pt x="6" y="122"/>
                    <a:pt x="4" y="124"/>
                    <a:pt x="5" y="127"/>
                  </a:cubicBezTo>
                  <a:cubicBezTo>
                    <a:pt x="6" y="128"/>
                    <a:pt x="6" y="129"/>
                    <a:pt x="7" y="130"/>
                  </a:cubicBezTo>
                  <a:cubicBezTo>
                    <a:pt x="8" y="133"/>
                    <a:pt x="10" y="134"/>
                    <a:pt x="13" y="133"/>
                  </a:cubicBezTo>
                  <a:cubicBezTo>
                    <a:pt x="15" y="132"/>
                    <a:pt x="15" y="132"/>
                    <a:pt x="15" y="132"/>
                  </a:cubicBezTo>
                  <a:cubicBezTo>
                    <a:pt x="18" y="130"/>
                    <a:pt x="22" y="131"/>
                    <a:pt x="24" y="134"/>
                  </a:cubicBezTo>
                  <a:cubicBezTo>
                    <a:pt x="26" y="138"/>
                    <a:pt x="24" y="142"/>
                    <a:pt x="21" y="144"/>
                  </a:cubicBezTo>
                  <a:cubicBezTo>
                    <a:pt x="19" y="144"/>
                    <a:pt x="19" y="144"/>
                    <a:pt x="19" y="144"/>
                  </a:cubicBezTo>
                  <a:cubicBezTo>
                    <a:pt x="17" y="146"/>
                    <a:pt x="16" y="149"/>
                    <a:pt x="18" y="151"/>
                  </a:cubicBezTo>
                  <a:cubicBezTo>
                    <a:pt x="19" y="152"/>
                    <a:pt x="19" y="153"/>
                    <a:pt x="20" y="154"/>
                  </a:cubicBezTo>
                  <a:cubicBezTo>
                    <a:pt x="22" y="156"/>
                    <a:pt x="25" y="156"/>
                    <a:pt x="26" y="154"/>
                  </a:cubicBezTo>
                  <a:cubicBezTo>
                    <a:pt x="28" y="153"/>
                    <a:pt x="28" y="153"/>
                    <a:pt x="28" y="153"/>
                  </a:cubicBezTo>
                  <a:cubicBezTo>
                    <a:pt x="30" y="150"/>
                    <a:pt x="34" y="150"/>
                    <a:pt x="37" y="152"/>
                  </a:cubicBezTo>
                  <a:cubicBezTo>
                    <a:pt x="40" y="155"/>
                    <a:pt x="40" y="159"/>
                    <a:pt x="38" y="162"/>
                  </a:cubicBezTo>
                  <a:cubicBezTo>
                    <a:pt x="36" y="164"/>
                    <a:pt x="36" y="164"/>
                    <a:pt x="36" y="164"/>
                  </a:cubicBezTo>
                  <a:cubicBezTo>
                    <a:pt x="34" y="165"/>
                    <a:pt x="34" y="169"/>
                    <a:pt x="37" y="170"/>
                  </a:cubicBezTo>
                  <a:cubicBezTo>
                    <a:pt x="38" y="171"/>
                    <a:pt x="39" y="172"/>
                    <a:pt x="40" y="172"/>
                  </a:cubicBezTo>
                  <a:cubicBezTo>
                    <a:pt x="42" y="174"/>
                    <a:pt x="45" y="173"/>
                    <a:pt x="46" y="171"/>
                  </a:cubicBezTo>
                  <a:cubicBezTo>
                    <a:pt x="47" y="169"/>
                    <a:pt x="47" y="169"/>
                    <a:pt x="47" y="169"/>
                  </a:cubicBezTo>
                  <a:cubicBezTo>
                    <a:pt x="48" y="166"/>
                    <a:pt x="52" y="165"/>
                    <a:pt x="55" y="166"/>
                  </a:cubicBezTo>
                  <a:cubicBezTo>
                    <a:pt x="59" y="167"/>
                    <a:pt x="61" y="172"/>
                    <a:pt x="59" y="176"/>
                  </a:cubicBezTo>
                  <a:cubicBezTo>
                    <a:pt x="58" y="177"/>
                    <a:pt x="58" y="177"/>
                    <a:pt x="58" y="177"/>
                  </a:cubicBezTo>
                  <a:cubicBezTo>
                    <a:pt x="57" y="180"/>
                    <a:pt x="58" y="182"/>
                    <a:pt x="60" y="183"/>
                  </a:cubicBezTo>
                  <a:cubicBezTo>
                    <a:pt x="61" y="184"/>
                    <a:pt x="62" y="184"/>
                    <a:pt x="64" y="185"/>
                  </a:cubicBezTo>
                  <a:cubicBezTo>
                    <a:pt x="66" y="186"/>
                    <a:pt x="69" y="184"/>
                    <a:pt x="69" y="182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76"/>
                    <a:pt x="73" y="174"/>
                    <a:pt x="77" y="174"/>
                  </a:cubicBezTo>
                  <a:cubicBezTo>
                    <a:pt x="81" y="174"/>
                    <a:pt x="84" y="179"/>
                    <a:pt x="83" y="183"/>
                  </a:cubicBezTo>
                  <a:cubicBezTo>
                    <a:pt x="82" y="184"/>
                    <a:pt x="82" y="184"/>
                    <a:pt x="82" y="184"/>
                  </a:cubicBezTo>
                  <a:cubicBezTo>
                    <a:pt x="82" y="187"/>
                    <a:pt x="84" y="189"/>
                    <a:pt x="86" y="190"/>
                  </a:cubicBezTo>
                  <a:cubicBezTo>
                    <a:pt x="87" y="190"/>
                    <a:pt x="89" y="190"/>
                    <a:pt x="90" y="190"/>
                  </a:cubicBezTo>
                  <a:cubicBezTo>
                    <a:pt x="93" y="190"/>
                    <a:pt x="95" y="188"/>
                    <a:pt x="94" y="185"/>
                  </a:cubicBezTo>
                  <a:cubicBezTo>
                    <a:pt x="94" y="183"/>
                    <a:pt x="94" y="183"/>
                    <a:pt x="94" y="183"/>
                  </a:cubicBezTo>
                  <a:cubicBezTo>
                    <a:pt x="94" y="179"/>
                    <a:pt x="97" y="176"/>
                    <a:pt x="101" y="176"/>
                  </a:cubicBezTo>
                  <a:cubicBezTo>
                    <a:pt x="104" y="174"/>
                    <a:pt x="108" y="176"/>
                    <a:pt x="108" y="180"/>
                  </a:cubicBezTo>
                  <a:cubicBezTo>
                    <a:pt x="108" y="184"/>
                    <a:pt x="108" y="184"/>
                    <a:pt x="108" y="184"/>
                  </a:cubicBezTo>
                  <a:cubicBezTo>
                    <a:pt x="108" y="187"/>
                    <a:pt x="111" y="189"/>
                    <a:pt x="113" y="188"/>
                  </a:cubicBezTo>
                  <a:cubicBezTo>
                    <a:pt x="114" y="188"/>
                    <a:pt x="116" y="188"/>
                    <a:pt x="117" y="187"/>
                  </a:cubicBezTo>
                  <a:cubicBezTo>
                    <a:pt x="119" y="187"/>
                    <a:pt x="121" y="184"/>
                    <a:pt x="120" y="182"/>
                  </a:cubicBezTo>
                  <a:cubicBezTo>
                    <a:pt x="119" y="180"/>
                    <a:pt x="119" y="180"/>
                    <a:pt x="119" y="180"/>
                  </a:cubicBezTo>
                  <a:cubicBezTo>
                    <a:pt x="118" y="176"/>
                    <a:pt x="120" y="171"/>
                    <a:pt x="124" y="171"/>
                  </a:cubicBezTo>
                  <a:cubicBezTo>
                    <a:pt x="128" y="170"/>
                    <a:pt x="131" y="172"/>
                    <a:pt x="132" y="175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133" y="179"/>
                    <a:pt x="136" y="180"/>
                    <a:pt x="139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40" y="178"/>
                    <a:pt x="141" y="178"/>
                    <a:pt x="142" y="177"/>
                  </a:cubicBezTo>
                  <a:cubicBezTo>
                    <a:pt x="144" y="176"/>
                    <a:pt x="145" y="173"/>
                    <a:pt x="143" y="171"/>
                  </a:cubicBezTo>
                  <a:moveTo>
                    <a:pt x="78" y="74"/>
                  </a:moveTo>
                  <a:cubicBezTo>
                    <a:pt x="76" y="71"/>
                    <a:pt x="77" y="68"/>
                    <a:pt x="80" y="66"/>
                  </a:cubicBezTo>
                  <a:cubicBezTo>
                    <a:pt x="83" y="65"/>
                    <a:pt x="87" y="66"/>
                    <a:pt x="88" y="69"/>
                  </a:cubicBezTo>
                  <a:cubicBezTo>
                    <a:pt x="89" y="72"/>
                    <a:pt x="88" y="75"/>
                    <a:pt x="86" y="77"/>
                  </a:cubicBezTo>
                  <a:cubicBezTo>
                    <a:pt x="83" y="78"/>
                    <a:pt x="79" y="77"/>
                    <a:pt x="78" y="74"/>
                  </a:cubicBezTo>
                  <a:moveTo>
                    <a:pt x="123" y="80"/>
                  </a:moveTo>
                  <a:cubicBezTo>
                    <a:pt x="125" y="83"/>
                    <a:pt x="124" y="86"/>
                    <a:pt x="121" y="88"/>
                  </a:cubicBezTo>
                  <a:cubicBezTo>
                    <a:pt x="118" y="89"/>
                    <a:pt x="115" y="88"/>
                    <a:pt x="113" y="85"/>
                  </a:cubicBezTo>
                  <a:cubicBezTo>
                    <a:pt x="112" y="83"/>
                    <a:pt x="113" y="79"/>
                    <a:pt x="116" y="78"/>
                  </a:cubicBezTo>
                  <a:cubicBezTo>
                    <a:pt x="118" y="76"/>
                    <a:pt x="122" y="77"/>
                    <a:pt x="123" y="80"/>
                  </a:cubicBezTo>
                  <a:moveTo>
                    <a:pt x="66" y="109"/>
                  </a:moveTo>
                  <a:cubicBezTo>
                    <a:pt x="65" y="107"/>
                    <a:pt x="66" y="103"/>
                    <a:pt x="69" y="102"/>
                  </a:cubicBezTo>
                  <a:cubicBezTo>
                    <a:pt x="72" y="100"/>
                    <a:pt x="75" y="101"/>
                    <a:pt x="77" y="104"/>
                  </a:cubicBezTo>
                  <a:cubicBezTo>
                    <a:pt x="78" y="107"/>
                    <a:pt x="77" y="110"/>
                    <a:pt x="74" y="112"/>
                  </a:cubicBezTo>
                  <a:cubicBezTo>
                    <a:pt x="71" y="113"/>
                    <a:pt x="68" y="112"/>
                    <a:pt x="66" y="109"/>
                  </a:cubicBezTo>
                  <a:moveTo>
                    <a:pt x="81" y="102"/>
                  </a:moveTo>
                  <a:cubicBezTo>
                    <a:pt x="77" y="95"/>
                    <a:pt x="80" y="86"/>
                    <a:pt x="88" y="82"/>
                  </a:cubicBezTo>
                  <a:cubicBezTo>
                    <a:pt x="95" y="78"/>
                    <a:pt x="104" y="81"/>
                    <a:pt x="108" y="88"/>
                  </a:cubicBezTo>
                  <a:cubicBezTo>
                    <a:pt x="112" y="96"/>
                    <a:pt x="109" y="105"/>
                    <a:pt x="101" y="108"/>
                  </a:cubicBezTo>
                  <a:cubicBezTo>
                    <a:pt x="94" y="112"/>
                    <a:pt x="85" y="110"/>
                    <a:pt x="81" y="102"/>
                  </a:cubicBezTo>
                  <a:moveTo>
                    <a:pt x="102" y="121"/>
                  </a:moveTo>
                  <a:cubicBezTo>
                    <a:pt x="100" y="118"/>
                    <a:pt x="101" y="115"/>
                    <a:pt x="104" y="113"/>
                  </a:cubicBezTo>
                  <a:cubicBezTo>
                    <a:pt x="107" y="112"/>
                    <a:pt x="111" y="113"/>
                    <a:pt x="112" y="115"/>
                  </a:cubicBezTo>
                  <a:cubicBezTo>
                    <a:pt x="113" y="118"/>
                    <a:pt x="112" y="122"/>
                    <a:pt x="110" y="123"/>
                  </a:cubicBezTo>
                  <a:cubicBezTo>
                    <a:pt x="107" y="125"/>
                    <a:pt x="103" y="124"/>
                    <a:pt x="102" y="121"/>
                  </a:cubicBezTo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" name="Freeform 7"/>
            <p:cNvSpPr>
              <a:spLocks noEditPoints="1"/>
            </p:cNvSpPr>
            <p:nvPr/>
          </p:nvSpPr>
          <p:spPr bwMode="auto">
            <a:xfrm>
              <a:off x="7744012" y="3565900"/>
              <a:ext cx="307933" cy="303860"/>
            </a:xfrm>
            <a:custGeom>
              <a:avLst/>
              <a:gdLst>
                <a:gd name="T0" fmla="*/ 61 w 160"/>
                <a:gd name="T1" fmla="*/ 100 h 158"/>
                <a:gd name="T2" fmla="*/ 79 w 160"/>
                <a:gd name="T3" fmla="*/ 51 h 158"/>
                <a:gd name="T4" fmla="*/ 101 w 160"/>
                <a:gd name="T5" fmla="*/ 98 h 158"/>
                <a:gd name="T6" fmla="*/ 82 w 160"/>
                <a:gd name="T7" fmla="*/ 0 h 158"/>
                <a:gd name="T8" fmla="*/ 67 w 160"/>
                <a:gd name="T9" fmla="*/ 0 h 158"/>
                <a:gd name="T10" fmla="*/ 56 w 160"/>
                <a:gd name="T11" fmla="*/ 19 h 158"/>
                <a:gd name="T12" fmla="*/ 49 w 160"/>
                <a:gd name="T13" fmla="*/ 25 h 158"/>
                <a:gd name="T14" fmla="*/ 38 w 160"/>
                <a:gd name="T15" fmla="*/ 21 h 158"/>
                <a:gd name="T16" fmla="*/ 28 w 160"/>
                <a:gd name="T17" fmla="*/ 18 h 158"/>
                <a:gd name="T18" fmla="*/ 15 w 160"/>
                <a:gd name="T19" fmla="*/ 31 h 158"/>
                <a:gd name="T20" fmla="*/ 22 w 160"/>
                <a:gd name="T21" fmla="*/ 54 h 158"/>
                <a:gd name="T22" fmla="*/ 18 w 160"/>
                <a:gd name="T23" fmla="*/ 63 h 158"/>
                <a:gd name="T24" fmla="*/ 0 w 160"/>
                <a:gd name="T25" fmla="*/ 76 h 158"/>
                <a:gd name="T26" fmla="*/ 5 w 160"/>
                <a:gd name="T27" fmla="*/ 96 h 158"/>
                <a:gd name="T28" fmla="*/ 24 w 160"/>
                <a:gd name="T29" fmla="*/ 103 h 158"/>
                <a:gd name="T30" fmla="*/ 20 w 160"/>
                <a:gd name="T31" fmla="*/ 127 h 158"/>
                <a:gd name="T32" fmla="*/ 33 w 160"/>
                <a:gd name="T33" fmla="*/ 143 h 158"/>
                <a:gd name="T34" fmla="*/ 40 w 160"/>
                <a:gd name="T35" fmla="*/ 144 h 158"/>
                <a:gd name="T36" fmla="*/ 58 w 160"/>
                <a:gd name="T37" fmla="*/ 136 h 158"/>
                <a:gd name="T38" fmla="*/ 64 w 160"/>
                <a:gd name="T39" fmla="*/ 139 h 158"/>
                <a:gd name="T40" fmla="*/ 74 w 160"/>
                <a:gd name="T41" fmla="*/ 157 h 158"/>
                <a:gd name="T42" fmla="*/ 78 w 160"/>
                <a:gd name="T43" fmla="*/ 158 h 158"/>
                <a:gd name="T44" fmla="*/ 98 w 160"/>
                <a:gd name="T45" fmla="*/ 154 h 158"/>
                <a:gd name="T46" fmla="*/ 108 w 160"/>
                <a:gd name="T47" fmla="*/ 133 h 158"/>
                <a:gd name="T48" fmla="*/ 111 w 160"/>
                <a:gd name="T49" fmla="*/ 133 h 158"/>
                <a:gd name="T50" fmla="*/ 130 w 160"/>
                <a:gd name="T51" fmla="*/ 139 h 158"/>
                <a:gd name="T52" fmla="*/ 135 w 160"/>
                <a:gd name="T53" fmla="*/ 138 h 158"/>
                <a:gd name="T54" fmla="*/ 146 w 160"/>
                <a:gd name="T55" fmla="*/ 120 h 158"/>
                <a:gd name="T56" fmla="*/ 138 w 160"/>
                <a:gd name="T57" fmla="*/ 99 h 158"/>
                <a:gd name="T58" fmla="*/ 157 w 160"/>
                <a:gd name="T59" fmla="*/ 88 h 158"/>
                <a:gd name="T60" fmla="*/ 158 w 160"/>
                <a:gd name="T61" fmla="*/ 67 h 158"/>
                <a:gd name="T62" fmla="*/ 138 w 160"/>
                <a:gd name="T63" fmla="*/ 56 h 158"/>
                <a:gd name="T64" fmla="*/ 134 w 160"/>
                <a:gd name="T65" fmla="*/ 46 h 158"/>
                <a:gd name="T66" fmla="*/ 139 w 160"/>
                <a:gd name="T67" fmla="*/ 31 h 158"/>
                <a:gd name="T68" fmla="*/ 127 w 160"/>
                <a:gd name="T69" fmla="*/ 15 h 158"/>
                <a:gd name="T70" fmla="*/ 119 w 160"/>
                <a:gd name="T71" fmla="*/ 14 h 158"/>
                <a:gd name="T72" fmla="*/ 101 w 160"/>
                <a:gd name="T73" fmla="*/ 22 h 158"/>
                <a:gd name="T74" fmla="*/ 95 w 160"/>
                <a:gd name="T75" fmla="*/ 19 h 158"/>
                <a:gd name="T76" fmla="*/ 82 w 160"/>
                <a:gd name="T7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0" h="158">
                  <a:moveTo>
                    <a:pt x="80" y="107"/>
                  </a:moveTo>
                  <a:cubicBezTo>
                    <a:pt x="73" y="107"/>
                    <a:pt x="67" y="105"/>
                    <a:pt x="61" y="100"/>
                  </a:cubicBezTo>
                  <a:cubicBezTo>
                    <a:pt x="49" y="89"/>
                    <a:pt x="48" y="71"/>
                    <a:pt x="58" y="60"/>
                  </a:cubicBezTo>
                  <a:cubicBezTo>
                    <a:pt x="64" y="54"/>
                    <a:pt x="71" y="51"/>
                    <a:pt x="79" y="51"/>
                  </a:cubicBezTo>
                  <a:cubicBezTo>
                    <a:pt x="86" y="51"/>
                    <a:pt x="93" y="53"/>
                    <a:pt x="98" y="58"/>
                  </a:cubicBezTo>
                  <a:cubicBezTo>
                    <a:pt x="110" y="68"/>
                    <a:pt x="111" y="87"/>
                    <a:pt x="101" y="98"/>
                  </a:cubicBezTo>
                  <a:cubicBezTo>
                    <a:pt x="96" y="104"/>
                    <a:pt x="88" y="107"/>
                    <a:pt x="80" y="107"/>
                  </a:cubicBezTo>
                  <a:moveTo>
                    <a:pt x="82" y="0"/>
                  </a:moveTo>
                  <a:cubicBezTo>
                    <a:pt x="81" y="0"/>
                    <a:pt x="81" y="0"/>
                    <a:pt x="81" y="0"/>
                  </a:cubicBezTo>
                  <a:cubicBezTo>
                    <a:pt x="76" y="0"/>
                    <a:pt x="72" y="0"/>
                    <a:pt x="67" y="0"/>
                  </a:cubicBezTo>
                  <a:cubicBezTo>
                    <a:pt x="64" y="0"/>
                    <a:pt x="62" y="2"/>
                    <a:pt x="61" y="4"/>
                  </a:cubicBezTo>
                  <a:cubicBezTo>
                    <a:pt x="60" y="9"/>
                    <a:pt x="58" y="14"/>
                    <a:pt x="56" y="19"/>
                  </a:cubicBezTo>
                  <a:cubicBezTo>
                    <a:pt x="56" y="22"/>
                    <a:pt x="54" y="23"/>
                    <a:pt x="51" y="24"/>
                  </a:cubicBezTo>
                  <a:cubicBezTo>
                    <a:pt x="51" y="25"/>
                    <a:pt x="50" y="25"/>
                    <a:pt x="49" y="25"/>
                  </a:cubicBezTo>
                  <a:cubicBezTo>
                    <a:pt x="49" y="25"/>
                    <a:pt x="49" y="25"/>
                    <a:pt x="48" y="25"/>
                  </a:cubicBezTo>
                  <a:cubicBezTo>
                    <a:pt x="45" y="23"/>
                    <a:pt x="41" y="22"/>
                    <a:pt x="38" y="21"/>
                  </a:cubicBezTo>
                  <a:cubicBezTo>
                    <a:pt x="35" y="20"/>
                    <a:pt x="32" y="19"/>
                    <a:pt x="30" y="19"/>
                  </a:cubicBezTo>
                  <a:cubicBezTo>
                    <a:pt x="29" y="18"/>
                    <a:pt x="29" y="18"/>
                    <a:pt x="28" y="18"/>
                  </a:cubicBezTo>
                  <a:cubicBezTo>
                    <a:pt x="27" y="18"/>
                    <a:pt x="26" y="19"/>
                    <a:pt x="25" y="20"/>
                  </a:cubicBezTo>
                  <a:cubicBezTo>
                    <a:pt x="22" y="24"/>
                    <a:pt x="19" y="28"/>
                    <a:pt x="15" y="31"/>
                  </a:cubicBezTo>
                  <a:cubicBezTo>
                    <a:pt x="13" y="33"/>
                    <a:pt x="13" y="36"/>
                    <a:pt x="14" y="39"/>
                  </a:cubicBezTo>
                  <a:cubicBezTo>
                    <a:pt x="17" y="44"/>
                    <a:pt x="19" y="49"/>
                    <a:pt x="22" y="54"/>
                  </a:cubicBezTo>
                  <a:cubicBezTo>
                    <a:pt x="22" y="55"/>
                    <a:pt x="23" y="56"/>
                    <a:pt x="23" y="56"/>
                  </a:cubicBezTo>
                  <a:cubicBezTo>
                    <a:pt x="22" y="58"/>
                    <a:pt x="21" y="61"/>
                    <a:pt x="18" y="63"/>
                  </a:cubicBezTo>
                  <a:cubicBezTo>
                    <a:pt x="13" y="65"/>
                    <a:pt x="8" y="68"/>
                    <a:pt x="3" y="70"/>
                  </a:cubicBezTo>
                  <a:cubicBezTo>
                    <a:pt x="1" y="71"/>
                    <a:pt x="0" y="73"/>
                    <a:pt x="0" y="76"/>
                  </a:cubicBezTo>
                  <a:cubicBezTo>
                    <a:pt x="1" y="81"/>
                    <a:pt x="1" y="86"/>
                    <a:pt x="1" y="90"/>
                  </a:cubicBezTo>
                  <a:cubicBezTo>
                    <a:pt x="1" y="93"/>
                    <a:pt x="2" y="95"/>
                    <a:pt x="5" y="96"/>
                  </a:cubicBezTo>
                  <a:cubicBezTo>
                    <a:pt x="11" y="98"/>
                    <a:pt x="16" y="100"/>
                    <a:pt x="22" y="102"/>
                  </a:cubicBezTo>
                  <a:cubicBezTo>
                    <a:pt x="23" y="102"/>
                    <a:pt x="23" y="102"/>
                    <a:pt x="24" y="103"/>
                  </a:cubicBezTo>
                  <a:cubicBezTo>
                    <a:pt x="25" y="105"/>
                    <a:pt x="27" y="108"/>
                    <a:pt x="25" y="111"/>
                  </a:cubicBezTo>
                  <a:cubicBezTo>
                    <a:pt x="23" y="116"/>
                    <a:pt x="22" y="122"/>
                    <a:pt x="20" y="127"/>
                  </a:cubicBezTo>
                  <a:cubicBezTo>
                    <a:pt x="20" y="129"/>
                    <a:pt x="20" y="131"/>
                    <a:pt x="22" y="133"/>
                  </a:cubicBezTo>
                  <a:cubicBezTo>
                    <a:pt x="26" y="136"/>
                    <a:pt x="30" y="139"/>
                    <a:pt x="33" y="143"/>
                  </a:cubicBezTo>
                  <a:cubicBezTo>
                    <a:pt x="35" y="144"/>
                    <a:pt x="36" y="145"/>
                    <a:pt x="37" y="145"/>
                  </a:cubicBezTo>
                  <a:cubicBezTo>
                    <a:pt x="38" y="145"/>
                    <a:pt x="39" y="144"/>
                    <a:pt x="40" y="144"/>
                  </a:cubicBezTo>
                  <a:cubicBezTo>
                    <a:pt x="45" y="142"/>
                    <a:pt x="49" y="140"/>
                    <a:pt x="53" y="137"/>
                  </a:cubicBezTo>
                  <a:cubicBezTo>
                    <a:pt x="55" y="137"/>
                    <a:pt x="57" y="136"/>
                    <a:pt x="58" y="136"/>
                  </a:cubicBezTo>
                  <a:cubicBezTo>
                    <a:pt x="59" y="136"/>
                    <a:pt x="61" y="136"/>
                    <a:pt x="62" y="137"/>
                  </a:cubicBezTo>
                  <a:cubicBezTo>
                    <a:pt x="63" y="137"/>
                    <a:pt x="64" y="138"/>
                    <a:pt x="64" y="139"/>
                  </a:cubicBezTo>
                  <a:cubicBezTo>
                    <a:pt x="66" y="144"/>
                    <a:pt x="69" y="148"/>
                    <a:pt x="71" y="153"/>
                  </a:cubicBezTo>
                  <a:cubicBezTo>
                    <a:pt x="72" y="154"/>
                    <a:pt x="73" y="156"/>
                    <a:pt x="74" y="157"/>
                  </a:cubicBezTo>
                  <a:cubicBezTo>
                    <a:pt x="75" y="158"/>
                    <a:pt x="77" y="158"/>
                    <a:pt x="78" y="158"/>
                  </a:cubicBezTo>
                  <a:cubicBezTo>
                    <a:pt x="78" y="158"/>
                    <a:pt x="78" y="158"/>
                    <a:pt x="78" y="158"/>
                  </a:cubicBezTo>
                  <a:cubicBezTo>
                    <a:pt x="83" y="158"/>
                    <a:pt x="88" y="158"/>
                    <a:pt x="93" y="158"/>
                  </a:cubicBezTo>
                  <a:cubicBezTo>
                    <a:pt x="96" y="158"/>
                    <a:pt x="97" y="156"/>
                    <a:pt x="98" y="154"/>
                  </a:cubicBezTo>
                  <a:cubicBezTo>
                    <a:pt x="100" y="149"/>
                    <a:pt x="102" y="144"/>
                    <a:pt x="103" y="139"/>
                  </a:cubicBezTo>
                  <a:cubicBezTo>
                    <a:pt x="104" y="136"/>
                    <a:pt x="105" y="134"/>
                    <a:pt x="108" y="133"/>
                  </a:cubicBezTo>
                  <a:cubicBezTo>
                    <a:pt x="109" y="133"/>
                    <a:pt x="110" y="133"/>
                    <a:pt x="110" y="133"/>
                  </a:cubicBezTo>
                  <a:cubicBezTo>
                    <a:pt x="111" y="133"/>
                    <a:pt x="111" y="133"/>
                    <a:pt x="111" y="133"/>
                  </a:cubicBezTo>
                  <a:cubicBezTo>
                    <a:pt x="115" y="135"/>
                    <a:pt x="118" y="136"/>
                    <a:pt x="122" y="137"/>
                  </a:cubicBezTo>
                  <a:cubicBezTo>
                    <a:pt x="125" y="138"/>
                    <a:pt x="127" y="139"/>
                    <a:pt x="130" y="139"/>
                  </a:cubicBezTo>
                  <a:cubicBezTo>
                    <a:pt x="131" y="139"/>
                    <a:pt x="131" y="140"/>
                    <a:pt x="131" y="140"/>
                  </a:cubicBezTo>
                  <a:cubicBezTo>
                    <a:pt x="133" y="140"/>
                    <a:pt x="134" y="139"/>
                    <a:pt x="135" y="138"/>
                  </a:cubicBezTo>
                  <a:cubicBezTo>
                    <a:pt x="138" y="134"/>
                    <a:pt x="141" y="130"/>
                    <a:pt x="144" y="127"/>
                  </a:cubicBezTo>
                  <a:cubicBezTo>
                    <a:pt x="147" y="125"/>
                    <a:pt x="147" y="122"/>
                    <a:pt x="146" y="120"/>
                  </a:cubicBezTo>
                  <a:cubicBezTo>
                    <a:pt x="143" y="115"/>
                    <a:pt x="141" y="110"/>
                    <a:pt x="138" y="105"/>
                  </a:cubicBezTo>
                  <a:cubicBezTo>
                    <a:pt x="137" y="103"/>
                    <a:pt x="137" y="101"/>
                    <a:pt x="138" y="99"/>
                  </a:cubicBezTo>
                  <a:cubicBezTo>
                    <a:pt x="138" y="97"/>
                    <a:pt x="139" y="96"/>
                    <a:pt x="141" y="95"/>
                  </a:cubicBezTo>
                  <a:cubicBezTo>
                    <a:pt x="146" y="93"/>
                    <a:pt x="151" y="90"/>
                    <a:pt x="157" y="88"/>
                  </a:cubicBezTo>
                  <a:cubicBezTo>
                    <a:pt x="159" y="86"/>
                    <a:pt x="160" y="85"/>
                    <a:pt x="159" y="82"/>
                  </a:cubicBezTo>
                  <a:cubicBezTo>
                    <a:pt x="159" y="77"/>
                    <a:pt x="159" y="72"/>
                    <a:pt x="158" y="67"/>
                  </a:cubicBezTo>
                  <a:cubicBezTo>
                    <a:pt x="158" y="65"/>
                    <a:pt x="157" y="63"/>
                    <a:pt x="155" y="62"/>
                  </a:cubicBezTo>
                  <a:cubicBezTo>
                    <a:pt x="149" y="60"/>
                    <a:pt x="144" y="58"/>
                    <a:pt x="138" y="56"/>
                  </a:cubicBezTo>
                  <a:cubicBezTo>
                    <a:pt x="136" y="56"/>
                    <a:pt x="136" y="55"/>
                    <a:pt x="135" y="54"/>
                  </a:cubicBezTo>
                  <a:cubicBezTo>
                    <a:pt x="133" y="51"/>
                    <a:pt x="133" y="49"/>
                    <a:pt x="134" y="46"/>
                  </a:cubicBezTo>
                  <a:cubicBezTo>
                    <a:pt x="135" y="45"/>
                    <a:pt x="135" y="44"/>
                    <a:pt x="136" y="43"/>
                  </a:cubicBezTo>
                  <a:cubicBezTo>
                    <a:pt x="137" y="39"/>
                    <a:pt x="138" y="35"/>
                    <a:pt x="139" y="31"/>
                  </a:cubicBezTo>
                  <a:cubicBezTo>
                    <a:pt x="140" y="29"/>
                    <a:pt x="139" y="27"/>
                    <a:pt x="137" y="25"/>
                  </a:cubicBezTo>
                  <a:cubicBezTo>
                    <a:pt x="133" y="22"/>
                    <a:pt x="130" y="19"/>
                    <a:pt x="127" y="15"/>
                  </a:cubicBezTo>
                  <a:cubicBezTo>
                    <a:pt x="125" y="14"/>
                    <a:pt x="124" y="13"/>
                    <a:pt x="122" y="13"/>
                  </a:cubicBezTo>
                  <a:cubicBezTo>
                    <a:pt x="121" y="13"/>
                    <a:pt x="120" y="14"/>
                    <a:pt x="119" y="14"/>
                  </a:cubicBezTo>
                  <a:cubicBezTo>
                    <a:pt x="115" y="16"/>
                    <a:pt x="110" y="18"/>
                    <a:pt x="106" y="21"/>
                  </a:cubicBezTo>
                  <a:cubicBezTo>
                    <a:pt x="104" y="21"/>
                    <a:pt x="103" y="22"/>
                    <a:pt x="101" y="22"/>
                  </a:cubicBezTo>
                  <a:cubicBezTo>
                    <a:pt x="100" y="22"/>
                    <a:pt x="99" y="22"/>
                    <a:pt x="98" y="21"/>
                  </a:cubicBezTo>
                  <a:cubicBezTo>
                    <a:pt x="97" y="21"/>
                    <a:pt x="96" y="20"/>
                    <a:pt x="95" y="19"/>
                  </a:cubicBezTo>
                  <a:cubicBezTo>
                    <a:pt x="93" y="13"/>
                    <a:pt x="90" y="8"/>
                    <a:pt x="87" y="3"/>
                  </a:cubicBezTo>
                  <a:cubicBezTo>
                    <a:pt x="86" y="0"/>
                    <a:pt x="84" y="0"/>
                    <a:pt x="82" y="0"/>
                  </a:cubicBezTo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" name="Freeform 8"/>
            <p:cNvSpPr>
              <a:spLocks noEditPoints="1"/>
            </p:cNvSpPr>
            <p:nvPr/>
          </p:nvSpPr>
          <p:spPr bwMode="auto">
            <a:xfrm>
              <a:off x="8064166" y="3681579"/>
              <a:ext cx="140117" cy="140117"/>
            </a:xfrm>
            <a:custGeom>
              <a:avLst/>
              <a:gdLst>
                <a:gd name="T0" fmla="*/ 28 w 73"/>
                <a:gd name="T1" fmla="*/ 46 h 73"/>
                <a:gd name="T2" fmla="*/ 37 w 73"/>
                <a:gd name="T3" fmla="*/ 24 h 73"/>
                <a:gd name="T4" fmla="*/ 47 w 73"/>
                <a:gd name="T5" fmla="*/ 45 h 73"/>
                <a:gd name="T6" fmla="*/ 38 w 73"/>
                <a:gd name="T7" fmla="*/ 0 h 73"/>
                <a:gd name="T8" fmla="*/ 31 w 73"/>
                <a:gd name="T9" fmla="*/ 1 h 73"/>
                <a:gd name="T10" fmla="*/ 26 w 73"/>
                <a:gd name="T11" fmla="*/ 9 h 73"/>
                <a:gd name="T12" fmla="*/ 23 w 73"/>
                <a:gd name="T13" fmla="*/ 12 h 73"/>
                <a:gd name="T14" fmla="*/ 18 w 73"/>
                <a:gd name="T15" fmla="*/ 10 h 73"/>
                <a:gd name="T16" fmla="*/ 13 w 73"/>
                <a:gd name="T17" fmla="*/ 9 h 73"/>
                <a:gd name="T18" fmla="*/ 7 w 73"/>
                <a:gd name="T19" fmla="*/ 15 h 73"/>
                <a:gd name="T20" fmla="*/ 10 w 73"/>
                <a:gd name="T21" fmla="*/ 25 h 73"/>
                <a:gd name="T22" fmla="*/ 9 w 73"/>
                <a:gd name="T23" fmla="*/ 29 h 73"/>
                <a:gd name="T24" fmla="*/ 1 w 73"/>
                <a:gd name="T25" fmla="*/ 35 h 73"/>
                <a:gd name="T26" fmla="*/ 3 w 73"/>
                <a:gd name="T27" fmla="*/ 44 h 73"/>
                <a:gd name="T28" fmla="*/ 11 w 73"/>
                <a:gd name="T29" fmla="*/ 48 h 73"/>
                <a:gd name="T30" fmla="*/ 10 w 73"/>
                <a:gd name="T31" fmla="*/ 59 h 73"/>
                <a:gd name="T32" fmla="*/ 16 w 73"/>
                <a:gd name="T33" fmla="*/ 66 h 73"/>
                <a:gd name="T34" fmla="*/ 19 w 73"/>
                <a:gd name="T35" fmla="*/ 66 h 73"/>
                <a:gd name="T36" fmla="*/ 27 w 73"/>
                <a:gd name="T37" fmla="*/ 63 h 73"/>
                <a:gd name="T38" fmla="*/ 30 w 73"/>
                <a:gd name="T39" fmla="*/ 64 h 73"/>
                <a:gd name="T40" fmla="*/ 34 w 73"/>
                <a:gd name="T41" fmla="*/ 73 h 73"/>
                <a:gd name="T42" fmla="*/ 36 w 73"/>
                <a:gd name="T43" fmla="*/ 73 h 73"/>
                <a:gd name="T44" fmla="*/ 45 w 73"/>
                <a:gd name="T45" fmla="*/ 71 h 73"/>
                <a:gd name="T46" fmla="*/ 50 w 73"/>
                <a:gd name="T47" fmla="*/ 62 h 73"/>
                <a:gd name="T48" fmla="*/ 51 w 73"/>
                <a:gd name="T49" fmla="*/ 61 h 73"/>
                <a:gd name="T50" fmla="*/ 60 w 73"/>
                <a:gd name="T51" fmla="*/ 64 h 73"/>
                <a:gd name="T52" fmla="*/ 62 w 73"/>
                <a:gd name="T53" fmla="*/ 64 h 73"/>
                <a:gd name="T54" fmla="*/ 67 w 73"/>
                <a:gd name="T55" fmla="*/ 55 h 73"/>
                <a:gd name="T56" fmla="*/ 63 w 73"/>
                <a:gd name="T57" fmla="*/ 46 h 73"/>
                <a:gd name="T58" fmla="*/ 72 w 73"/>
                <a:gd name="T59" fmla="*/ 41 h 73"/>
                <a:gd name="T60" fmla="*/ 73 w 73"/>
                <a:gd name="T61" fmla="*/ 31 h 73"/>
                <a:gd name="T62" fmla="*/ 63 w 73"/>
                <a:gd name="T63" fmla="*/ 26 h 73"/>
                <a:gd name="T64" fmla="*/ 62 w 73"/>
                <a:gd name="T65" fmla="*/ 22 h 73"/>
                <a:gd name="T66" fmla="*/ 64 w 73"/>
                <a:gd name="T67" fmla="*/ 15 h 73"/>
                <a:gd name="T68" fmla="*/ 58 w 73"/>
                <a:gd name="T69" fmla="*/ 8 h 73"/>
                <a:gd name="T70" fmla="*/ 55 w 73"/>
                <a:gd name="T71" fmla="*/ 7 h 73"/>
                <a:gd name="T72" fmla="*/ 47 w 73"/>
                <a:gd name="T73" fmla="*/ 11 h 73"/>
                <a:gd name="T74" fmla="*/ 44 w 73"/>
                <a:gd name="T75" fmla="*/ 9 h 73"/>
                <a:gd name="T76" fmla="*/ 38 w 73"/>
                <a:gd name="T7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3" h="73">
                  <a:moveTo>
                    <a:pt x="37" y="50"/>
                  </a:moveTo>
                  <a:cubicBezTo>
                    <a:pt x="34" y="50"/>
                    <a:pt x="31" y="49"/>
                    <a:pt x="28" y="46"/>
                  </a:cubicBezTo>
                  <a:cubicBezTo>
                    <a:pt x="23" y="41"/>
                    <a:pt x="22" y="33"/>
                    <a:pt x="27" y="28"/>
                  </a:cubicBezTo>
                  <a:cubicBezTo>
                    <a:pt x="30" y="25"/>
                    <a:pt x="33" y="24"/>
                    <a:pt x="37" y="24"/>
                  </a:cubicBezTo>
                  <a:cubicBezTo>
                    <a:pt x="40" y="24"/>
                    <a:pt x="43" y="25"/>
                    <a:pt x="45" y="27"/>
                  </a:cubicBezTo>
                  <a:cubicBezTo>
                    <a:pt x="51" y="32"/>
                    <a:pt x="51" y="40"/>
                    <a:pt x="47" y="45"/>
                  </a:cubicBezTo>
                  <a:cubicBezTo>
                    <a:pt x="44" y="48"/>
                    <a:pt x="41" y="50"/>
                    <a:pt x="37" y="50"/>
                  </a:cubicBezTo>
                  <a:moveTo>
                    <a:pt x="38" y="0"/>
                  </a:moveTo>
                  <a:cubicBezTo>
                    <a:pt x="38" y="0"/>
                    <a:pt x="37" y="0"/>
                    <a:pt x="37" y="0"/>
                  </a:cubicBezTo>
                  <a:cubicBezTo>
                    <a:pt x="35" y="1"/>
                    <a:pt x="33" y="1"/>
                    <a:pt x="31" y="1"/>
                  </a:cubicBezTo>
                  <a:cubicBezTo>
                    <a:pt x="30" y="1"/>
                    <a:pt x="29" y="1"/>
                    <a:pt x="28" y="3"/>
                  </a:cubicBezTo>
                  <a:cubicBezTo>
                    <a:pt x="28" y="5"/>
                    <a:pt x="27" y="7"/>
                    <a:pt x="26" y="9"/>
                  </a:cubicBezTo>
                  <a:cubicBezTo>
                    <a:pt x="26" y="10"/>
                    <a:pt x="25" y="11"/>
                    <a:pt x="24" y="12"/>
                  </a:cubicBezTo>
                  <a:cubicBezTo>
                    <a:pt x="24" y="12"/>
                    <a:pt x="23" y="12"/>
                    <a:pt x="23" y="12"/>
                  </a:cubicBezTo>
                  <a:cubicBezTo>
                    <a:pt x="23" y="12"/>
                    <a:pt x="23" y="12"/>
                    <a:pt x="22" y="12"/>
                  </a:cubicBezTo>
                  <a:cubicBezTo>
                    <a:pt x="21" y="11"/>
                    <a:pt x="19" y="11"/>
                    <a:pt x="18" y="10"/>
                  </a:cubicBezTo>
                  <a:cubicBezTo>
                    <a:pt x="16" y="10"/>
                    <a:pt x="15" y="9"/>
                    <a:pt x="14" y="9"/>
                  </a:cubicBezTo>
                  <a:cubicBezTo>
                    <a:pt x="14" y="9"/>
                    <a:pt x="14" y="9"/>
                    <a:pt x="13" y="9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2"/>
                    <a:pt x="9" y="13"/>
                    <a:pt x="7" y="15"/>
                  </a:cubicBezTo>
                  <a:cubicBezTo>
                    <a:pt x="6" y="16"/>
                    <a:pt x="6" y="17"/>
                    <a:pt x="7" y="18"/>
                  </a:cubicBezTo>
                  <a:cubicBezTo>
                    <a:pt x="8" y="21"/>
                    <a:pt x="9" y="23"/>
                    <a:pt x="10" y="25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0" y="27"/>
                    <a:pt x="10" y="29"/>
                    <a:pt x="9" y="29"/>
                  </a:cubicBezTo>
                  <a:cubicBezTo>
                    <a:pt x="6" y="30"/>
                    <a:pt x="4" y="31"/>
                    <a:pt x="2" y="33"/>
                  </a:cubicBezTo>
                  <a:cubicBezTo>
                    <a:pt x="1" y="33"/>
                    <a:pt x="0" y="34"/>
                    <a:pt x="1" y="35"/>
                  </a:cubicBezTo>
                  <a:cubicBezTo>
                    <a:pt x="1" y="38"/>
                    <a:pt x="1" y="40"/>
                    <a:pt x="1" y="42"/>
                  </a:cubicBezTo>
                  <a:cubicBezTo>
                    <a:pt x="1" y="43"/>
                    <a:pt x="2" y="44"/>
                    <a:pt x="3" y="44"/>
                  </a:cubicBezTo>
                  <a:cubicBezTo>
                    <a:pt x="5" y="45"/>
                    <a:pt x="8" y="46"/>
                    <a:pt x="11" y="47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2" y="49"/>
                    <a:pt x="13" y="50"/>
                    <a:pt x="12" y="51"/>
                  </a:cubicBezTo>
                  <a:cubicBezTo>
                    <a:pt x="11" y="54"/>
                    <a:pt x="11" y="56"/>
                    <a:pt x="10" y="59"/>
                  </a:cubicBezTo>
                  <a:cubicBezTo>
                    <a:pt x="9" y="60"/>
                    <a:pt x="10" y="61"/>
                    <a:pt x="11" y="61"/>
                  </a:cubicBezTo>
                  <a:cubicBezTo>
                    <a:pt x="12" y="63"/>
                    <a:pt x="14" y="64"/>
                    <a:pt x="16" y="66"/>
                  </a:cubicBezTo>
                  <a:cubicBezTo>
                    <a:pt x="16" y="66"/>
                    <a:pt x="17" y="67"/>
                    <a:pt x="18" y="67"/>
                  </a:cubicBezTo>
                  <a:cubicBezTo>
                    <a:pt x="18" y="67"/>
                    <a:pt x="18" y="67"/>
                    <a:pt x="19" y="66"/>
                  </a:cubicBezTo>
                  <a:cubicBezTo>
                    <a:pt x="21" y="65"/>
                    <a:pt x="23" y="64"/>
                    <a:pt x="25" y="63"/>
                  </a:cubicBezTo>
                  <a:cubicBezTo>
                    <a:pt x="26" y="63"/>
                    <a:pt x="26" y="63"/>
                    <a:pt x="27" y="63"/>
                  </a:cubicBezTo>
                  <a:cubicBezTo>
                    <a:pt x="28" y="63"/>
                    <a:pt x="28" y="63"/>
                    <a:pt x="29" y="63"/>
                  </a:cubicBezTo>
                  <a:cubicBezTo>
                    <a:pt x="29" y="63"/>
                    <a:pt x="29" y="64"/>
                    <a:pt x="30" y="64"/>
                  </a:cubicBezTo>
                  <a:cubicBezTo>
                    <a:pt x="31" y="66"/>
                    <a:pt x="32" y="68"/>
                    <a:pt x="33" y="70"/>
                  </a:cubicBezTo>
                  <a:cubicBezTo>
                    <a:pt x="33" y="71"/>
                    <a:pt x="34" y="72"/>
                    <a:pt x="34" y="73"/>
                  </a:cubicBezTo>
                  <a:cubicBezTo>
                    <a:pt x="35" y="73"/>
                    <a:pt x="35" y="73"/>
                    <a:pt x="36" y="73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8" y="73"/>
                    <a:pt x="40" y="73"/>
                    <a:pt x="43" y="73"/>
                  </a:cubicBezTo>
                  <a:cubicBezTo>
                    <a:pt x="44" y="73"/>
                    <a:pt x="45" y="72"/>
                    <a:pt x="45" y="71"/>
                  </a:cubicBezTo>
                  <a:cubicBezTo>
                    <a:pt x="46" y="69"/>
                    <a:pt x="47" y="66"/>
                    <a:pt x="48" y="64"/>
                  </a:cubicBezTo>
                  <a:cubicBezTo>
                    <a:pt x="48" y="63"/>
                    <a:pt x="49" y="62"/>
                    <a:pt x="50" y="62"/>
                  </a:cubicBezTo>
                  <a:cubicBezTo>
                    <a:pt x="50" y="61"/>
                    <a:pt x="50" y="61"/>
                    <a:pt x="51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3" y="62"/>
                    <a:pt x="54" y="63"/>
                    <a:pt x="56" y="63"/>
                  </a:cubicBezTo>
                  <a:cubicBezTo>
                    <a:pt x="57" y="64"/>
                    <a:pt x="59" y="64"/>
                    <a:pt x="60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1" y="64"/>
                    <a:pt x="61" y="64"/>
                    <a:pt x="62" y="64"/>
                  </a:cubicBezTo>
                  <a:cubicBezTo>
                    <a:pt x="63" y="62"/>
                    <a:pt x="65" y="60"/>
                    <a:pt x="66" y="58"/>
                  </a:cubicBezTo>
                  <a:cubicBezTo>
                    <a:pt x="67" y="57"/>
                    <a:pt x="68" y="56"/>
                    <a:pt x="67" y="55"/>
                  </a:cubicBezTo>
                  <a:cubicBezTo>
                    <a:pt x="66" y="53"/>
                    <a:pt x="65" y="51"/>
                    <a:pt x="64" y="49"/>
                  </a:cubicBezTo>
                  <a:cubicBezTo>
                    <a:pt x="63" y="48"/>
                    <a:pt x="63" y="47"/>
                    <a:pt x="63" y="46"/>
                  </a:cubicBezTo>
                  <a:cubicBezTo>
                    <a:pt x="64" y="45"/>
                    <a:pt x="64" y="45"/>
                    <a:pt x="65" y="44"/>
                  </a:cubicBezTo>
                  <a:cubicBezTo>
                    <a:pt x="67" y="43"/>
                    <a:pt x="70" y="42"/>
                    <a:pt x="72" y="41"/>
                  </a:cubicBezTo>
                  <a:cubicBezTo>
                    <a:pt x="73" y="40"/>
                    <a:pt x="73" y="39"/>
                    <a:pt x="73" y="38"/>
                  </a:cubicBezTo>
                  <a:cubicBezTo>
                    <a:pt x="73" y="36"/>
                    <a:pt x="73" y="34"/>
                    <a:pt x="73" y="31"/>
                  </a:cubicBezTo>
                  <a:cubicBezTo>
                    <a:pt x="73" y="30"/>
                    <a:pt x="72" y="29"/>
                    <a:pt x="71" y="29"/>
                  </a:cubicBezTo>
                  <a:cubicBezTo>
                    <a:pt x="69" y="28"/>
                    <a:pt x="66" y="27"/>
                    <a:pt x="63" y="26"/>
                  </a:cubicBezTo>
                  <a:cubicBezTo>
                    <a:pt x="63" y="26"/>
                    <a:pt x="62" y="26"/>
                    <a:pt x="62" y="25"/>
                  </a:cubicBezTo>
                  <a:cubicBezTo>
                    <a:pt x="61" y="24"/>
                    <a:pt x="61" y="23"/>
                    <a:pt x="62" y="22"/>
                  </a:cubicBezTo>
                  <a:cubicBezTo>
                    <a:pt x="62" y="21"/>
                    <a:pt x="62" y="21"/>
                    <a:pt x="62" y="20"/>
                  </a:cubicBezTo>
                  <a:cubicBezTo>
                    <a:pt x="63" y="18"/>
                    <a:pt x="63" y="17"/>
                    <a:pt x="64" y="15"/>
                  </a:cubicBezTo>
                  <a:cubicBezTo>
                    <a:pt x="64" y="14"/>
                    <a:pt x="64" y="13"/>
                    <a:pt x="63" y="12"/>
                  </a:cubicBezTo>
                  <a:cubicBezTo>
                    <a:pt x="61" y="11"/>
                    <a:pt x="60" y="9"/>
                    <a:pt x="58" y="8"/>
                  </a:cubicBezTo>
                  <a:cubicBezTo>
                    <a:pt x="58" y="7"/>
                    <a:pt x="57" y="7"/>
                    <a:pt x="56" y="7"/>
                  </a:cubicBezTo>
                  <a:cubicBezTo>
                    <a:pt x="56" y="7"/>
                    <a:pt x="55" y="7"/>
                    <a:pt x="55" y="7"/>
                  </a:cubicBezTo>
                  <a:cubicBezTo>
                    <a:pt x="53" y="8"/>
                    <a:pt x="51" y="9"/>
                    <a:pt x="49" y="10"/>
                  </a:cubicBezTo>
                  <a:cubicBezTo>
                    <a:pt x="48" y="10"/>
                    <a:pt x="47" y="11"/>
                    <a:pt x="47" y="11"/>
                  </a:cubicBezTo>
                  <a:cubicBezTo>
                    <a:pt x="46" y="11"/>
                    <a:pt x="46" y="11"/>
                    <a:pt x="45" y="10"/>
                  </a:cubicBezTo>
                  <a:cubicBezTo>
                    <a:pt x="45" y="10"/>
                    <a:pt x="44" y="10"/>
                    <a:pt x="44" y="9"/>
                  </a:cubicBezTo>
                  <a:cubicBezTo>
                    <a:pt x="43" y="7"/>
                    <a:pt x="41" y="4"/>
                    <a:pt x="40" y="2"/>
                  </a:cubicBezTo>
                  <a:cubicBezTo>
                    <a:pt x="40" y="1"/>
                    <a:pt x="39" y="0"/>
                    <a:pt x="38" y="0"/>
                  </a:cubicBezTo>
                </a:path>
              </a:pathLst>
            </a:custGeom>
            <a:solidFill>
              <a:srgbClr val="E84B3D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4630464" y="5049356"/>
              <a:ext cx="310377" cy="303860"/>
            </a:xfrm>
            <a:custGeom>
              <a:avLst/>
              <a:gdLst>
                <a:gd name="T0" fmla="*/ 52 w 161"/>
                <a:gd name="T1" fmla="*/ 80 h 158"/>
                <a:gd name="T2" fmla="*/ 80 w 161"/>
                <a:gd name="T3" fmla="*/ 51 h 158"/>
                <a:gd name="T4" fmla="*/ 82 w 161"/>
                <a:gd name="T5" fmla="*/ 107 h 158"/>
                <a:gd name="T6" fmla="*/ 83 w 161"/>
                <a:gd name="T7" fmla="*/ 0 h 158"/>
                <a:gd name="T8" fmla="*/ 68 w 161"/>
                <a:gd name="T9" fmla="*/ 1 h 158"/>
                <a:gd name="T10" fmla="*/ 58 w 161"/>
                <a:gd name="T11" fmla="*/ 19 h 158"/>
                <a:gd name="T12" fmla="*/ 50 w 161"/>
                <a:gd name="T13" fmla="*/ 25 h 158"/>
                <a:gd name="T14" fmla="*/ 34 w 161"/>
                <a:gd name="T15" fmla="*/ 20 h 158"/>
                <a:gd name="T16" fmla="*/ 25 w 161"/>
                <a:gd name="T17" fmla="*/ 21 h 158"/>
                <a:gd name="T18" fmla="*/ 14 w 161"/>
                <a:gd name="T19" fmla="*/ 39 h 158"/>
                <a:gd name="T20" fmla="*/ 22 w 161"/>
                <a:gd name="T21" fmla="*/ 60 h 158"/>
                <a:gd name="T22" fmla="*/ 9 w 161"/>
                <a:gd name="T23" fmla="*/ 67 h 158"/>
                <a:gd name="T24" fmla="*/ 0 w 161"/>
                <a:gd name="T25" fmla="*/ 76 h 158"/>
                <a:gd name="T26" fmla="*/ 5 w 161"/>
                <a:gd name="T27" fmla="*/ 96 h 158"/>
                <a:gd name="T28" fmla="*/ 25 w 161"/>
                <a:gd name="T29" fmla="*/ 105 h 158"/>
                <a:gd name="T30" fmla="*/ 20 w 161"/>
                <a:gd name="T31" fmla="*/ 127 h 158"/>
                <a:gd name="T32" fmla="*/ 33 w 161"/>
                <a:gd name="T33" fmla="*/ 143 h 158"/>
                <a:gd name="T34" fmla="*/ 39 w 161"/>
                <a:gd name="T35" fmla="*/ 144 h 158"/>
                <a:gd name="T36" fmla="*/ 58 w 161"/>
                <a:gd name="T37" fmla="*/ 135 h 158"/>
                <a:gd name="T38" fmla="*/ 65 w 161"/>
                <a:gd name="T39" fmla="*/ 141 h 158"/>
                <a:gd name="T40" fmla="*/ 72 w 161"/>
                <a:gd name="T41" fmla="*/ 154 h 158"/>
                <a:gd name="T42" fmla="*/ 78 w 161"/>
                <a:gd name="T43" fmla="*/ 157 h 158"/>
                <a:gd name="T44" fmla="*/ 98 w 161"/>
                <a:gd name="T45" fmla="*/ 153 h 158"/>
                <a:gd name="T46" fmla="*/ 108 w 161"/>
                <a:gd name="T47" fmla="*/ 132 h 158"/>
                <a:gd name="T48" fmla="*/ 112 w 161"/>
                <a:gd name="T49" fmla="*/ 132 h 158"/>
                <a:gd name="T50" fmla="*/ 131 w 161"/>
                <a:gd name="T51" fmla="*/ 138 h 158"/>
                <a:gd name="T52" fmla="*/ 145 w 161"/>
                <a:gd name="T53" fmla="*/ 125 h 158"/>
                <a:gd name="T54" fmla="*/ 140 w 161"/>
                <a:gd name="T55" fmla="*/ 105 h 158"/>
                <a:gd name="T56" fmla="*/ 141 w 161"/>
                <a:gd name="T57" fmla="*/ 95 h 158"/>
                <a:gd name="T58" fmla="*/ 158 w 161"/>
                <a:gd name="T59" fmla="*/ 86 h 158"/>
                <a:gd name="T60" fmla="*/ 160 w 161"/>
                <a:gd name="T61" fmla="*/ 67 h 158"/>
                <a:gd name="T62" fmla="*/ 139 w 161"/>
                <a:gd name="T63" fmla="*/ 55 h 158"/>
                <a:gd name="T64" fmla="*/ 135 w 161"/>
                <a:gd name="T65" fmla="*/ 47 h 158"/>
                <a:gd name="T66" fmla="*/ 138 w 161"/>
                <a:gd name="T67" fmla="*/ 24 h 158"/>
                <a:gd name="T68" fmla="*/ 124 w 161"/>
                <a:gd name="T69" fmla="*/ 13 h 158"/>
                <a:gd name="T70" fmla="*/ 105 w 161"/>
                <a:gd name="T71" fmla="*/ 22 h 158"/>
                <a:gd name="T72" fmla="*/ 103 w 161"/>
                <a:gd name="T73" fmla="*/ 22 h 158"/>
                <a:gd name="T74" fmla="*/ 88 w 161"/>
                <a:gd name="T75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1" h="158">
                  <a:moveTo>
                    <a:pt x="80" y="107"/>
                  </a:moveTo>
                  <a:cubicBezTo>
                    <a:pt x="65" y="107"/>
                    <a:pt x="53" y="95"/>
                    <a:pt x="52" y="80"/>
                  </a:cubicBezTo>
                  <a:cubicBezTo>
                    <a:pt x="51" y="65"/>
                    <a:pt x="63" y="52"/>
                    <a:pt x="79" y="51"/>
                  </a:cubicBezTo>
                  <a:cubicBezTo>
                    <a:pt x="79" y="51"/>
                    <a:pt x="80" y="51"/>
                    <a:pt x="80" y="51"/>
                  </a:cubicBezTo>
                  <a:cubicBezTo>
                    <a:pt x="95" y="51"/>
                    <a:pt x="108" y="62"/>
                    <a:pt x="109" y="77"/>
                  </a:cubicBezTo>
                  <a:cubicBezTo>
                    <a:pt x="110" y="92"/>
                    <a:pt x="98" y="106"/>
                    <a:pt x="82" y="107"/>
                  </a:cubicBezTo>
                  <a:cubicBezTo>
                    <a:pt x="81" y="107"/>
                    <a:pt x="81" y="107"/>
                    <a:pt x="80" y="107"/>
                  </a:cubicBezTo>
                  <a:moveTo>
                    <a:pt x="83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78" y="0"/>
                    <a:pt x="73" y="1"/>
                    <a:pt x="68" y="1"/>
                  </a:cubicBezTo>
                  <a:cubicBezTo>
                    <a:pt x="65" y="1"/>
                    <a:pt x="63" y="2"/>
                    <a:pt x="62" y="5"/>
                  </a:cubicBezTo>
                  <a:cubicBezTo>
                    <a:pt x="61" y="9"/>
                    <a:pt x="59" y="14"/>
                    <a:pt x="58" y="19"/>
                  </a:cubicBezTo>
                  <a:cubicBezTo>
                    <a:pt x="57" y="22"/>
                    <a:pt x="55" y="24"/>
                    <a:pt x="52" y="25"/>
                  </a:cubicBezTo>
                  <a:cubicBezTo>
                    <a:pt x="51" y="25"/>
                    <a:pt x="51" y="25"/>
                    <a:pt x="50" y="25"/>
                  </a:cubicBezTo>
                  <a:cubicBezTo>
                    <a:pt x="50" y="25"/>
                    <a:pt x="49" y="25"/>
                    <a:pt x="49" y="25"/>
                  </a:cubicBezTo>
                  <a:cubicBezTo>
                    <a:pt x="44" y="23"/>
                    <a:pt x="39" y="22"/>
                    <a:pt x="34" y="20"/>
                  </a:cubicBezTo>
                  <a:cubicBezTo>
                    <a:pt x="32" y="20"/>
                    <a:pt x="31" y="20"/>
                    <a:pt x="29" y="19"/>
                  </a:cubicBezTo>
                  <a:cubicBezTo>
                    <a:pt x="28" y="20"/>
                    <a:pt x="26" y="20"/>
                    <a:pt x="25" y="21"/>
                  </a:cubicBezTo>
                  <a:cubicBezTo>
                    <a:pt x="22" y="25"/>
                    <a:pt x="19" y="29"/>
                    <a:pt x="16" y="32"/>
                  </a:cubicBezTo>
                  <a:cubicBezTo>
                    <a:pt x="13" y="34"/>
                    <a:pt x="13" y="36"/>
                    <a:pt x="14" y="39"/>
                  </a:cubicBezTo>
                  <a:cubicBezTo>
                    <a:pt x="16" y="44"/>
                    <a:pt x="19" y="48"/>
                    <a:pt x="21" y="52"/>
                  </a:cubicBezTo>
                  <a:cubicBezTo>
                    <a:pt x="23" y="55"/>
                    <a:pt x="23" y="58"/>
                    <a:pt x="22" y="60"/>
                  </a:cubicBezTo>
                  <a:cubicBezTo>
                    <a:pt x="21" y="61"/>
                    <a:pt x="21" y="62"/>
                    <a:pt x="19" y="63"/>
                  </a:cubicBezTo>
                  <a:cubicBezTo>
                    <a:pt x="16" y="64"/>
                    <a:pt x="13" y="66"/>
                    <a:pt x="9" y="67"/>
                  </a:cubicBezTo>
                  <a:cubicBezTo>
                    <a:pt x="7" y="69"/>
                    <a:pt x="4" y="70"/>
                    <a:pt x="2" y="72"/>
                  </a:cubicBezTo>
                  <a:cubicBezTo>
                    <a:pt x="0" y="73"/>
                    <a:pt x="0" y="74"/>
                    <a:pt x="0" y="76"/>
                  </a:cubicBezTo>
                  <a:cubicBezTo>
                    <a:pt x="0" y="81"/>
                    <a:pt x="1" y="86"/>
                    <a:pt x="1" y="91"/>
                  </a:cubicBezTo>
                  <a:cubicBezTo>
                    <a:pt x="1" y="94"/>
                    <a:pt x="2" y="96"/>
                    <a:pt x="5" y="96"/>
                  </a:cubicBezTo>
                  <a:cubicBezTo>
                    <a:pt x="10" y="98"/>
                    <a:pt x="15" y="100"/>
                    <a:pt x="21" y="102"/>
                  </a:cubicBezTo>
                  <a:cubicBezTo>
                    <a:pt x="23" y="102"/>
                    <a:pt x="24" y="103"/>
                    <a:pt x="25" y="105"/>
                  </a:cubicBezTo>
                  <a:cubicBezTo>
                    <a:pt x="26" y="107"/>
                    <a:pt x="26" y="109"/>
                    <a:pt x="25" y="111"/>
                  </a:cubicBezTo>
                  <a:cubicBezTo>
                    <a:pt x="23" y="116"/>
                    <a:pt x="22" y="121"/>
                    <a:pt x="20" y="127"/>
                  </a:cubicBezTo>
                  <a:cubicBezTo>
                    <a:pt x="19" y="129"/>
                    <a:pt x="20" y="131"/>
                    <a:pt x="22" y="133"/>
                  </a:cubicBezTo>
                  <a:cubicBezTo>
                    <a:pt x="26" y="136"/>
                    <a:pt x="29" y="139"/>
                    <a:pt x="33" y="143"/>
                  </a:cubicBezTo>
                  <a:cubicBezTo>
                    <a:pt x="34" y="144"/>
                    <a:pt x="35" y="144"/>
                    <a:pt x="37" y="144"/>
                  </a:cubicBezTo>
                  <a:cubicBezTo>
                    <a:pt x="37" y="144"/>
                    <a:pt x="38" y="144"/>
                    <a:pt x="39" y="144"/>
                  </a:cubicBezTo>
                  <a:cubicBezTo>
                    <a:pt x="44" y="141"/>
                    <a:pt x="50" y="139"/>
                    <a:pt x="55" y="136"/>
                  </a:cubicBezTo>
                  <a:cubicBezTo>
                    <a:pt x="56" y="136"/>
                    <a:pt x="57" y="135"/>
                    <a:pt x="58" y="135"/>
                  </a:cubicBezTo>
                  <a:cubicBezTo>
                    <a:pt x="58" y="135"/>
                    <a:pt x="59" y="135"/>
                    <a:pt x="59" y="136"/>
                  </a:cubicBezTo>
                  <a:cubicBezTo>
                    <a:pt x="62" y="136"/>
                    <a:pt x="64" y="138"/>
                    <a:pt x="65" y="141"/>
                  </a:cubicBezTo>
                  <a:cubicBezTo>
                    <a:pt x="65" y="142"/>
                    <a:pt x="66" y="143"/>
                    <a:pt x="66" y="144"/>
                  </a:cubicBezTo>
                  <a:cubicBezTo>
                    <a:pt x="68" y="147"/>
                    <a:pt x="70" y="151"/>
                    <a:pt x="72" y="154"/>
                  </a:cubicBezTo>
                  <a:cubicBezTo>
                    <a:pt x="73" y="156"/>
                    <a:pt x="75" y="158"/>
                    <a:pt x="77" y="158"/>
                  </a:cubicBezTo>
                  <a:cubicBezTo>
                    <a:pt x="78" y="158"/>
                    <a:pt x="78" y="158"/>
                    <a:pt x="78" y="157"/>
                  </a:cubicBezTo>
                  <a:cubicBezTo>
                    <a:pt x="83" y="157"/>
                    <a:pt x="87" y="157"/>
                    <a:pt x="92" y="157"/>
                  </a:cubicBezTo>
                  <a:cubicBezTo>
                    <a:pt x="95" y="157"/>
                    <a:pt x="97" y="155"/>
                    <a:pt x="98" y="153"/>
                  </a:cubicBezTo>
                  <a:cubicBezTo>
                    <a:pt x="100" y="148"/>
                    <a:pt x="102" y="143"/>
                    <a:pt x="103" y="139"/>
                  </a:cubicBezTo>
                  <a:cubicBezTo>
                    <a:pt x="104" y="135"/>
                    <a:pt x="105" y="133"/>
                    <a:pt x="108" y="132"/>
                  </a:cubicBezTo>
                  <a:cubicBezTo>
                    <a:pt x="109" y="132"/>
                    <a:pt x="110" y="132"/>
                    <a:pt x="110" y="132"/>
                  </a:cubicBezTo>
                  <a:cubicBezTo>
                    <a:pt x="111" y="132"/>
                    <a:pt x="111" y="132"/>
                    <a:pt x="112" y="132"/>
                  </a:cubicBezTo>
                  <a:cubicBezTo>
                    <a:pt x="118" y="134"/>
                    <a:pt x="123" y="136"/>
                    <a:pt x="129" y="138"/>
                  </a:cubicBezTo>
                  <a:cubicBezTo>
                    <a:pt x="130" y="138"/>
                    <a:pt x="130" y="138"/>
                    <a:pt x="131" y="138"/>
                  </a:cubicBezTo>
                  <a:cubicBezTo>
                    <a:pt x="133" y="138"/>
                    <a:pt x="134" y="137"/>
                    <a:pt x="136" y="136"/>
                  </a:cubicBezTo>
                  <a:cubicBezTo>
                    <a:pt x="139" y="132"/>
                    <a:pt x="142" y="129"/>
                    <a:pt x="145" y="125"/>
                  </a:cubicBezTo>
                  <a:cubicBezTo>
                    <a:pt x="147" y="123"/>
                    <a:pt x="148" y="121"/>
                    <a:pt x="146" y="118"/>
                  </a:cubicBezTo>
                  <a:cubicBezTo>
                    <a:pt x="144" y="114"/>
                    <a:pt x="142" y="109"/>
                    <a:pt x="140" y="105"/>
                  </a:cubicBezTo>
                  <a:cubicBezTo>
                    <a:pt x="138" y="102"/>
                    <a:pt x="138" y="100"/>
                    <a:pt x="139" y="97"/>
                  </a:cubicBezTo>
                  <a:cubicBezTo>
                    <a:pt x="140" y="96"/>
                    <a:pt x="140" y="95"/>
                    <a:pt x="141" y="95"/>
                  </a:cubicBezTo>
                  <a:cubicBezTo>
                    <a:pt x="144" y="93"/>
                    <a:pt x="148" y="92"/>
                    <a:pt x="151" y="90"/>
                  </a:cubicBezTo>
                  <a:cubicBezTo>
                    <a:pt x="154" y="89"/>
                    <a:pt x="156" y="87"/>
                    <a:pt x="158" y="86"/>
                  </a:cubicBezTo>
                  <a:cubicBezTo>
                    <a:pt x="160" y="85"/>
                    <a:pt x="161" y="83"/>
                    <a:pt x="161" y="81"/>
                  </a:cubicBezTo>
                  <a:cubicBezTo>
                    <a:pt x="160" y="77"/>
                    <a:pt x="160" y="72"/>
                    <a:pt x="160" y="67"/>
                  </a:cubicBezTo>
                  <a:cubicBezTo>
                    <a:pt x="160" y="64"/>
                    <a:pt x="158" y="62"/>
                    <a:pt x="155" y="61"/>
                  </a:cubicBezTo>
                  <a:cubicBezTo>
                    <a:pt x="150" y="59"/>
                    <a:pt x="144" y="57"/>
                    <a:pt x="139" y="55"/>
                  </a:cubicBezTo>
                  <a:cubicBezTo>
                    <a:pt x="138" y="55"/>
                    <a:pt x="137" y="55"/>
                    <a:pt x="137" y="55"/>
                  </a:cubicBezTo>
                  <a:cubicBezTo>
                    <a:pt x="136" y="52"/>
                    <a:pt x="134" y="50"/>
                    <a:pt x="135" y="47"/>
                  </a:cubicBezTo>
                  <a:cubicBezTo>
                    <a:pt x="138" y="42"/>
                    <a:pt x="139" y="36"/>
                    <a:pt x="141" y="31"/>
                  </a:cubicBezTo>
                  <a:cubicBezTo>
                    <a:pt x="142" y="28"/>
                    <a:pt x="141" y="26"/>
                    <a:pt x="138" y="24"/>
                  </a:cubicBezTo>
                  <a:cubicBezTo>
                    <a:pt x="135" y="21"/>
                    <a:pt x="131" y="18"/>
                    <a:pt x="128" y="15"/>
                  </a:cubicBezTo>
                  <a:cubicBezTo>
                    <a:pt x="127" y="14"/>
                    <a:pt x="125" y="13"/>
                    <a:pt x="124" y="13"/>
                  </a:cubicBezTo>
                  <a:cubicBezTo>
                    <a:pt x="123" y="13"/>
                    <a:pt x="122" y="13"/>
                    <a:pt x="121" y="14"/>
                  </a:cubicBezTo>
                  <a:cubicBezTo>
                    <a:pt x="116" y="16"/>
                    <a:pt x="110" y="19"/>
                    <a:pt x="105" y="22"/>
                  </a:cubicBezTo>
                  <a:cubicBezTo>
                    <a:pt x="104" y="22"/>
                    <a:pt x="104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0" y="21"/>
                    <a:pt x="97" y="21"/>
                    <a:pt x="96" y="18"/>
                  </a:cubicBezTo>
                  <a:cubicBezTo>
                    <a:pt x="94" y="12"/>
                    <a:pt x="91" y="8"/>
                    <a:pt x="88" y="3"/>
                  </a:cubicBezTo>
                  <a:cubicBezTo>
                    <a:pt x="87" y="1"/>
                    <a:pt x="86" y="0"/>
                    <a:pt x="83" y="0"/>
                  </a:cubicBezTo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Freeform 10"/>
            <p:cNvSpPr>
              <a:spLocks noEditPoints="1"/>
            </p:cNvSpPr>
            <p:nvPr/>
          </p:nvSpPr>
          <p:spPr bwMode="auto">
            <a:xfrm>
              <a:off x="4522117" y="5274196"/>
              <a:ext cx="140932" cy="139303"/>
            </a:xfrm>
            <a:custGeom>
              <a:avLst/>
              <a:gdLst>
                <a:gd name="T0" fmla="*/ 24 w 73"/>
                <a:gd name="T1" fmla="*/ 37 h 72"/>
                <a:gd name="T2" fmla="*/ 37 w 73"/>
                <a:gd name="T3" fmla="*/ 23 h 72"/>
                <a:gd name="T4" fmla="*/ 37 w 73"/>
                <a:gd name="T5" fmla="*/ 49 h 72"/>
                <a:gd name="T6" fmla="*/ 38 w 73"/>
                <a:gd name="T7" fmla="*/ 0 h 72"/>
                <a:gd name="T8" fmla="*/ 31 w 73"/>
                <a:gd name="T9" fmla="*/ 1 h 72"/>
                <a:gd name="T10" fmla="*/ 26 w 73"/>
                <a:gd name="T11" fmla="*/ 9 h 72"/>
                <a:gd name="T12" fmla="*/ 23 w 73"/>
                <a:gd name="T13" fmla="*/ 12 h 72"/>
                <a:gd name="T14" fmla="*/ 16 w 73"/>
                <a:gd name="T15" fmla="*/ 10 h 72"/>
                <a:gd name="T16" fmla="*/ 12 w 73"/>
                <a:gd name="T17" fmla="*/ 10 h 72"/>
                <a:gd name="T18" fmla="*/ 7 w 73"/>
                <a:gd name="T19" fmla="*/ 18 h 72"/>
                <a:gd name="T20" fmla="*/ 10 w 73"/>
                <a:gd name="T21" fmla="*/ 28 h 72"/>
                <a:gd name="T22" fmla="*/ 4 w 73"/>
                <a:gd name="T23" fmla="*/ 31 h 72"/>
                <a:gd name="T24" fmla="*/ 0 w 73"/>
                <a:gd name="T25" fmla="*/ 35 h 72"/>
                <a:gd name="T26" fmla="*/ 2 w 73"/>
                <a:gd name="T27" fmla="*/ 44 h 72"/>
                <a:gd name="T28" fmla="*/ 11 w 73"/>
                <a:gd name="T29" fmla="*/ 48 h 72"/>
                <a:gd name="T30" fmla="*/ 9 w 73"/>
                <a:gd name="T31" fmla="*/ 58 h 72"/>
                <a:gd name="T32" fmla="*/ 15 w 73"/>
                <a:gd name="T33" fmla="*/ 65 h 72"/>
                <a:gd name="T34" fmla="*/ 18 w 73"/>
                <a:gd name="T35" fmla="*/ 66 h 72"/>
                <a:gd name="T36" fmla="*/ 26 w 73"/>
                <a:gd name="T37" fmla="*/ 62 h 72"/>
                <a:gd name="T38" fmla="*/ 30 w 73"/>
                <a:gd name="T39" fmla="*/ 64 h 72"/>
                <a:gd name="T40" fmla="*/ 33 w 73"/>
                <a:gd name="T41" fmla="*/ 71 h 72"/>
                <a:gd name="T42" fmla="*/ 36 w 73"/>
                <a:gd name="T43" fmla="*/ 72 h 72"/>
                <a:gd name="T44" fmla="*/ 45 w 73"/>
                <a:gd name="T45" fmla="*/ 70 h 72"/>
                <a:gd name="T46" fmla="*/ 50 w 73"/>
                <a:gd name="T47" fmla="*/ 61 h 72"/>
                <a:gd name="T48" fmla="*/ 51 w 73"/>
                <a:gd name="T49" fmla="*/ 61 h 72"/>
                <a:gd name="T50" fmla="*/ 60 w 73"/>
                <a:gd name="T51" fmla="*/ 63 h 72"/>
                <a:gd name="T52" fmla="*/ 66 w 73"/>
                <a:gd name="T53" fmla="*/ 58 h 72"/>
                <a:gd name="T54" fmla="*/ 64 w 73"/>
                <a:gd name="T55" fmla="*/ 48 h 72"/>
                <a:gd name="T56" fmla="*/ 65 w 73"/>
                <a:gd name="T57" fmla="*/ 44 h 72"/>
                <a:gd name="T58" fmla="*/ 72 w 73"/>
                <a:gd name="T59" fmla="*/ 40 h 72"/>
                <a:gd name="T60" fmla="*/ 73 w 73"/>
                <a:gd name="T61" fmla="*/ 31 h 72"/>
                <a:gd name="T62" fmla="*/ 63 w 73"/>
                <a:gd name="T63" fmla="*/ 25 h 72"/>
                <a:gd name="T64" fmla="*/ 62 w 73"/>
                <a:gd name="T65" fmla="*/ 22 h 72"/>
                <a:gd name="T66" fmla="*/ 63 w 73"/>
                <a:gd name="T67" fmla="*/ 11 h 72"/>
                <a:gd name="T68" fmla="*/ 57 w 73"/>
                <a:gd name="T69" fmla="*/ 6 h 72"/>
                <a:gd name="T70" fmla="*/ 48 w 73"/>
                <a:gd name="T71" fmla="*/ 10 h 72"/>
                <a:gd name="T72" fmla="*/ 44 w 73"/>
                <a:gd name="T73" fmla="*/ 8 h 72"/>
                <a:gd name="T74" fmla="*/ 38 w 73"/>
                <a:gd name="T7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72">
                  <a:moveTo>
                    <a:pt x="37" y="49"/>
                  </a:moveTo>
                  <a:cubicBezTo>
                    <a:pt x="30" y="49"/>
                    <a:pt x="24" y="44"/>
                    <a:pt x="24" y="37"/>
                  </a:cubicBezTo>
                  <a:cubicBezTo>
                    <a:pt x="23" y="30"/>
                    <a:pt x="29" y="24"/>
                    <a:pt x="36" y="23"/>
                  </a:cubicBezTo>
                  <a:cubicBezTo>
                    <a:pt x="36" y="23"/>
                    <a:pt x="37" y="23"/>
                    <a:pt x="37" y="23"/>
                  </a:cubicBezTo>
                  <a:cubicBezTo>
                    <a:pt x="44" y="23"/>
                    <a:pt x="49" y="29"/>
                    <a:pt x="50" y="35"/>
                  </a:cubicBezTo>
                  <a:cubicBezTo>
                    <a:pt x="50" y="42"/>
                    <a:pt x="45" y="49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6" y="0"/>
                    <a:pt x="33" y="1"/>
                    <a:pt x="31" y="1"/>
                  </a:cubicBezTo>
                  <a:cubicBezTo>
                    <a:pt x="30" y="1"/>
                    <a:pt x="29" y="1"/>
                    <a:pt x="29" y="2"/>
                  </a:cubicBezTo>
                  <a:cubicBezTo>
                    <a:pt x="28" y="5"/>
                    <a:pt x="27" y="7"/>
                    <a:pt x="26" y="9"/>
                  </a:cubicBezTo>
                  <a:cubicBezTo>
                    <a:pt x="26" y="10"/>
                    <a:pt x="25" y="11"/>
                    <a:pt x="24" y="12"/>
                  </a:cubicBezTo>
                  <a:cubicBezTo>
                    <a:pt x="24" y="12"/>
                    <a:pt x="23" y="12"/>
                    <a:pt x="23" y="12"/>
                  </a:cubicBezTo>
                  <a:cubicBezTo>
                    <a:pt x="23" y="12"/>
                    <a:pt x="23" y="12"/>
                    <a:pt x="22" y="12"/>
                  </a:cubicBezTo>
                  <a:cubicBezTo>
                    <a:pt x="20" y="11"/>
                    <a:pt x="18" y="10"/>
                    <a:pt x="16" y="10"/>
                  </a:cubicBezTo>
                  <a:cubicBezTo>
                    <a:pt x="15" y="9"/>
                    <a:pt x="14" y="9"/>
                    <a:pt x="13" y="9"/>
                  </a:cubicBezTo>
                  <a:cubicBezTo>
                    <a:pt x="13" y="9"/>
                    <a:pt x="12" y="10"/>
                    <a:pt x="12" y="10"/>
                  </a:cubicBezTo>
                  <a:cubicBezTo>
                    <a:pt x="10" y="12"/>
                    <a:pt x="9" y="13"/>
                    <a:pt x="7" y="15"/>
                  </a:cubicBezTo>
                  <a:cubicBezTo>
                    <a:pt x="6" y="16"/>
                    <a:pt x="6" y="17"/>
                    <a:pt x="7" y="18"/>
                  </a:cubicBezTo>
                  <a:cubicBezTo>
                    <a:pt x="8" y="20"/>
                    <a:pt x="9" y="22"/>
                    <a:pt x="10" y="24"/>
                  </a:cubicBezTo>
                  <a:cubicBezTo>
                    <a:pt x="10" y="25"/>
                    <a:pt x="11" y="27"/>
                    <a:pt x="10" y="28"/>
                  </a:cubicBezTo>
                  <a:cubicBezTo>
                    <a:pt x="10" y="28"/>
                    <a:pt x="9" y="29"/>
                    <a:pt x="9" y="29"/>
                  </a:cubicBezTo>
                  <a:cubicBezTo>
                    <a:pt x="7" y="30"/>
                    <a:pt x="6" y="30"/>
                    <a:pt x="4" y="31"/>
                  </a:cubicBezTo>
                  <a:cubicBezTo>
                    <a:pt x="3" y="32"/>
                    <a:pt x="2" y="32"/>
                    <a:pt x="1" y="33"/>
                  </a:cubicBezTo>
                  <a:cubicBezTo>
                    <a:pt x="0" y="33"/>
                    <a:pt x="0" y="34"/>
                    <a:pt x="0" y="35"/>
                  </a:cubicBezTo>
                  <a:cubicBezTo>
                    <a:pt x="0" y="37"/>
                    <a:pt x="0" y="39"/>
                    <a:pt x="0" y="42"/>
                  </a:cubicBezTo>
                  <a:cubicBezTo>
                    <a:pt x="0" y="43"/>
                    <a:pt x="1" y="44"/>
                    <a:pt x="2" y="44"/>
                  </a:cubicBezTo>
                  <a:cubicBezTo>
                    <a:pt x="5" y="45"/>
                    <a:pt x="7" y="46"/>
                    <a:pt x="9" y="47"/>
                  </a:cubicBezTo>
                  <a:cubicBezTo>
                    <a:pt x="10" y="47"/>
                    <a:pt x="11" y="47"/>
                    <a:pt x="11" y="48"/>
                  </a:cubicBezTo>
                  <a:cubicBezTo>
                    <a:pt x="12" y="49"/>
                    <a:pt x="12" y="50"/>
                    <a:pt x="12" y="51"/>
                  </a:cubicBezTo>
                  <a:cubicBezTo>
                    <a:pt x="11" y="53"/>
                    <a:pt x="10" y="56"/>
                    <a:pt x="9" y="58"/>
                  </a:cubicBezTo>
                  <a:cubicBezTo>
                    <a:pt x="9" y="59"/>
                    <a:pt x="9" y="60"/>
                    <a:pt x="10" y="61"/>
                  </a:cubicBezTo>
                  <a:cubicBezTo>
                    <a:pt x="12" y="62"/>
                    <a:pt x="13" y="64"/>
                    <a:pt x="15" y="65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8" y="66"/>
                    <a:pt x="18" y="66"/>
                  </a:cubicBezTo>
                  <a:cubicBezTo>
                    <a:pt x="20" y="65"/>
                    <a:pt x="23" y="64"/>
                    <a:pt x="25" y="62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8" y="62"/>
                    <a:pt x="29" y="63"/>
                    <a:pt x="30" y="64"/>
                  </a:cubicBezTo>
                  <a:cubicBezTo>
                    <a:pt x="30" y="65"/>
                    <a:pt x="30" y="65"/>
                    <a:pt x="30" y="66"/>
                  </a:cubicBezTo>
                  <a:cubicBezTo>
                    <a:pt x="31" y="68"/>
                    <a:pt x="32" y="69"/>
                    <a:pt x="33" y="71"/>
                  </a:cubicBezTo>
                  <a:cubicBezTo>
                    <a:pt x="34" y="72"/>
                    <a:pt x="34" y="72"/>
                    <a:pt x="35" y="72"/>
                  </a:cubicBezTo>
                  <a:cubicBezTo>
                    <a:pt x="35" y="72"/>
                    <a:pt x="36" y="72"/>
                    <a:pt x="36" y="72"/>
                  </a:cubicBezTo>
                  <a:cubicBezTo>
                    <a:pt x="38" y="72"/>
                    <a:pt x="40" y="72"/>
                    <a:pt x="42" y="72"/>
                  </a:cubicBezTo>
                  <a:cubicBezTo>
                    <a:pt x="44" y="72"/>
                    <a:pt x="44" y="71"/>
                    <a:pt x="45" y="70"/>
                  </a:cubicBezTo>
                  <a:cubicBezTo>
                    <a:pt x="46" y="68"/>
                    <a:pt x="47" y="66"/>
                    <a:pt x="47" y="64"/>
                  </a:cubicBezTo>
                  <a:cubicBezTo>
                    <a:pt x="48" y="62"/>
                    <a:pt x="48" y="61"/>
                    <a:pt x="50" y="61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4" y="62"/>
                    <a:pt x="56" y="62"/>
                    <a:pt x="59" y="63"/>
                  </a:cubicBezTo>
                  <a:cubicBezTo>
                    <a:pt x="59" y="63"/>
                    <a:pt x="60" y="63"/>
                    <a:pt x="60" y="63"/>
                  </a:cubicBezTo>
                  <a:cubicBezTo>
                    <a:pt x="61" y="63"/>
                    <a:pt x="61" y="63"/>
                    <a:pt x="62" y="62"/>
                  </a:cubicBezTo>
                  <a:cubicBezTo>
                    <a:pt x="63" y="61"/>
                    <a:pt x="65" y="59"/>
                    <a:pt x="66" y="58"/>
                  </a:cubicBezTo>
                  <a:cubicBezTo>
                    <a:pt x="67" y="57"/>
                    <a:pt x="67" y="56"/>
                    <a:pt x="67" y="54"/>
                  </a:cubicBezTo>
                  <a:cubicBezTo>
                    <a:pt x="66" y="52"/>
                    <a:pt x="65" y="50"/>
                    <a:pt x="64" y="48"/>
                  </a:cubicBezTo>
                  <a:cubicBezTo>
                    <a:pt x="63" y="47"/>
                    <a:pt x="63" y="46"/>
                    <a:pt x="64" y="45"/>
                  </a:cubicBezTo>
                  <a:cubicBezTo>
                    <a:pt x="64" y="44"/>
                    <a:pt x="64" y="44"/>
                    <a:pt x="65" y="44"/>
                  </a:cubicBezTo>
                  <a:cubicBezTo>
                    <a:pt x="66" y="43"/>
                    <a:pt x="68" y="42"/>
                    <a:pt x="69" y="41"/>
                  </a:cubicBezTo>
                  <a:cubicBezTo>
                    <a:pt x="70" y="41"/>
                    <a:pt x="71" y="40"/>
                    <a:pt x="72" y="40"/>
                  </a:cubicBezTo>
                  <a:cubicBezTo>
                    <a:pt x="73" y="39"/>
                    <a:pt x="73" y="38"/>
                    <a:pt x="73" y="37"/>
                  </a:cubicBezTo>
                  <a:cubicBezTo>
                    <a:pt x="73" y="35"/>
                    <a:pt x="73" y="33"/>
                    <a:pt x="73" y="31"/>
                  </a:cubicBezTo>
                  <a:cubicBezTo>
                    <a:pt x="73" y="29"/>
                    <a:pt x="72" y="28"/>
                    <a:pt x="71" y="28"/>
                  </a:cubicBezTo>
                  <a:cubicBezTo>
                    <a:pt x="68" y="27"/>
                    <a:pt x="66" y="26"/>
                    <a:pt x="63" y="25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2" y="24"/>
                    <a:pt x="61" y="23"/>
                    <a:pt x="62" y="22"/>
                  </a:cubicBezTo>
                  <a:cubicBezTo>
                    <a:pt x="63" y="19"/>
                    <a:pt x="64" y="17"/>
                    <a:pt x="64" y="14"/>
                  </a:cubicBezTo>
                  <a:cubicBezTo>
                    <a:pt x="65" y="13"/>
                    <a:pt x="64" y="12"/>
                    <a:pt x="63" y="11"/>
                  </a:cubicBezTo>
                  <a:cubicBezTo>
                    <a:pt x="62" y="10"/>
                    <a:pt x="60" y="9"/>
                    <a:pt x="58" y="7"/>
                  </a:cubicBezTo>
                  <a:cubicBezTo>
                    <a:pt x="58" y="7"/>
                    <a:pt x="57" y="6"/>
                    <a:pt x="57" y="6"/>
                  </a:cubicBezTo>
                  <a:cubicBezTo>
                    <a:pt x="56" y="6"/>
                    <a:pt x="56" y="6"/>
                    <a:pt x="56" y="7"/>
                  </a:cubicBezTo>
                  <a:cubicBezTo>
                    <a:pt x="53" y="8"/>
                    <a:pt x="50" y="9"/>
                    <a:pt x="48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6" y="10"/>
                    <a:pt x="45" y="10"/>
                    <a:pt x="44" y="8"/>
                  </a:cubicBezTo>
                  <a:cubicBezTo>
                    <a:pt x="43" y="6"/>
                    <a:pt x="42" y="4"/>
                    <a:pt x="40" y="2"/>
                  </a:cubicBezTo>
                  <a:cubicBezTo>
                    <a:pt x="40" y="1"/>
                    <a:pt x="39" y="0"/>
                    <a:pt x="38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Freeform 11"/>
            <p:cNvSpPr>
              <a:spLocks noEditPoints="1"/>
            </p:cNvSpPr>
            <p:nvPr/>
          </p:nvSpPr>
          <p:spPr bwMode="auto">
            <a:xfrm>
              <a:off x="5172199" y="4253455"/>
              <a:ext cx="207733" cy="396729"/>
            </a:xfrm>
            <a:custGeom>
              <a:avLst/>
              <a:gdLst>
                <a:gd name="T0" fmla="*/ 54 w 108"/>
                <a:gd name="T1" fmla="*/ 199 h 206"/>
                <a:gd name="T2" fmla="*/ 43 w 108"/>
                <a:gd name="T3" fmla="*/ 188 h 206"/>
                <a:gd name="T4" fmla="*/ 54 w 108"/>
                <a:gd name="T5" fmla="*/ 177 h 206"/>
                <a:gd name="T6" fmla="*/ 65 w 108"/>
                <a:gd name="T7" fmla="*/ 188 h 206"/>
                <a:gd name="T8" fmla="*/ 54 w 108"/>
                <a:gd name="T9" fmla="*/ 199 h 206"/>
                <a:gd name="T10" fmla="*/ 12 w 108"/>
                <a:gd name="T11" fmla="*/ 167 h 206"/>
                <a:gd name="T12" fmla="*/ 12 w 108"/>
                <a:gd name="T13" fmla="*/ 40 h 206"/>
                <a:gd name="T14" fmla="*/ 96 w 108"/>
                <a:gd name="T15" fmla="*/ 40 h 206"/>
                <a:gd name="T16" fmla="*/ 96 w 108"/>
                <a:gd name="T17" fmla="*/ 167 h 206"/>
                <a:gd name="T18" fmla="*/ 12 w 108"/>
                <a:gd name="T19" fmla="*/ 167 h 206"/>
                <a:gd name="T20" fmla="*/ 41 w 108"/>
                <a:gd name="T21" fmla="*/ 25 h 206"/>
                <a:gd name="T22" fmla="*/ 37 w 108"/>
                <a:gd name="T23" fmla="*/ 21 h 206"/>
                <a:gd name="T24" fmla="*/ 41 w 108"/>
                <a:gd name="T25" fmla="*/ 17 h 206"/>
                <a:gd name="T26" fmla="*/ 68 w 108"/>
                <a:gd name="T27" fmla="*/ 17 h 206"/>
                <a:gd name="T28" fmla="*/ 72 w 108"/>
                <a:gd name="T29" fmla="*/ 21 h 206"/>
                <a:gd name="T30" fmla="*/ 68 w 108"/>
                <a:gd name="T31" fmla="*/ 25 h 206"/>
                <a:gd name="T32" fmla="*/ 41 w 108"/>
                <a:gd name="T33" fmla="*/ 25 h 206"/>
                <a:gd name="T34" fmla="*/ 94 w 108"/>
                <a:gd name="T35" fmla="*/ 0 h 206"/>
                <a:gd name="T36" fmla="*/ 14 w 108"/>
                <a:gd name="T37" fmla="*/ 0 h 206"/>
                <a:gd name="T38" fmla="*/ 0 w 108"/>
                <a:gd name="T39" fmla="*/ 15 h 206"/>
                <a:gd name="T40" fmla="*/ 0 w 108"/>
                <a:gd name="T41" fmla="*/ 192 h 206"/>
                <a:gd name="T42" fmla="*/ 14 w 108"/>
                <a:gd name="T43" fmla="*/ 206 h 206"/>
                <a:gd name="T44" fmla="*/ 94 w 108"/>
                <a:gd name="T45" fmla="*/ 206 h 206"/>
                <a:gd name="T46" fmla="*/ 108 w 108"/>
                <a:gd name="T47" fmla="*/ 192 h 206"/>
                <a:gd name="T48" fmla="*/ 108 w 108"/>
                <a:gd name="T49" fmla="*/ 15 h 206"/>
                <a:gd name="T50" fmla="*/ 94 w 108"/>
                <a:gd name="T51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8" h="206">
                  <a:moveTo>
                    <a:pt x="54" y="199"/>
                  </a:moveTo>
                  <a:cubicBezTo>
                    <a:pt x="48" y="199"/>
                    <a:pt x="43" y="194"/>
                    <a:pt x="43" y="188"/>
                  </a:cubicBezTo>
                  <a:cubicBezTo>
                    <a:pt x="43" y="182"/>
                    <a:pt x="48" y="177"/>
                    <a:pt x="54" y="177"/>
                  </a:cubicBezTo>
                  <a:cubicBezTo>
                    <a:pt x="60" y="177"/>
                    <a:pt x="65" y="182"/>
                    <a:pt x="65" y="188"/>
                  </a:cubicBezTo>
                  <a:cubicBezTo>
                    <a:pt x="65" y="194"/>
                    <a:pt x="60" y="199"/>
                    <a:pt x="54" y="199"/>
                  </a:cubicBezTo>
                  <a:moveTo>
                    <a:pt x="12" y="167"/>
                  </a:moveTo>
                  <a:cubicBezTo>
                    <a:pt x="12" y="40"/>
                    <a:pt x="12" y="40"/>
                    <a:pt x="12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167"/>
                    <a:pt x="96" y="167"/>
                    <a:pt x="96" y="167"/>
                  </a:cubicBezTo>
                  <a:cubicBezTo>
                    <a:pt x="12" y="167"/>
                    <a:pt x="12" y="167"/>
                    <a:pt x="12" y="167"/>
                  </a:cubicBezTo>
                  <a:moveTo>
                    <a:pt x="41" y="25"/>
                  </a:moveTo>
                  <a:cubicBezTo>
                    <a:pt x="39" y="25"/>
                    <a:pt x="37" y="23"/>
                    <a:pt x="37" y="21"/>
                  </a:cubicBezTo>
                  <a:cubicBezTo>
                    <a:pt x="37" y="19"/>
                    <a:pt x="39" y="17"/>
                    <a:pt x="41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70" y="17"/>
                    <a:pt x="72" y="19"/>
                    <a:pt x="72" y="21"/>
                  </a:cubicBezTo>
                  <a:cubicBezTo>
                    <a:pt x="72" y="23"/>
                    <a:pt x="70" y="25"/>
                    <a:pt x="68" y="25"/>
                  </a:cubicBezTo>
                  <a:cubicBezTo>
                    <a:pt x="41" y="25"/>
                    <a:pt x="41" y="25"/>
                    <a:pt x="41" y="25"/>
                  </a:cubicBezTo>
                  <a:moveTo>
                    <a:pt x="9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200"/>
                    <a:pt x="6" y="206"/>
                    <a:pt x="14" y="206"/>
                  </a:cubicBezTo>
                  <a:cubicBezTo>
                    <a:pt x="94" y="206"/>
                    <a:pt x="94" y="206"/>
                    <a:pt x="94" y="206"/>
                  </a:cubicBezTo>
                  <a:cubicBezTo>
                    <a:pt x="102" y="206"/>
                    <a:pt x="108" y="200"/>
                    <a:pt x="108" y="192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8" y="7"/>
                    <a:pt x="102" y="0"/>
                    <a:pt x="94" y="0"/>
                  </a:cubicBezTo>
                </a:path>
              </a:pathLst>
            </a:custGeom>
            <a:solidFill>
              <a:srgbClr val="FA70BD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Freeform 12"/>
            <p:cNvSpPr>
              <a:spLocks noEditPoints="1"/>
            </p:cNvSpPr>
            <p:nvPr/>
          </p:nvSpPr>
          <p:spPr bwMode="auto">
            <a:xfrm>
              <a:off x="7098819" y="4062829"/>
              <a:ext cx="250094" cy="238689"/>
            </a:xfrm>
            <a:custGeom>
              <a:avLst/>
              <a:gdLst>
                <a:gd name="T0" fmla="*/ 86 w 130"/>
                <a:gd name="T1" fmla="*/ 74 h 124"/>
                <a:gd name="T2" fmla="*/ 55 w 130"/>
                <a:gd name="T3" fmla="*/ 44 h 124"/>
                <a:gd name="T4" fmla="*/ 86 w 130"/>
                <a:gd name="T5" fmla="*/ 13 h 124"/>
                <a:gd name="T6" fmla="*/ 116 w 130"/>
                <a:gd name="T7" fmla="*/ 44 h 124"/>
                <a:gd name="T8" fmla="*/ 86 w 130"/>
                <a:gd name="T9" fmla="*/ 74 h 124"/>
                <a:gd name="T10" fmla="*/ 86 w 130"/>
                <a:gd name="T11" fmla="*/ 0 h 124"/>
                <a:gd name="T12" fmla="*/ 42 w 130"/>
                <a:gd name="T13" fmla="*/ 44 h 124"/>
                <a:gd name="T14" fmla="*/ 46 w 130"/>
                <a:gd name="T15" fmla="*/ 62 h 124"/>
                <a:gd name="T16" fmla="*/ 3 w 130"/>
                <a:gd name="T17" fmla="*/ 104 h 124"/>
                <a:gd name="T18" fmla="*/ 3 w 130"/>
                <a:gd name="T19" fmla="*/ 116 h 124"/>
                <a:gd name="T20" fmla="*/ 8 w 130"/>
                <a:gd name="T21" fmla="*/ 121 h 124"/>
                <a:gd name="T22" fmla="*/ 14 w 130"/>
                <a:gd name="T23" fmla="*/ 124 h 124"/>
                <a:gd name="T24" fmla="*/ 20 w 130"/>
                <a:gd name="T25" fmla="*/ 121 h 124"/>
                <a:gd name="T26" fmla="*/ 61 w 130"/>
                <a:gd name="T27" fmla="*/ 80 h 124"/>
                <a:gd name="T28" fmla="*/ 86 w 130"/>
                <a:gd name="T29" fmla="*/ 88 h 124"/>
                <a:gd name="T30" fmla="*/ 130 w 130"/>
                <a:gd name="T31" fmla="*/ 44 h 124"/>
                <a:gd name="T32" fmla="*/ 86 w 130"/>
                <a:gd name="T3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0" h="124">
                  <a:moveTo>
                    <a:pt x="86" y="74"/>
                  </a:moveTo>
                  <a:cubicBezTo>
                    <a:pt x="69" y="74"/>
                    <a:pt x="55" y="61"/>
                    <a:pt x="55" y="44"/>
                  </a:cubicBezTo>
                  <a:cubicBezTo>
                    <a:pt x="55" y="27"/>
                    <a:pt x="69" y="13"/>
                    <a:pt x="86" y="13"/>
                  </a:cubicBezTo>
                  <a:cubicBezTo>
                    <a:pt x="103" y="13"/>
                    <a:pt x="116" y="27"/>
                    <a:pt x="116" y="44"/>
                  </a:cubicBezTo>
                  <a:cubicBezTo>
                    <a:pt x="116" y="61"/>
                    <a:pt x="103" y="74"/>
                    <a:pt x="86" y="74"/>
                  </a:cubicBezTo>
                  <a:moveTo>
                    <a:pt x="86" y="0"/>
                  </a:moveTo>
                  <a:cubicBezTo>
                    <a:pt x="62" y="0"/>
                    <a:pt x="42" y="19"/>
                    <a:pt x="42" y="44"/>
                  </a:cubicBezTo>
                  <a:cubicBezTo>
                    <a:pt x="42" y="50"/>
                    <a:pt x="43" y="56"/>
                    <a:pt x="46" y="62"/>
                  </a:cubicBezTo>
                  <a:cubicBezTo>
                    <a:pt x="3" y="104"/>
                    <a:pt x="3" y="104"/>
                    <a:pt x="3" y="104"/>
                  </a:cubicBezTo>
                  <a:cubicBezTo>
                    <a:pt x="0" y="108"/>
                    <a:pt x="0" y="113"/>
                    <a:pt x="3" y="116"/>
                  </a:cubicBezTo>
                  <a:cubicBezTo>
                    <a:pt x="8" y="121"/>
                    <a:pt x="8" y="121"/>
                    <a:pt x="8" y="121"/>
                  </a:cubicBezTo>
                  <a:cubicBezTo>
                    <a:pt x="10" y="123"/>
                    <a:pt x="12" y="124"/>
                    <a:pt x="14" y="124"/>
                  </a:cubicBezTo>
                  <a:cubicBezTo>
                    <a:pt x="16" y="124"/>
                    <a:pt x="19" y="123"/>
                    <a:pt x="20" y="121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8" y="85"/>
                    <a:pt x="77" y="88"/>
                    <a:pt x="86" y="88"/>
                  </a:cubicBezTo>
                  <a:cubicBezTo>
                    <a:pt x="110" y="88"/>
                    <a:pt x="130" y="68"/>
                    <a:pt x="130" y="44"/>
                  </a:cubicBezTo>
                  <a:cubicBezTo>
                    <a:pt x="130" y="19"/>
                    <a:pt x="110" y="0"/>
                    <a:pt x="86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5272399" y="5561764"/>
              <a:ext cx="53766" cy="59469"/>
            </a:xfrm>
            <a:custGeom>
              <a:avLst/>
              <a:gdLst>
                <a:gd name="T0" fmla="*/ 1 w 28"/>
                <a:gd name="T1" fmla="*/ 0 h 31"/>
                <a:gd name="T2" fmla="*/ 0 w 28"/>
                <a:gd name="T3" fmla="*/ 8 h 31"/>
                <a:gd name="T4" fmla="*/ 21 w 28"/>
                <a:gd name="T5" fmla="*/ 31 h 31"/>
                <a:gd name="T6" fmla="*/ 21 w 28"/>
                <a:gd name="T7" fmla="*/ 31 h 31"/>
                <a:gd name="T8" fmla="*/ 28 w 28"/>
                <a:gd name="T9" fmla="*/ 21 h 31"/>
                <a:gd name="T10" fmla="*/ 9 w 28"/>
                <a:gd name="T11" fmla="*/ 1 h 31"/>
                <a:gd name="T12" fmla="*/ 1 w 28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1">
                  <a:moveTo>
                    <a:pt x="1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26"/>
                    <a:pt x="24" y="23"/>
                    <a:pt x="28" y="2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5347346" y="5586203"/>
              <a:ext cx="70874" cy="40732"/>
            </a:xfrm>
            <a:custGeom>
              <a:avLst/>
              <a:gdLst>
                <a:gd name="T0" fmla="*/ 30 w 37"/>
                <a:gd name="T1" fmla="*/ 0 h 21"/>
                <a:gd name="T2" fmla="*/ 0 w 37"/>
                <a:gd name="T3" fmla="*/ 10 h 21"/>
                <a:gd name="T4" fmla="*/ 3 w 37"/>
                <a:gd name="T5" fmla="*/ 18 h 21"/>
                <a:gd name="T6" fmla="*/ 3 w 37"/>
                <a:gd name="T7" fmla="*/ 21 h 21"/>
                <a:gd name="T8" fmla="*/ 34 w 37"/>
                <a:gd name="T9" fmla="*/ 10 h 21"/>
                <a:gd name="T10" fmla="*/ 37 w 37"/>
                <a:gd name="T11" fmla="*/ 3 h 21"/>
                <a:gd name="T12" fmla="*/ 30 w 37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1">
                  <a:moveTo>
                    <a:pt x="3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2" y="12"/>
                    <a:pt x="3" y="15"/>
                    <a:pt x="3" y="18"/>
                  </a:cubicBezTo>
                  <a:cubicBezTo>
                    <a:pt x="3" y="19"/>
                    <a:pt x="3" y="20"/>
                    <a:pt x="3" y="21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" name="Freeform 15"/>
            <p:cNvSpPr>
              <a:spLocks noEditPoints="1"/>
            </p:cNvSpPr>
            <p:nvPr/>
          </p:nvSpPr>
          <p:spPr bwMode="auto">
            <a:xfrm>
              <a:off x="5189307" y="5486818"/>
              <a:ext cx="286753" cy="267202"/>
            </a:xfrm>
            <a:custGeom>
              <a:avLst/>
              <a:gdLst>
                <a:gd name="T0" fmla="*/ 70 w 149"/>
                <a:gd name="T1" fmla="*/ 15 h 139"/>
                <a:gd name="T2" fmla="*/ 70 w 149"/>
                <a:gd name="T3" fmla="*/ 6 h 139"/>
                <a:gd name="T4" fmla="*/ 75 w 149"/>
                <a:gd name="T5" fmla="*/ 2 h 139"/>
                <a:gd name="T6" fmla="*/ 79 w 149"/>
                <a:gd name="T7" fmla="*/ 6 h 139"/>
                <a:gd name="T8" fmla="*/ 79 w 149"/>
                <a:gd name="T9" fmla="*/ 15 h 139"/>
                <a:gd name="T10" fmla="*/ 133 w 149"/>
                <a:gd name="T11" fmla="*/ 66 h 139"/>
                <a:gd name="T12" fmla="*/ 142 w 149"/>
                <a:gd name="T13" fmla="*/ 66 h 139"/>
                <a:gd name="T14" fmla="*/ 147 w 149"/>
                <a:gd name="T15" fmla="*/ 70 h 139"/>
                <a:gd name="T16" fmla="*/ 142 w 149"/>
                <a:gd name="T17" fmla="*/ 74 h 139"/>
                <a:gd name="T18" fmla="*/ 133 w 149"/>
                <a:gd name="T19" fmla="*/ 74 h 139"/>
                <a:gd name="T20" fmla="*/ 79 w 149"/>
                <a:gd name="T21" fmla="*/ 124 h 139"/>
                <a:gd name="T22" fmla="*/ 79 w 149"/>
                <a:gd name="T23" fmla="*/ 133 h 139"/>
                <a:gd name="T24" fmla="*/ 75 w 149"/>
                <a:gd name="T25" fmla="*/ 137 h 139"/>
                <a:gd name="T26" fmla="*/ 70 w 149"/>
                <a:gd name="T27" fmla="*/ 133 h 139"/>
                <a:gd name="T28" fmla="*/ 70 w 149"/>
                <a:gd name="T29" fmla="*/ 124 h 139"/>
                <a:gd name="T30" fmla="*/ 16 w 149"/>
                <a:gd name="T31" fmla="*/ 74 h 139"/>
                <a:gd name="T32" fmla="*/ 7 w 149"/>
                <a:gd name="T33" fmla="*/ 74 h 139"/>
                <a:gd name="T34" fmla="*/ 2 w 149"/>
                <a:gd name="T35" fmla="*/ 70 h 139"/>
                <a:gd name="T36" fmla="*/ 7 w 149"/>
                <a:gd name="T37" fmla="*/ 66 h 139"/>
                <a:gd name="T38" fmla="*/ 16 w 149"/>
                <a:gd name="T39" fmla="*/ 66 h 139"/>
                <a:gd name="T40" fmla="*/ 70 w 149"/>
                <a:gd name="T41" fmla="*/ 15 h 139"/>
                <a:gd name="T42" fmla="*/ 75 w 149"/>
                <a:gd name="T43" fmla="*/ 0 h 139"/>
                <a:gd name="T44" fmla="*/ 0 w 149"/>
                <a:gd name="T45" fmla="*/ 70 h 139"/>
                <a:gd name="T46" fmla="*/ 75 w 149"/>
                <a:gd name="T47" fmla="*/ 139 h 139"/>
                <a:gd name="T48" fmla="*/ 149 w 149"/>
                <a:gd name="T49" fmla="*/ 70 h 139"/>
                <a:gd name="T50" fmla="*/ 75 w 149"/>
                <a:gd name="T51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9" h="139">
                  <a:moveTo>
                    <a:pt x="70" y="15"/>
                  </a:move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2" y="2"/>
                    <a:pt x="75" y="2"/>
                  </a:cubicBezTo>
                  <a:cubicBezTo>
                    <a:pt x="77" y="2"/>
                    <a:pt x="79" y="4"/>
                    <a:pt x="79" y="6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108" y="17"/>
                    <a:pt x="131" y="39"/>
                    <a:pt x="133" y="66"/>
                  </a:cubicBezTo>
                  <a:cubicBezTo>
                    <a:pt x="142" y="66"/>
                    <a:pt x="142" y="66"/>
                    <a:pt x="142" y="66"/>
                  </a:cubicBezTo>
                  <a:cubicBezTo>
                    <a:pt x="145" y="66"/>
                    <a:pt x="147" y="67"/>
                    <a:pt x="147" y="70"/>
                  </a:cubicBezTo>
                  <a:cubicBezTo>
                    <a:pt x="147" y="72"/>
                    <a:pt x="145" y="74"/>
                    <a:pt x="142" y="74"/>
                  </a:cubicBezTo>
                  <a:cubicBezTo>
                    <a:pt x="133" y="74"/>
                    <a:pt x="133" y="74"/>
                    <a:pt x="133" y="74"/>
                  </a:cubicBezTo>
                  <a:cubicBezTo>
                    <a:pt x="131" y="101"/>
                    <a:pt x="108" y="122"/>
                    <a:pt x="79" y="124"/>
                  </a:cubicBezTo>
                  <a:cubicBezTo>
                    <a:pt x="79" y="133"/>
                    <a:pt x="79" y="133"/>
                    <a:pt x="79" y="133"/>
                  </a:cubicBezTo>
                  <a:cubicBezTo>
                    <a:pt x="79" y="135"/>
                    <a:pt x="77" y="137"/>
                    <a:pt x="75" y="137"/>
                  </a:cubicBezTo>
                  <a:cubicBezTo>
                    <a:pt x="72" y="137"/>
                    <a:pt x="70" y="135"/>
                    <a:pt x="70" y="133"/>
                  </a:cubicBezTo>
                  <a:cubicBezTo>
                    <a:pt x="70" y="124"/>
                    <a:pt x="70" y="124"/>
                    <a:pt x="70" y="124"/>
                  </a:cubicBezTo>
                  <a:cubicBezTo>
                    <a:pt x="41" y="122"/>
                    <a:pt x="18" y="101"/>
                    <a:pt x="16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4" y="74"/>
                    <a:pt x="2" y="72"/>
                    <a:pt x="2" y="70"/>
                  </a:cubicBezTo>
                  <a:cubicBezTo>
                    <a:pt x="2" y="67"/>
                    <a:pt x="4" y="66"/>
                    <a:pt x="7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8" y="39"/>
                    <a:pt x="41" y="17"/>
                    <a:pt x="70" y="15"/>
                  </a:cubicBezTo>
                  <a:moveTo>
                    <a:pt x="75" y="0"/>
                  </a:moveTo>
                  <a:cubicBezTo>
                    <a:pt x="34" y="0"/>
                    <a:pt x="0" y="31"/>
                    <a:pt x="0" y="70"/>
                  </a:cubicBezTo>
                  <a:cubicBezTo>
                    <a:pt x="0" y="108"/>
                    <a:pt x="34" y="139"/>
                    <a:pt x="75" y="139"/>
                  </a:cubicBezTo>
                  <a:cubicBezTo>
                    <a:pt x="116" y="139"/>
                    <a:pt x="149" y="108"/>
                    <a:pt x="149" y="70"/>
                  </a:cubicBezTo>
                  <a:cubicBezTo>
                    <a:pt x="149" y="31"/>
                    <a:pt x="116" y="0"/>
                    <a:pt x="75" y="0"/>
                  </a:cubicBez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5312317" y="5601681"/>
              <a:ext cx="40732" cy="39102"/>
            </a:xfrm>
            <a:custGeom>
              <a:avLst/>
              <a:gdLst>
                <a:gd name="T0" fmla="*/ 11 w 21"/>
                <a:gd name="T1" fmla="*/ 0 h 20"/>
                <a:gd name="T2" fmla="*/ 7 w 21"/>
                <a:gd name="T3" fmla="*/ 0 h 20"/>
                <a:gd name="T4" fmla="*/ 0 w 21"/>
                <a:gd name="T5" fmla="*/ 10 h 20"/>
                <a:gd name="T6" fmla="*/ 0 w 21"/>
                <a:gd name="T7" fmla="*/ 10 h 20"/>
                <a:gd name="T8" fmla="*/ 11 w 21"/>
                <a:gd name="T9" fmla="*/ 20 h 20"/>
                <a:gd name="T10" fmla="*/ 21 w 21"/>
                <a:gd name="T11" fmla="*/ 13 h 20"/>
                <a:gd name="T12" fmla="*/ 21 w 21"/>
                <a:gd name="T13" fmla="*/ 10 h 20"/>
                <a:gd name="T14" fmla="*/ 18 w 21"/>
                <a:gd name="T15" fmla="*/ 2 h 20"/>
                <a:gd name="T16" fmla="*/ 11 w 21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0">
                  <a:moveTo>
                    <a:pt x="11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3" y="2"/>
                    <a:pt x="0" y="5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5"/>
                    <a:pt x="5" y="20"/>
                    <a:pt x="11" y="20"/>
                  </a:cubicBezTo>
                  <a:cubicBezTo>
                    <a:pt x="15" y="20"/>
                    <a:pt x="19" y="17"/>
                    <a:pt x="21" y="13"/>
                  </a:cubicBezTo>
                  <a:cubicBezTo>
                    <a:pt x="21" y="12"/>
                    <a:pt x="21" y="11"/>
                    <a:pt x="21" y="10"/>
                  </a:cubicBezTo>
                  <a:cubicBezTo>
                    <a:pt x="21" y="7"/>
                    <a:pt x="20" y="4"/>
                    <a:pt x="18" y="2"/>
                  </a:cubicBezTo>
                  <a:cubicBezTo>
                    <a:pt x="16" y="1"/>
                    <a:pt x="13" y="0"/>
                    <a:pt x="1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5323721" y="5698623"/>
              <a:ext cx="17922" cy="51322"/>
            </a:xfrm>
            <a:custGeom>
              <a:avLst/>
              <a:gdLst>
                <a:gd name="T0" fmla="*/ 5 w 9"/>
                <a:gd name="T1" fmla="*/ 0 h 27"/>
                <a:gd name="T2" fmla="*/ 0 w 9"/>
                <a:gd name="T3" fmla="*/ 4 h 27"/>
                <a:gd name="T4" fmla="*/ 0 w 9"/>
                <a:gd name="T5" fmla="*/ 14 h 27"/>
                <a:gd name="T6" fmla="*/ 0 w 9"/>
                <a:gd name="T7" fmla="*/ 23 h 27"/>
                <a:gd name="T8" fmla="*/ 5 w 9"/>
                <a:gd name="T9" fmla="*/ 27 h 27"/>
                <a:gd name="T10" fmla="*/ 9 w 9"/>
                <a:gd name="T11" fmla="*/ 23 h 27"/>
                <a:gd name="T12" fmla="*/ 9 w 9"/>
                <a:gd name="T13" fmla="*/ 14 h 27"/>
                <a:gd name="T14" fmla="*/ 9 w 9"/>
                <a:gd name="T15" fmla="*/ 4 h 27"/>
                <a:gd name="T16" fmla="*/ 5 w 9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7">
                  <a:moveTo>
                    <a:pt x="5" y="0"/>
                  </a:moveTo>
                  <a:cubicBezTo>
                    <a:pt x="2" y="0"/>
                    <a:pt x="0" y="1"/>
                    <a:pt x="0" y="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7"/>
                    <a:pt x="5" y="27"/>
                  </a:cubicBezTo>
                  <a:cubicBezTo>
                    <a:pt x="7" y="27"/>
                    <a:pt x="9" y="25"/>
                    <a:pt x="9" y="2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1"/>
                    <a:pt x="7" y="0"/>
                    <a:pt x="5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5323721" y="5490076"/>
              <a:ext cx="17922" cy="53766"/>
            </a:xfrm>
            <a:custGeom>
              <a:avLst/>
              <a:gdLst>
                <a:gd name="T0" fmla="*/ 5 w 9"/>
                <a:gd name="T1" fmla="*/ 0 h 28"/>
                <a:gd name="T2" fmla="*/ 0 w 9"/>
                <a:gd name="T3" fmla="*/ 4 h 28"/>
                <a:gd name="T4" fmla="*/ 0 w 9"/>
                <a:gd name="T5" fmla="*/ 13 h 28"/>
                <a:gd name="T6" fmla="*/ 0 w 9"/>
                <a:gd name="T7" fmla="*/ 24 h 28"/>
                <a:gd name="T8" fmla="*/ 5 w 9"/>
                <a:gd name="T9" fmla="*/ 28 h 28"/>
                <a:gd name="T10" fmla="*/ 9 w 9"/>
                <a:gd name="T11" fmla="*/ 24 h 28"/>
                <a:gd name="T12" fmla="*/ 9 w 9"/>
                <a:gd name="T13" fmla="*/ 13 h 28"/>
                <a:gd name="T14" fmla="*/ 9 w 9"/>
                <a:gd name="T15" fmla="*/ 4 h 28"/>
                <a:gd name="T16" fmla="*/ 5 w 9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8">
                  <a:moveTo>
                    <a:pt x="5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5" y="28"/>
                  </a:cubicBezTo>
                  <a:cubicBezTo>
                    <a:pt x="7" y="28"/>
                    <a:pt x="9" y="26"/>
                    <a:pt x="9" y="24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7" y="0"/>
                    <a:pt x="5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5414961" y="5613901"/>
              <a:ext cx="57025" cy="15479"/>
            </a:xfrm>
            <a:custGeom>
              <a:avLst/>
              <a:gdLst>
                <a:gd name="T0" fmla="*/ 25 w 30"/>
                <a:gd name="T1" fmla="*/ 0 h 8"/>
                <a:gd name="T2" fmla="*/ 16 w 30"/>
                <a:gd name="T3" fmla="*/ 0 h 8"/>
                <a:gd name="T4" fmla="*/ 5 w 30"/>
                <a:gd name="T5" fmla="*/ 0 h 8"/>
                <a:gd name="T6" fmla="*/ 0 w 30"/>
                <a:gd name="T7" fmla="*/ 4 h 8"/>
                <a:gd name="T8" fmla="*/ 5 w 30"/>
                <a:gd name="T9" fmla="*/ 8 h 8"/>
                <a:gd name="T10" fmla="*/ 16 w 30"/>
                <a:gd name="T11" fmla="*/ 8 h 8"/>
                <a:gd name="T12" fmla="*/ 25 w 30"/>
                <a:gd name="T13" fmla="*/ 8 h 8"/>
                <a:gd name="T14" fmla="*/ 30 w 30"/>
                <a:gd name="T15" fmla="*/ 4 h 8"/>
                <a:gd name="T16" fmla="*/ 25 w 30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8">
                  <a:moveTo>
                    <a:pt x="25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8" y="8"/>
                    <a:pt x="30" y="6"/>
                    <a:pt x="30" y="4"/>
                  </a:cubicBezTo>
                  <a:cubicBezTo>
                    <a:pt x="30" y="1"/>
                    <a:pt x="28" y="0"/>
                    <a:pt x="25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5193379" y="5613901"/>
              <a:ext cx="57025" cy="15479"/>
            </a:xfrm>
            <a:custGeom>
              <a:avLst/>
              <a:gdLst>
                <a:gd name="T0" fmla="*/ 25 w 30"/>
                <a:gd name="T1" fmla="*/ 0 h 8"/>
                <a:gd name="T2" fmla="*/ 14 w 30"/>
                <a:gd name="T3" fmla="*/ 0 h 8"/>
                <a:gd name="T4" fmla="*/ 5 w 30"/>
                <a:gd name="T5" fmla="*/ 0 h 8"/>
                <a:gd name="T6" fmla="*/ 0 w 30"/>
                <a:gd name="T7" fmla="*/ 4 h 8"/>
                <a:gd name="T8" fmla="*/ 5 w 30"/>
                <a:gd name="T9" fmla="*/ 8 h 8"/>
                <a:gd name="T10" fmla="*/ 14 w 30"/>
                <a:gd name="T11" fmla="*/ 8 h 8"/>
                <a:gd name="T12" fmla="*/ 25 w 30"/>
                <a:gd name="T13" fmla="*/ 8 h 8"/>
                <a:gd name="T14" fmla="*/ 30 w 30"/>
                <a:gd name="T15" fmla="*/ 4 h 8"/>
                <a:gd name="T16" fmla="*/ 25 w 30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8">
                  <a:moveTo>
                    <a:pt x="25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8" y="8"/>
                    <a:pt x="30" y="6"/>
                    <a:pt x="30" y="4"/>
                  </a:cubicBezTo>
                  <a:cubicBezTo>
                    <a:pt x="30" y="1"/>
                    <a:pt x="28" y="0"/>
                    <a:pt x="25" y="0"/>
                  </a:cubicBezTo>
                </a:path>
              </a:pathLst>
            </a:custGeom>
            <a:solidFill>
              <a:srgbClr val="A045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Freeform 22"/>
            <p:cNvSpPr>
              <a:spLocks noEditPoints="1"/>
            </p:cNvSpPr>
            <p:nvPr/>
          </p:nvSpPr>
          <p:spPr bwMode="auto">
            <a:xfrm>
              <a:off x="6782740" y="2134580"/>
              <a:ext cx="269645" cy="391026"/>
            </a:xfrm>
            <a:custGeom>
              <a:avLst/>
              <a:gdLst>
                <a:gd name="T0" fmla="*/ 45 w 140"/>
                <a:gd name="T1" fmla="*/ 199 h 203"/>
                <a:gd name="T2" fmla="*/ 34 w 140"/>
                <a:gd name="T3" fmla="*/ 184 h 203"/>
                <a:gd name="T4" fmla="*/ 25 w 140"/>
                <a:gd name="T5" fmla="*/ 158 h 203"/>
                <a:gd name="T6" fmla="*/ 25 w 140"/>
                <a:gd name="T7" fmla="*/ 142 h 203"/>
                <a:gd name="T8" fmla="*/ 16 w 140"/>
                <a:gd name="T9" fmla="*/ 112 h 203"/>
                <a:gd name="T10" fmla="*/ 3 w 140"/>
                <a:gd name="T11" fmla="*/ 57 h 203"/>
                <a:gd name="T12" fmla="*/ 64 w 140"/>
                <a:gd name="T13" fmla="*/ 0 h 203"/>
                <a:gd name="T14" fmla="*/ 74 w 140"/>
                <a:gd name="T15" fmla="*/ 0 h 203"/>
                <a:gd name="T16" fmla="*/ 118 w 140"/>
                <a:gd name="T17" fmla="*/ 20 h 203"/>
                <a:gd name="T18" fmla="*/ 130 w 140"/>
                <a:gd name="T19" fmla="*/ 101 h 203"/>
                <a:gd name="T20" fmla="*/ 116 w 140"/>
                <a:gd name="T21" fmla="*/ 136 h 203"/>
                <a:gd name="T22" fmla="*/ 116 w 140"/>
                <a:gd name="T23" fmla="*/ 148 h 203"/>
                <a:gd name="T24" fmla="*/ 114 w 140"/>
                <a:gd name="T25" fmla="*/ 161 h 203"/>
                <a:gd name="T26" fmla="*/ 104 w 140"/>
                <a:gd name="T27" fmla="*/ 186 h 203"/>
                <a:gd name="T28" fmla="*/ 83 w 140"/>
                <a:gd name="T29" fmla="*/ 203 h 203"/>
                <a:gd name="T30" fmla="*/ 70 w 140"/>
                <a:gd name="T31" fmla="*/ 140 h 203"/>
                <a:gd name="T32" fmla="*/ 104 w 140"/>
                <a:gd name="T33" fmla="*/ 135 h 203"/>
                <a:gd name="T34" fmla="*/ 108 w 140"/>
                <a:gd name="T35" fmla="*/ 116 h 203"/>
                <a:gd name="T36" fmla="*/ 125 w 140"/>
                <a:gd name="T37" fmla="*/ 59 h 203"/>
                <a:gd name="T38" fmla="*/ 41 w 140"/>
                <a:gd name="T39" fmla="*/ 21 h 203"/>
                <a:gd name="T40" fmla="*/ 24 w 140"/>
                <a:gd name="T41" fmla="*/ 101 h 203"/>
                <a:gd name="T42" fmla="*/ 42 w 140"/>
                <a:gd name="T43" fmla="*/ 140 h 203"/>
                <a:gd name="T44" fmla="*/ 70 w 140"/>
                <a:gd name="T45" fmla="*/ 157 h 203"/>
                <a:gd name="T46" fmla="*/ 103 w 140"/>
                <a:gd name="T47" fmla="*/ 153 h 203"/>
                <a:gd name="T48" fmla="*/ 59 w 140"/>
                <a:gd name="T49" fmla="*/ 146 h 203"/>
                <a:gd name="T50" fmla="*/ 37 w 140"/>
                <a:gd name="T51" fmla="*/ 149 h 203"/>
                <a:gd name="T52" fmla="*/ 61 w 140"/>
                <a:gd name="T53" fmla="*/ 157 h 203"/>
                <a:gd name="T54" fmla="*/ 70 w 140"/>
                <a:gd name="T55" fmla="*/ 162 h 203"/>
                <a:gd name="T56" fmla="*/ 37 w 140"/>
                <a:gd name="T57" fmla="*/ 166 h 203"/>
                <a:gd name="T58" fmla="*/ 82 w 140"/>
                <a:gd name="T59" fmla="*/ 173 h 203"/>
                <a:gd name="T60" fmla="*/ 103 w 140"/>
                <a:gd name="T61" fmla="*/ 170 h 203"/>
                <a:gd name="T62" fmla="*/ 70 w 140"/>
                <a:gd name="T63" fmla="*/ 162 h 203"/>
                <a:gd name="T64" fmla="*/ 48 w 140"/>
                <a:gd name="T65" fmla="*/ 179 h 203"/>
                <a:gd name="T66" fmla="*/ 82 w 140"/>
                <a:gd name="T67" fmla="*/ 19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0" h="203">
                  <a:moveTo>
                    <a:pt x="56" y="203"/>
                  </a:moveTo>
                  <a:cubicBezTo>
                    <a:pt x="53" y="202"/>
                    <a:pt x="49" y="201"/>
                    <a:pt x="45" y="199"/>
                  </a:cubicBezTo>
                  <a:cubicBezTo>
                    <a:pt x="41" y="196"/>
                    <a:pt x="38" y="192"/>
                    <a:pt x="37" y="187"/>
                  </a:cubicBezTo>
                  <a:cubicBezTo>
                    <a:pt x="36" y="186"/>
                    <a:pt x="35" y="185"/>
                    <a:pt x="34" y="184"/>
                  </a:cubicBezTo>
                  <a:cubicBezTo>
                    <a:pt x="26" y="180"/>
                    <a:pt x="22" y="170"/>
                    <a:pt x="25" y="161"/>
                  </a:cubicBezTo>
                  <a:cubicBezTo>
                    <a:pt x="26" y="160"/>
                    <a:pt x="25" y="159"/>
                    <a:pt x="25" y="158"/>
                  </a:cubicBezTo>
                  <a:cubicBezTo>
                    <a:pt x="24" y="154"/>
                    <a:pt x="23" y="149"/>
                    <a:pt x="25" y="145"/>
                  </a:cubicBezTo>
                  <a:cubicBezTo>
                    <a:pt x="25" y="144"/>
                    <a:pt x="25" y="143"/>
                    <a:pt x="25" y="142"/>
                  </a:cubicBezTo>
                  <a:cubicBezTo>
                    <a:pt x="24" y="139"/>
                    <a:pt x="23" y="135"/>
                    <a:pt x="23" y="132"/>
                  </a:cubicBezTo>
                  <a:cubicBezTo>
                    <a:pt x="22" y="125"/>
                    <a:pt x="19" y="118"/>
                    <a:pt x="16" y="112"/>
                  </a:cubicBezTo>
                  <a:cubicBezTo>
                    <a:pt x="13" y="106"/>
                    <a:pt x="9" y="100"/>
                    <a:pt x="6" y="93"/>
                  </a:cubicBezTo>
                  <a:cubicBezTo>
                    <a:pt x="1" y="82"/>
                    <a:pt x="0" y="69"/>
                    <a:pt x="3" y="57"/>
                  </a:cubicBezTo>
                  <a:cubicBezTo>
                    <a:pt x="7" y="33"/>
                    <a:pt x="21" y="16"/>
                    <a:pt x="43" y="5"/>
                  </a:cubicBezTo>
                  <a:cubicBezTo>
                    <a:pt x="50" y="2"/>
                    <a:pt x="57" y="1"/>
                    <a:pt x="64" y="0"/>
                  </a:cubicBezTo>
                  <a:cubicBezTo>
                    <a:pt x="65" y="0"/>
                    <a:pt x="65" y="0"/>
                    <a:pt x="66" y="0"/>
                  </a:cubicBezTo>
                  <a:cubicBezTo>
                    <a:pt x="69" y="0"/>
                    <a:pt x="71" y="0"/>
                    <a:pt x="74" y="0"/>
                  </a:cubicBezTo>
                  <a:cubicBezTo>
                    <a:pt x="78" y="1"/>
                    <a:pt x="83" y="1"/>
                    <a:pt x="88" y="2"/>
                  </a:cubicBezTo>
                  <a:cubicBezTo>
                    <a:pt x="99" y="5"/>
                    <a:pt x="110" y="11"/>
                    <a:pt x="118" y="20"/>
                  </a:cubicBezTo>
                  <a:cubicBezTo>
                    <a:pt x="127" y="29"/>
                    <a:pt x="133" y="40"/>
                    <a:pt x="136" y="52"/>
                  </a:cubicBezTo>
                  <a:cubicBezTo>
                    <a:pt x="140" y="69"/>
                    <a:pt x="138" y="86"/>
                    <a:pt x="130" y="101"/>
                  </a:cubicBezTo>
                  <a:cubicBezTo>
                    <a:pt x="127" y="106"/>
                    <a:pt x="125" y="111"/>
                    <a:pt x="122" y="116"/>
                  </a:cubicBezTo>
                  <a:cubicBezTo>
                    <a:pt x="119" y="122"/>
                    <a:pt x="117" y="129"/>
                    <a:pt x="116" y="136"/>
                  </a:cubicBezTo>
                  <a:cubicBezTo>
                    <a:pt x="116" y="137"/>
                    <a:pt x="116" y="138"/>
                    <a:pt x="116" y="139"/>
                  </a:cubicBezTo>
                  <a:cubicBezTo>
                    <a:pt x="115" y="141"/>
                    <a:pt x="115" y="146"/>
                    <a:pt x="116" y="148"/>
                  </a:cubicBezTo>
                  <a:cubicBezTo>
                    <a:pt x="116" y="152"/>
                    <a:pt x="116" y="155"/>
                    <a:pt x="114" y="158"/>
                  </a:cubicBezTo>
                  <a:cubicBezTo>
                    <a:pt x="114" y="159"/>
                    <a:pt x="114" y="160"/>
                    <a:pt x="114" y="161"/>
                  </a:cubicBezTo>
                  <a:cubicBezTo>
                    <a:pt x="118" y="170"/>
                    <a:pt x="114" y="180"/>
                    <a:pt x="105" y="184"/>
                  </a:cubicBezTo>
                  <a:cubicBezTo>
                    <a:pt x="105" y="185"/>
                    <a:pt x="104" y="185"/>
                    <a:pt x="104" y="186"/>
                  </a:cubicBezTo>
                  <a:cubicBezTo>
                    <a:pt x="100" y="196"/>
                    <a:pt x="94" y="201"/>
                    <a:pt x="84" y="203"/>
                  </a:cubicBezTo>
                  <a:cubicBezTo>
                    <a:pt x="83" y="203"/>
                    <a:pt x="83" y="203"/>
                    <a:pt x="83" y="203"/>
                  </a:cubicBezTo>
                  <a:cubicBezTo>
                    <a:pt x="74" y="203"/>
                    <a:pt x="65" y="203"/>
                    <a:pt x="56" y="203"/>
                  </a:cubicBezTo>
                  <a:moveTo>
                    <a:pt x="70" y="140"/>
                  </a:moveTo>
                  <a:cubicBezTo>
                    <a:pt x="79" y="140"/>
                    <a:pt x="88" y="140"/>
                    <a:pt x="98" y="140"/>
                  </a:cubicBezTo>
                  <a:cubicBezTo>
                    <a:pt x="101" y="140"/>
                    <a:pt x="103" y="138"/>
                    <a:pt x="104" y="135"/>
                  </a:cubicBezTo>
                  <a:cubicBezTo>
                    <a:pt x="104" y="135"/>
                    <a:pt x="104" y="134"/>
                    <a:pt x="104" y="133"/>
                  </a:cubicBezTo>
                  <a:cubicBezTo>
                    <a:pt x="105" y="127"/>
                    <a:pt x="106" y="121"/>
                    <a:pt x="108" y="116"/>
                  </a:cubicBezTo>
                  <a:cubicBezTo>
                    <a:pt x="111" y="109"/>
                    <a:pt x="114" y="103"/>
                    <a:pt x="118" y="97"/>
                  </a:cubicBezTo>
                  <a:cubicBezTo>
                    <a:pt x="124" y="85"/>
                    <a:pt x="127" y="72"/>
                    <a:pt x="125" y="59"/>
                  </a:cubicBezTo>
                  <a:cubicBezTo>
                    <a:pt x="122" y="43"/>
                    <a:pt x="114" y="30"/>
                    <a:pt x="101" y="22"/>
                  </a:cubicBezTo>
                  <a:cubicBezTo>
                    <a:pt x="81" y="9"/>
                    <a:pt x="61" y="9"/>
                    <a:pt x="41" y="21"/>
                  </a:cubicBezTo>
                  <a:cubicBezTo>
                    <a:pt x="21" y="33"/>
                    <a:pt x="11" y="56"/>
                    <a:pt x="15" y="79"/>
                  </a:cubicBezTo>
                  <a:cubicBezTo>
                    <a:pt x="17" y="87"/>
                    <a:pt x="20" y="94"/>
                    <a:pt x="24" y="101"/>
                  </a:cubicBezTo>
                  <a:cubicBezTo>
                    <a:pt x="31" y="112"/>
                    <a:pt x="35" y="122"/>
                    <a:pt x="36" y="135"/>
                  </a:cubicBezTo>
                  <a:cubicBezTo>
                    <a:pt x="36" y="139"/>
                    <a:pt x="38" y="140"/>
                    <a:pt x="42" y="140"/>
                  </a:cubicBezTo>
                  <a:cubicBezTo>
                    <a:pt x="52" y="140"/>
                    <a:pt x="61" y="140"/>
                    <a:pt x="70" y="140"/>
                  </a:cubicBezTo>
                  <a:moveTo>
                    <a:pt x="70" y="157"/>
                  </a:moveTo>
                  <a:cubicBezTo>
                    <a:pt x="79" y="157"/>
                    <a:pt x="88" y="157"/>
                    <a:pt x="97" y="157"/>
                  </a:cubicBezTo>
                  <a:cubicBezTo>
                    <a:pt x="100" y="157"/>
                    <a:pt x="102" y="156"/>
                    <a:pt x="103" y="153"/>
                  </a:cubicBezTo>
                  <a:cubicBezTo>
                    <a:pt x="104" y="150"/>
                    <a:pt x="102" y="146"/>
                    <a:pt x="97" y="146"/>
                  </a:cubicBezTo>
                  <a:cubicBezTo>
                    <a:pt x="84" y="146"/>
                    <a:pt x="71" y="146"/>
                    <a:pt x="59" y="146"/>
                  </a:cubicBezTo>
                  <a:cubicBezTo>
                    <a:pt x="53" y="146"/>
                    <a:pt x="48" y="146"/>
                    <a:pt x="43" y="146"/>
                  </a:cubicBezTo>
                  <a:cubicBezTo>
                    <a:pt x="40" y="146"/>
                    <a:pt x="38" y="147"/>
                    <a:pt x="37" y="149"/>
                  </a:cubicBezTo>
                  <a:cubicBezTo>
                    <a:pt x="35" y="153"/>
                    <a:pt x="38" y="157"/>
                    <a:pt x="43" y="157"/>
                  </a:cubicBezTo>
                  <a:cubicBezTo>
                    <a:pt x="49" y="157"/>
                    <a:pt x="55" y="157"/>
                    <a:pt x="61" y="157"/>
                  </a:cubicBezTo>
                  <a:cubicBezTo>
                    <a:pt x="64" y="157"/>
                    <a:pt x="67" y="157"/>
                    <a:pt x="70" y="157"/>
                  </a:cubicBezTo>
                  <a:moveTo>
                    <a:pt x="70" y="162"/>
                  </a:moveTo>
                  <a:cubicBezTo>
                    <a:pt x="61" y="162"/>
                    <a:pt x="52" y="162"/>
                    <a:pt x="43" y="162"/>
                  </a:cubicBezTo>
                  <a:cubicBezTo>
                    <a:pt x="40" y="162"/>
                    <a:pt x="38" y="163"/>
                    <a:pt x="37" y="166"/>
                  </a:cubicBezTo>
                  <a:cubicBezTo>
                    <a:pt x="35" y="170"/>
                    <a:pt x="38" y="173"/>
                    <a:pt x="43" y="173"/>
                  </a:cubicBezTo>
                  <a:cubicBezTo>
                    <a:pt x="56" y="173"/>
                    <a:pt x="69" y="173"/>
                    <a:pt x="82" y="173"/>
                  </a:cubicBezTo>
                  <a:cubicBezTo>
                    <a:pt x="87" y="173"/>
                    <a:pt x="92" y="173"/>
                    <a:pt x="97" y="173"/>
                  </a:cubicBezTo>
                  <a:cubicBezTo>
                    <a:pt x="100" y="173"/>
                    <a:pt x="102" y="172"/>
                    <a:pt x="103" y="170"/>
                  </a:cubicBezTo>
                  <a:cubicBezTo>
                    <a:pt x="104" y="166"/>
                    <a:pt x="102" y="162"/>
                    <a:pt x="97" y="162"/>
                  </a:cubicBezTo>
                  <a:cubicBezTo>
                    <a:pt x="88" y="162"/>
                    <a:pt x="79" y="162"/>
                    <a:pt x="70" y="162"/>
                  </a:cubicBezTo>
                  <a:moveTo>
                    <a:pt x="92" y="179"/>
                  </a:moveTo>
                  <a:cubicBezTo>
                    <a:pt x="77" y="179"/>
                    <a:pt x="62" y="179"/>
                    <a:pt x="48" y="179"/>
                  </a:cubicBezTo>
                  <a:cubicBezTo>
                    <a:pt x="48" y="185"/>
                    <a:pt x="52" y="190"/>
                    <a:pt x="58" y="190"/>
                  </a:cubicBezTo>
                  <a:cubicBezTo>
                    <a:pt x="66" y="190"/>
                    <a:pt x="74" y="190"/>
                    <a:pt x="82" y="190"/>
                  </a:cubicBezTo>
                  <a:cubicBezTo>
                    <a:pt x="88" y="190"/>
                    <a:pt x="92" y="185"/>
                    <a:pt x="92" y="179"/>
                  </a:cubicBezTo>
                </a:path>
              </a:pathLst>
            </a:custGeom>
            <a:solidFill>
              <a:srgbClr val="E84B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Freeform 24"/>
            <p:cNvSpPr>
              <a:spLocks noEditPoints="1"/>
            </p:cNvSpPr>
            <p:nvPr/>
          </p:nvSpPr>
          <p:spPr bwMode="auto">
            <a:xfrm>
              <a:off x="3392215" y="5775199"/>
              <a:ext cx="270459" cy="391026"/>
            </a:xfrm>
            <a:custGeom>
              <a:avLst/>
              <a:gdLst>
                <a:gd name="T0" fmla="*/ 45 w 140"/>
                <a:gd name="T1" fmla="*/ 199 h 203"/>
                <a:gd name="T2" fmla="*/ 34 w 140"/>
                <a:gd name="T3" fmla="*/ 185 h 203"/>
                <a:gd name="T4" fmla="*/ 25 w 140"/>
                <a:gd name="T5" fmla="*/ 159 h 203"/>
                <a:gd name="T6" fmla="*/ 25 w 140"/>
                <a:gd name="T7" fmla="*/ 142 h 203"/>
                <a:gd name="T8" fmla="*/ 16 w 140"/>
                <a:gd name="T9" fmla="*/ 112 h 203"/>
                <a:gd name="T10" fmla="*/ 2 w 140"/>
                <a:gd name="T11" fmla="*/ 57 h 203"/>
                <a:gd name="T12" fmla="*/ 64 w 140"/>
                <a:gd name="T13" fmla="*/ 1 h 203"/>
                <a:gd name="T14" fmla="*/ 74 w 140"/>
                <a:gd name="T15" fmla="*/ 0 h 203"/>
                <a:gd name="T16" fmla="*/ 118 w 140"/>
                <a:gd name="T17" fmla="*/ 20 h 203"/>
                <a:gd name="T18" fmla="*/ 130 w 140"/>
                <a:gd name="T19" fmla="*/ 102 h 203"/>
                <a:gd name="T20" fmla="*/ 116 w 140"/>
                <a:gd name="T21" fmla="*/ 137 h 203"/>
                <a:gd name="T22" fmla="*/ 115 w 140"/>
                <a:gd name="T23" fmla="*/ 148 h 203"/>
                <a:gd name="T24" fmla="*/ 114 w 140"/>
                <a:gd name="T25" fmla="*/ 161 h 203"/>
                <a:gd name="T26" fmla="*/ 103 w 140"/>
                <a:gd name="T27" fmla="*/ 186 h 203"/>
                <a:gd name="T28" fmla="*/ 83 w 140"/>
                <a:gd name="T29" fmla="*/ 203 h 203"/>
                <a:gd name="T30" fmla="*/ 70 w 140"/>
                <a:gd name="T31" fmla="*/ 141 h 203"/>
                <a:gd name="T32" fmla="*/ 103 w 140"/>
                <a:gd name="T33" fmla="*/ 136 h 203"/>
                <a:gd name="T34" fmla="*/ 108 w 140"/>
                <a:gd name="T35" fmla="*/ 116 h 203"/>
                <a:gd name="T36" fmla="*/ 124 w 140"/>
                <a:gd name="T37" fmla="*/ 60 h 203"/>
                <a:gd name="T38" fmla="*/ 40 w 140"/>
                <a:gd name="T39" fmla="*/ 21 h 203"/>
                <a:gd name="T40" fmla="*/ 24 w 140"/>
                <a:gd name="T41" fmla="*/ 102 h 203"/>
                <a:gd name="T42" fmla="*/ 42 w 140"/>
                <a:gd name="T43" fmla="*/ 141 h 203"/>
                <a:gd name="T44" fmla="*/ 70 w 140"/>
                <a:gd name="T45" fmla="*/ 157 h 203"/>
                <a:gd name="T46" fmla="*/ 102 w 140"/>
                <a:gd name="T47" fmla="*/ 154 h 203"/>
                <a:gd name="T48" fmla="*/ 58 w 140"/>
                <a:gd name="T49" fmla="*/ 146 h 203"/>
                <a:gd name="T50" fmla="*/ 37 w 140"/>
                <a:gd name="T51" fmla="*/ 150 h 203"/>
                <a:gd name="T52" fmla="*/ 61 w 140"/>
                <a:gd name="T53" fmla="*/ 157 h 203"/>
                <a:gd name="T54" fmla="*/ 70 w 140"/>
                <a:gd name="T55" fmla="*/ 163 h 203"/>
                <a:gd name="T56" fmla="*/ 37 w 140"/>
                <a:gd name="T57" fmla="*/ 166 h 203"/>
                <a:gd name="T58" fmla="*/ 82 w 140"/>
                <a:gd name="T59" fmla="*/ 174 h 203"/>
                <a:gd name="T60" fmla="*/ 102 w 140"/>
                <a:gd name="T61" fmla="*/ 171 h 203"/>
                <a:gd name="T62" fmla="*/ 70 w 140"/>
                <a:gd name="T63" fmla="*/ 163 h 203"/>
                <a:gd name="T64" fmla="*/ 47 w 140"/>
                <a:gd name="T65" fmla="*/ 180 h 203"/>
                <a:gd name="T66" fmla="*/ 81 w 140"/>
                <a:gd name="T67" fmla="*/ 19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0" h="203">
                  <a:moveTo>
                    <a:pt x="56" y="203"/>
                  </a:moveTo>
                  <a:cubicBezTo>
                    <a:pt x="52" y="202"/>
                    <a:pt x="48" y="201"/>
                    <a:pt x="45" y="199"/>
                  </a:cubicBezTo>
                  <a:cubicBezTo>
                    <a:pt x="41" y="196"/>
                    <a:pt x="38" y="192"/>
                    <a:pt x="36" y="188"/>
                  </a:cubicBezTo>
                  <a:cubicBezTo>
                    <a:pt x="36" y="186"/>
                    <a:pt x="35" y="185"/>
                    <a:pt x="34" y="185"/>
                  </a:cubicBezTo>
                  <a:cubicBezTo>
                    <a:pt x="25" y="181"/>
                    <a:pt x="21" y="170"/>
                    <a:pt x="25" y="162"/>
                  </a:cubicBezTo>
                  <a:cubicBezTo>
                    <a:pt x="25" y="161"/>
                    <a:pt x="25" y="159"/>
                    <a:pt x="25" y="159"/>
                  </a:cubicBezTo>
                  <a:cubicBezTo>
                    <a:pt x="23" y="154"/>
                    <a:pt x="23" y="150"/>
                    <a:pt x="25" y="146"/>
                  </a:cubicBezTo>
                  <a:cubicBezTo>
                    <a:pt x="25" y="144"/>
                    <a:pt x="25" y="143"/>
                    <a:pt x="25" y="142"/>
                  </a:cubicBezTo>
                  <a:cubicBezTo>
                    <a:pt x="24" y="139"/>
                    <a:pt x="23" y="136"/>
                    <a:pt x="23" y="133"/>
                  </a:cubicBezTo>
                  <a:cubicBezTo>
                    <a:pt x="22" y="125"/>
                    <a:pt x="19" y="119"/>
                    <a:pt x="16" y="112"/>
                  </a:cubicBezTo>
                  <a:cubicBezTo>
                    <a:pt x="12" y="106"/>
                    <a:pt x="9" y="100"/>
                    <a:pt x="6" y="94"/>
                  </a:cubicBezTo>
                  <a:cubicBezTo>
                    <a:pt x="1" y="82"/>
                    <a:pt x="0" y="70"/>
                    <a:pt x="2" y="57"/>
                  </a:cubicBezTo>
                  <a:cubicBezTo>
                    <a:pt x="7" y="33"/>
                    <a:pt x="20" y="16"/>
                    <a:pt x="43" y="6"/>
                  </a:cubicBezTo>
                  <a:cubicBezTo>
                    <a:pt x="49" y="3"/>
                    <a:pt x="57" y="1"/>
                    <a:pt x="64" y="1"/>
                  </a:cubicBezTo>
                  <a:cubicBezTo>
                    <a:pt x="64" y="1"/>
                    <a:pt x="65" y="0"/>
                    <a:pt x="66" y="0"/>
                  </a:cubicBezTo>
                  <a:cubicBezTo>
                    <a:pt x="68" y="0"/>
                    <a:pt x="71" y="0"/>
                    <a:pt x="74" y="0"/>
                  </a:cubicBezTo>
                  <a:cubicBezTo>
                    <a:pt x="78" y="1"/>
                    <a:pt x="83" y="2"/>
                    <a:pt x="87" y="3"/>
                  </a:cubicBezTo>
                  <a:cubicBezTo>
                    <a:pt x="99" y="6"/>
                    <a:pt x="109" y="12"/>
                    <a:pt x="118" y="20"/>
                  </a:cubicBezTo>
                  <a:cubicBezTo>
                    <a:pt x="127" y="29"/>
                    <a:pt x="133" y="40"/>
                    <a:pt x="136" y="52"/>
                  </a:cubicBezTo>
                  <a:cubicBezTo>
                    <a:pt x="140" y="70"/>
                    <a:pt x="138" y="86"/>
                    <a:pt x="130" y="102"/>
                  </a:cubicBezTo>
                  <a:cubicBezTo>
                    <a:pt x="127" y="107"/>
                    <a:pt x="124" y="111"/>
                    <a:pt x="122" y="116"/>
                  </a:cubicBezTo>
                  <a:cubicBezTo>
                    <a:pt x="118" y="123"/>
                    <a:pt x="117" y="130"/>
                    <a:pt x="116" y="137"/>
                  </a:cubicBezTo>
                  <a:cubicBezTo>
                    <a:pt x="116" y="138"/>
                    <a:pt x="116" y="139"/>
                    <a:pt x="116" y="140"/>
                  </a:cubicBezTo>
                  <a:cubicBezTo>
                    <a:pt x="115" y="142"/>
                    <a:pt x="115" y="147"/>
                    <a:pt x="115" y="148"/>
                  </a:cubicBezTo>
                  <a:cubicBezTo>
                    <a:pt x="116" y="152"/>
                    <a:pt x="115" y="155"/>
                    <a:pt x="114" y="159"/>
                  </a:cubicBezTo>
                  <a:cubicBezTo>
                    <a:pt x="114" y="160"/>
                    <a:pt x="114" y="161"/>
                    <a:pt x="114" y="161"/>
                  </a:cubicBezTo>
                  <a:cubicBezTo>
                    <a:pt x="118" y="171"/>
                    <a:pt x="114" y="181"/>
                    <a:pt x="105" y="185"/>
                  </a:cubicBezTo>
                  <a:cubicBezTo>
                    <a:pt x="104" y="185"/>
                    <a:pt x="104" y="186"/>
                    <a:pt x="103" y="186"/>
                  </a:cubicBezTo>
                  <a:cubicBezTo>
                    <a:pt x="100" y="196"/>
                    <a:pt x="93" y="202"/>
                    <a:pt x="83" y="203"/>
                  </a:cubicBezTo>
                  <a:cubicBezTo>
                    <a:pt x="83" y="203"/>
                    <a:pt x="83" y="203"/>
                    <a:pt x="83" y="203"/>
                  </a:cubicBezTo>
                  <a:cubicBezTo>
                    <a:pt x="74" y="203"/>
                    <a:pt x="65" y="203"/>
                    <a:pt x="56" y="203"/>
                  </a:cubicBezTo>
                  <a:moveTo>
                    <a:pt x="70" y="141"/>
                  </a:moveTo>
                  <a:cubicBezTo>
                    <a:pt x="79" y="141"/>
                    <a:pt x="88" y="141"/>
                    <a:pt x="97" y="141"/>
                  </a:cubicBezTo>
                  <a:cubicBezTo>
                    <a:pt x="101" y="141"/>
                    <a:pt x="103" y="139"/>
                    <a:pt x="103" y="136"/>
                  </a:cubicBezTo>
                  <a:cubicBezTo>
                    <a:pt x="104" y="135"/>
                    <a:pt x="104" y="134"/>
                    <a:pt x="104" y="134"/>
                  </a:cubicBezTo>
                  <a:cubicBezTo>
                    <a:pt x="104" y="128"/>
                    <a:pt x="105" y="122"/>
                    <a:pt x="108" y="116"/>
                  </a:cubicBezTo>
                  <a:cubicBezTo>
                    <a:pt x="111" y="110"/>
                    <a:pt x="114" y="103"/>
                    <a:pt x="118" y="97"/>
                  </a:cubicBezTo>
                  <a:cubicBezTo>
                    <a:pt x="124" y="85"/>
                    <a:pt x="126" y="73"/>
                    <a:pt x="124" y="60"/>
                  </a:cubicBezTo>
                  <a:cubicBezTo>
                    <a:pt x="122" y="44"/>
                    <a:pt x="114" y="31"/>
                    <a:pt x="100" y="22"/>
                  </a:cubicBezTo>
                  <a:cubicBezTo>
                    <a:pt x="81" y="10"/>
                    <a:pt x="60" y="9"/>
                    <a:pt x="40" y="21"/>
                  </a:cubicBezTo>
                  <a:cubicBezTo>
                    <a:pt x="20" y="33"/>
                    <a:pt x="11" y="56"/>
                    <a:pt x="15" y="80"/>
                  </a:cubicBezTo>
                  <a:cubicBezTo>
                    <a:pt x="16" y="88"/>
                    <a:pt x="20" y="95"/>
                    <a:pt x="24" y="102"/>
                  </a:cubicBezTo>
                  <a:cubicBezTo>
                    <a:pt x="30" y="112"/>
                    <a:pt x="34" y="123"/>
                    <a:pt x="36" y="135"/>
                  </a:cubicBezTo>
                  <a:cubicBezTo>
                    <a:pt x="36" y="139"/>
                    <a:pt x="38" y="141"/>
                    <a:pt x="42" y="141"/>
                  </a:cubicBezTo>
                  <a:cubicBezTo>
                    <a:pt x="51" y="141"/>
                    <a:pt x="60" y="141"/>
                    <a:pt x="70" y="141"/>
                  </a:cubicBezTo>
                  <a:moveTo>
                    <a:pt x="70" y="157"/>
                  </a:moveTo>
                  <a:cubicBezTo>
                    <a:pt x="79" y="157"/>
                    <a:pt x="88" y="157"/>
                    <a:pt x="97" y="157"/>
                  </a:cubicBezTo>
                  <a:cubicBezTo>
                    <a:pt x="99" y="157"/>
                    <a:pt x="101" y="156"/>
                    <a:pt x="102" y="154"/>
                  </a:cubicBezTo>
                  <a:cubicBezTo>
                    <a:pt x="104" y="150"/>
                    <a:pt x="101" y="146"/>
                    <a:pt x="97" y="146"/>
                  </a:cubicBezTo>
                  <a:cubicBezTo>
                    <a:pt x="84" y="146"/>
                    <a:pt x="71" y="146"/>
                    <a:pt x="58" y="146"/>
                  </a:cubicBezTo>
                  <a:cubicBezTo>
                    <a:pt x="53" y="146"/>
                    <a:pt x="48" y="146"/>
                    <a:pt x="42" y="146"/>
                  </a:cubicBezTo>
                  <a:cubicBezTo>
                    <a:pt x="40" y="146"/>
                    <a:pt x="38" y="147"/>
                    <a:pt x="37" y="150"/>
                  </a:cubicBezTo>
                  <a:cubicBezTo>
                    <a:pt x="35" y="153"/>
                    <a:pt x="38" y="157"/>
                    <a:pt x="42" y="157"/>
                  </a:cubicBezTo>
                  <a:cubicBezTo>
                    <a:pt x="48" y="157"/>
                    <a:pt x="55" y="157"/>
                    <a:pt x="61" y="157"/>
                  </a:cubicBezTo>
                  <a:cubicBezTo>
                    <a:pt x="64" y="157"/>
                    <a:pt x="67" y="157"/>
                    <a:pt x="70" y="157"/>
                  </a:cubicBezTo>
                  <a:moveTo>
                    <a:pt x="70" y="163"/>
                  </a:moveTo>
                  <a:cubicBezTo>
                    <a:pt x="61" y="163"/>
                    <a:pt x="51" y="163"/>
                    <a:pt x="42" y="163"/>
                  </a:cubicBezTo>
                  <a:cubicBezTo>
                    <a:pt x="40" y="163"/>
                    <a:pt x="38" y="164"/>
                    <a:pt x="37" y="166"/>
                  </a:cubicBezTo>
                  <a:cubicBezTo>
                    <a:pt x="35" y="170"/>
                    <a:pt x="38" y="174"/>
                    <a:pt x="42" y="174"/>
                  </a:cubicBezTo>
                  <a:cubicBezTo>
                    <a:pt x="56" y="174"/>
                    <a:pt x="69" y="174"/>
                    <a:pt x="82" y="174"/>
                  </a:cubicBezTo>
                  <a:cubicBezTo>
                    <a:pt x="87" y="174"/>
                    <a:pt x="92" y="174"/>
                    <a:pt x="97" y="174"/>
                  </a:cubicBezTo>
                  <a:cubicBezTo>
                    <a:pt x="100" y="174"/>
                    <a:pt x="101" y="173"/>
                    <a:pt x="102" y="171"/>
                  </a:cubicBezTo>
                  <a:cubicBezTo>
                    <a:pt x="104" y="167"/>
                    <a:pt x="101" y="163"/>
                    <a:pt x="97" y="163"/>
                  </a:cubicBezTo>
                  <a:cubicBezTo>
                    <a:pt x="88" y="163"/>
                    <a:pt x="79" y="163"/>
                    <a:pt x="70" y="163"/>
                  </a:cubicBezTo>
                  <a:moveTo>
                    <a:pt x="92" y="180"/>
                  </a:moveTo>
                  <a:cubicBezTo>
                    <a:pt x="77" y="180"/>
                    <a:pt x="62" y="180"/>
                    <a:pt x="47" y="180"/>
                  </a:cubicBezTo>
                  <a:cubicBezTo>
                    <a:pt x="48" y="186"/>
                    <a:pt x="52" y="190"/>
                    <a:pt x="58" y="191"/>
                  </a:cubicBezTo>
                  <a:cubicBezTo>
                    <a:pt x="66" y="191"/>
                    <a:pt x="74" y="191"/>
                    <a:pt x="81" y="191"/>
                  </a:cubicBezTo>
                  <a:cubicBezTo>
                    <a:pt x="87" y="190"/>
                    <a:pt x="92" y="186"/>
                    <a:pt x="92" y="18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Freeform 26"/>
            <p:cNvSpPr>
              <a:spLocks/>
            </p:cNvSpPr>
            <p:nvPr/>
          </p:nvSpPr>
          <p:spPr bwMode="auto">
            <a:xfrm>
              <a:off x="5990911" y="5688847"/>
              <a:ext cx="228913" cy="246836"/>
            </a:xfrm>
            <a:custGeom>
              <a:avLst/>
              <a:gdLst>
                <a:gd name="T0" fmla="*/ 115 w 119"/>
                <a:gd name="T1" fmla="*/ 5 h 128"/>
                <a:gd name="T2" fmla="*/ 117 w 119"/>
                <a:gd name="T3" fmla="*/ 11 h 128"/>
                <a:gd name="T4" fmla="*/ 110 w 119"/>
                <a:gd name="T5" fmla="*/ 64 h 128"/>
                <a:gd name="T6" fmla="*/ 28 w 119"/>
                <a:gd name="T7" fmla="*/ 127 h 128"/>
                <a:gd name="T8" fmla="*/ 11 w 119"/>
                <a:gd name="T9" fmla="*/ 128 h 128"/>
                <a:gd name="T10" fmla="*/ 1 w 119"/>
                <a:gd name="T11" fmla="*/ 118 h 128"/>
                <a:gd name="T12" fmla="*/ 8 w 119"/>
                <a:gd name="T13" fmla="*/ 107 h 128"/>
                <a:gd name="T14" fmla="*/ 14 w 119"/>
                <a:gd name="T15" fmla="*/ 106 h 128"/>
                <a:gd name="T16" fmla="*/ 41 w 119"/>
                <a:gd name="T17" fmla="*/ 102 h 128"/>
                <a:gd name="T18" fmla="*/ 81 w 119"/>
                <a:gd name="T19" fmla="*/ 72 h 128"/>
                <a:gd name="T20" fmla="*/ 94 w 119"/>
                <a:gd name="T21" fmla="*/ 40 h 128"/>
                <a:gd name="T22" fmla="*/ 96 w 119"/>
                <a:gd name="T23" fmla="*/ 20 h 128"/>
                <a:gd name="T24" fmla="*/ 96 w 119"/>
                <a:gd name="T25" fmla="*/ 11 h 128"/>
                <a:gd name="T26" fmla="*/ 102 w 119"/>
                <a:gd name="T27" fmla="*/ 2 h 128"/>
                <a:gd name="T28" fmla="*/ 115 w 119"/>
                <a:gd name="T29" fmla="*/ 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9" h="128">
                  <a:moveTo>
                    <a:pt x="115" y="5"/>
                  </a:moveTo>
                  <a:cubicBezTo>
                    <a:pt x="116" y="6"/>
                    <a:pt x="117" y="8"/>
                    <a:pt x="117" y="11"/>
                  </a:cubicBezTo>
                  <a:cubicBezTo>
                    <a:pt x="119" y="30"/>
                    <a:pt x="117" y="48"/>
                    <a:pt x="110" y="64"/>
                  </a:cubicBezTo>
                  <a:cubicBezTo>
                    <a:pt x="94" y="100"/>
                    <a:pt x="66" y="121"/>
                    <a:pt x="28" y="127"/>
                  </a:cubicBezTo>
                  <a:cubicBezTo>
                    <a:pt x="22" y="128"/>
                    <a:pt x="16" y="128"/>
                    <a:pt x="11" y="128"/>
                  </a:cubicBezTo>
                  <a:cubicBezTo>
                    <a:pt x="5" y="128"/>
                    <a:pt x="1" y="124"/>
                    <a:pt x="1" y="118"/>
                  </a:cubicBezTo>
                  <a:cubicBezTo>
                    <a:pt x="0" y="113"/>
                    <a:pt x="3" y="108"/>
                    <a:pt x="8" y="107"/>
                  </a:cubicBezTo>
                  <a:cubicBezTo>
                    <a:pt x="10" y="106"/>
                    <a:pt x="12" y="106"/>
                    <a:pt x="14" y="106"/>
                  </a:cubicBezTo>
                  <a:cubicBezTo>
                    <a:pt x="23" y="106"/>
                    <a:pt x="32" y="105"/>
                    <a:pt x="41" y="102"/>
                  </a:cubicBezTo>
                  <a:cubicBezTo>
                    <a:pt x="57" y="96"/>
                    <a:pt x="71" y="86"/>
                    <a:pt x="81" y="72"/>
                  </a:cubicBezTo>
                  <a:cubicBezTo>
                    <a:pt x="87" y="62"/>
                    <a:pt x="92" y="52"/>
                    <a:pt x="94" y="40"/>
                  </a:cubicBezTo>
                  <a:cubicBezTo>
                    <a:pt x="96" y="34"/>
                    <a:pt x="96" y="27"/>
                    <a:pt x="96" y="20"/>
                  </a:cubicBezTo>
                  <a:cubicBezTo>
                    <a:pt x="96" y="17"/>
                    <a:pt x="95" y="14"/>
                    <a:pt x="96" y="11"/>
                  </a:cubicBezTo>
                  <a:cubicBezTo>
                    <a:pt x="96" y="7"/>
                    <a:pt x="98" y="4"/>
                    <a:pt x="102" y="2"/>
                  </a:cubicBezTo>
                  <a:cubicBezTo>
                    <a:pt x="106" y="0"/>
                    <a:pt x="111" y="1"/>
                    <a:pt x="11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Freeform 27"/>
            <p:cNvSpPr>
              <a:spLocks/>
            </p:cNvSpPr>
            <p:nvPr/>
          </p:nvSpPr>
          <p:spPr bwMode="auto">
            <a:xfrm>
              <a:off x="5985208" y="5692921"/>
              <a:ext cx="153967" cy="167001"/>
            </a:xfrm>
            <a:custGeom>
              <a:avLst/>
              <a:gdLst>
                <a:gd name="T0" fmla="*/ 62 w 80"/>
                <a:gd name="T1" fmla="*/ 68 h 87"/>
                <a:gd name="T2" fmla="*/ 18 w 80"/>
                <a:gd name="T3" fmla="*/ 86 h 87"/>
                <a:gd name="T4" fmla="*/ 7 w 80"/>
                <a:gd name="T5" fmla="*/ 85 h 87"/>
                <a:gd name="T6" fmla="*/ 1 w 80"/>
                <a:gd name="T7" fmla="*/ 73 h 87"/>
                <a:gd name="T8" fmla="*/ 11 w 80"/>
                <a:gd name="T9" fmla="*/ 63 h 87"/>
                <a:gd name="T10" fmla="*/ 20 w 80"/>
                <a:gd name="T11" fmla="*/ 62 h 87"/>
                <a:gd name="T12" fmla="*/ 56 w 80"/>
                <a:gd name="T13" fmla="*/ 22 h 87"/>
                <a:gd name="T14" fmla="*/ 56 w 80"/>
                <a:gd name="T15" fmla="*/ 12 h 87"/>
                <a:gd name="T16" fmla="*/ 67 w 80"/>
                <a:gd name="T17" fmla="*/ 1 h 87"/>
                <a:gd name="T18" fmla="*/ 79 w 80"/>
                <a:gd name="T19" fmla="*/ 10 h 87"/>
                <a:gd name="T20" fmla="*/ 80 w 80"/>
                <a:gd name="T21" fmla="*/ 22 h 87"/>
                <a:gd name="T22" fmla="*/ 72 w 80"/>
                <a:gd name="T23" fmla="*/ 55 h 87"/>
                <a:gd name="T24" fmla="*/ 62 w 80"/>
                <a:gd name="T25" fmla="*/ 6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87">
                  <a:moveTo>
                    <a:pt x="62" y="68"/>
                  </a:moveTo>
                  <a:cubicBezTo>
                    <a:pt x="50" y="80"/>
                    <a:pt x="35" y="86"/>
                    <a:pt x="18" y="86"/>
                  </a:cubicBezTo>
                  <a:cubicBezTo>
                    <a:pt x="14" y="87"/>
                    <a:pt x="11" y="87"/>
                    <a:pt x="7" y="85"/>
                  </a:cubicBezTo>
                  <a:cubicBezTo>
                    <a:pt x="3" y="83"/>
                    <a:pt x="0" y="78"/>
                    <a:pt x="1" y="73"/>
                  </a:cubicBezTo>
                  <a:cubicBezTo>
                    <a:pt x="2" y="68"/>
                    <a:pt x="6" y="63"/>
                    <a:pt x="11" y="63"/>
                  </a:cubicBezTo>
                  <a:cubicBezTo>
                    <a:pt x="14" y="63"/>
                    <a:pt x="17" y="63"/>
                    <a:pt x="20" y="62"/>
                  </a:cubicBezTo>
                  <a:cubicBezTo>
                    <a:pt x="41" y="61"/>
                    <a:pt x="56" y="44"/>
                    <a:pt x="56" y="22"/>
                  </a:cubicBezTo>
                  <a:cubicBezTo>
                    <a:pt x="56" y="19"/>
                    <a:pt x="56" y="15"/>
                    <a:pt x="56" y="12"/>
                  </a:cubicBezTo>
                  <a:cubicBezTo>
                    <a:pt x="56" y="6"/>
                    <a:pt x="61" y="1"/>
                    <a:pt x="67" y="1"/>
                  </a:cubicBezTo>
                  <a:cubicBezTo>
                    <a:pt x="72" y="0"/>
                    <a:pt x="78" y="4"/>
                    <a:pt x="79" y="10"/>
                  </a:cubicBezTo>
                  <a:cubicBezTo>
                    <a:pt x="80" y="14"/>
                    <a:pt x="80" y="18"/>
                    <a:pt x="80" y="22"/>
                  </a:cubicBezTo>
                  <a:cubicBezTo>
                    <a:pt x="80" y="33"/>
                    <a:pt x="78" y="45"/>
                    <a:pt x="72" y="55"/>
                  </a:cubicBezTo>
                  <a:cubicBezTo>
                    <a:pt x="69" y="59"/>
                    <a:pt x="66" y="64"/>
                    <a:pt x="62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Freeform 28"/>
            <p:cNvSpPr>
              <a:spLocks/>
            </p:cNvSpPr>
            <p:nvPr/>
          </p:nvSpPr>
          <p:spPr bwMode="auto">
            <a:xfrm>
              <a:off x="5977062" y="5692921"/>
              <a:ext cx="80650" cy="82279"/>
            </a:xfrm>
            <a:custGeom>
              <a:avLst/>
              <a:gdLst>
                <a:gd name="T0" fmla="*/ 34 w 42"/>
                <a:gd name="T1" fmla="*/ 7 h 43"/>
                <a:gd name="T2" fmla="*/ 35 w 42"/>
                <a:gd name="T3" fmla="*/ 34 h 43"/>
                <a:gd name="T4" fmla="*/ 8 w 42"/>
                <a:gd name="T5" fmla="*/ 35 h 43"/>
                <a:gd name="T6" fmla="*/ 7 w 42"/>
                <a:gd name="T7" fmla="*/ 8 h 43"/>
                <a:gd name="T8" fmla="*/ 34 w 42"/>
                <a:gd name="T9" fmla="*/ 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3">
                  <a:moveTo>
                    <a:pt x="34" y="7"/>
                  </a:moveTo>
                  <a:cubicBezTo>
                    <a:pt x="42" y="15"/>
                    <a:pt x="42" y="27"/>
                    <a:pt x="35" y="34"/>
                  </a:cubicBezTo>
                  <a:cubicBezTo>
                    <a:pt x="28" y="42"/>
                    <a:pt x="16" y="43"/>
                    <a:pt x="8" y="35"/>
                  </a:cubicBezTo>
                  <a:cubicBezTo>
                    <a:pt x="0" y="28"/>
                    <a:pt x="0" y="16"/>
                    <a:pt x="7" y="8"/>
                  </a:cubicBezTo>
                  <a:cubicBezTo>
                    <a:pt x="14" y="1"/>
                    <a:pt x="26" y="0"/>
                    <a:pt x="34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Freeform 29"/>
            <p:cNvSpPr>
              <a:spLocks/>
            </p:cNvSpPr>
            <p:nvPr/>
          </p:nvSpPr>
          <p:spPr bwMode="auto">
            <a:xfrm>
              <a:off x="7601450" y="1614026"/>
              <a:ext cx="286753" cy="190626"/>
            </a:xfrm>
            <a:custGeom>
              <a:avLst/>
              <a:gdLst>
                <a:gd name="T0" fmla="*/ 1 w 149"/>
                <a:gd name="T1" fmla="*/ 92 h 99"/>
                <a:gd name="T2" fmla="*/ 1 w 149"/>
                <a:gd name="T3" fmla="*/ 85 h 99"/>
                <a:gd name="T4" fmla="*/ 27 w 149"/>
                <a:gd name="T5" fmla="*/ 38 h 99"/>
                <a:gd name="T6" fmla="*/ 125 w 149"/>
                <a:gd name="T7" fmla="*/ 8 h 99"/>
                <a:gd name="T8" fmla="*/ 142 w 149"/>
                <a:gd name="T9" fmla="*/ 13 h 99"/>
                <a:gd name="T10" fmla="*/ 148 w 149"/>
                <a:gd name="T11" fmla="*/ 26 h 99"/>
                <a:gd name="T12" fmla="*/ 136 w 149"/>
                <a:gd name="T13" fmla="*/ 34 h 99"/>
                <a:gd name="T14" fmla="*/ 131 w 149"/>
                <a:gd name="T15" fmla="*/ 32 h 99"/>
                <a:gd name="T16" fmla="*/ 104 w 149"/>
                <a:gd name="T17" fmla="*/ 27 h 99"/>
                <a:gd name="T18" fmla="*/ 56 w 149"/>
                <a:gd name="T19" fmla="*/ 41 h 99"/>
                <a:gd name="T20" fmla="*/ 32 w 149"/>
                <a:gd name="T21" fmla="*/ 66 h 99"/>
                <a:gd name="T22" fmla="*/ 24 w 149"/>
                <a:gd name="T23" fmla="*/ 84 h 99"/>
                <a:gd name="T24" fmla="*/ 21 w 149"/>
                <a:gd name="T25" fmla="*/ 92 h 99"/>
                <a:gd name="T26" fmla="*/ 11 w 149"/>
                <a:gd name="T27" fmla="*/ 99 h 99"/>
                <a:gd name="T28" fmla="*/ 1 w 149"/>
                <a:gd name="T29" fmla="*/ 9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9" h="99">
                  <a:moveTo>
                    <a:pt x="1" y="92"/>
                  </a:moveTo>
                  <a:cubicBezTo>
                    <a:pt x="0" y="90"/>
                    <a:pt x="0" y="87"/>
                    <a:pt x="1" y="85"/>
                  </a:cubicBezTo>
                  <a:cubicBezTo>
                    <a:pt x="6" y="67"/>
                    <a:pt x="14" y="51"/>
                    <a:pt x="27" y="38"/>
                  </a:cubicBezTo>
                  <a:cubicBezTo>
                    <a:pt x="54" y="10"/>
                    <a:pt x="87" y="0"/>
                    <a:pt x="125" y="8"/>
                  </a:cubicBezTo>
                  <a:cubicBezTo>
                    <a:pt x="131" y="9"/>
                    <a:pt x="136" y="11"/>
                    <a:pt x="142" y="13"/>
                  </a:cubicBezTo>
                  <a:cubicBezTo>
                    <a:pt x="147" y="15"/>
                    <a:pt x="149" y="20"/>
                    <a:pt x="148" y="26"/>
                  </a:cubicBezTo>
                  <a:cubicBezTo>
                    <a:pt x="146" y="31"/>
                    <a:pt x="141" y="34"/>
                    <a:pt x="136" y="34"/>
                  </a:cubicBezTo>
                  <a:cubicBezTo>
                    <a:pt x="134" y="33"/>
                    <a:pt x="133" y="33"/>
                    <a:pt x="131" y="32"/>
                  </a:cubicBezTo>
                  <a:cubicBezTo>
                    <a:pt x="122" y="29"/>
                    <a:pt x="113" y="27"/>
                    <a:pt x="104" y="27"/>
                  </a:cubicBezTo>
                  <a:cubicBezTo>
                    <a:pt x="86" y="27"/>
                    <a:pt x="71" y="31"/>
                    <a:pt x="56" y="41"/>
                  </a:cubicBezTo>
                  <a:cubicBezTo>
                    <a:pt x="47" y="48"/>
                    <a:pt x="39" y="56"/>
                    <a:pt x="32" y="66"/>
                  </a:cubicBezTo>
                  <a:cubicBezTo>
                    <a:pt x="29" y="71"/>
                    <a:pt x="26" y="78"/>
                    <a:pt x="24" y="84"/>
                  </a:cubicBezTo>
                  <a:cubicBezTo>
                    <a:pt x="23" y="87"/>
                    <a:pt x="22" y="90"/>
                    <a:pt x="21" y="92"/>
                  </a:cubicBezTo>
                  <a:cubicBezTo>
                    <a:pt x="19" y="96"/>
                    <a:pt x="16" y="98"/>
                    <a:pt x="11" y="99"/>
                  </a:cubicBezTo>
                  <a:cubicBezTo>
                    <a:pt x="7" y="99"/>
                    <a:pt x="3" y="96"/>
                    <a:pt x="1" y="92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Freeform 30"/>
            <p:cNvSpPr>
              <a:spLocks/>
            </p:cNvSpPr>
            <p:nvPr/>
          </p:nvSpPr>
          <p:spPr bwMode="auto">
            <a:xfrm>
              <a:off x="7674768" y="1697119"/>
              <a:ext cx="190626" cy="134415"/>
            </a:xfrm>
            <a:custGeom>
              <a:avLst/>
              <a:gdLst>
                <a:gd name="T0" fmla="*/ 38 w 99"/>
                <a:gd name="T1" fmla="*/ 7 h 70"/>
                <a:gd name="T2" fmla="*/ 86 w 99"/>
                <a:gd name="T3" fmla="*/ 6 h 70"/>
                <a:gd name="T4" fmla="*/ 95 w 99"/>
                <a:gd name="T5" fmla="*/ 10 h 70"/>
                <a:gd name="T6" fmla="*/ 97 w 99"/>
                <a:gd name="T7" fmla="*/ 24 h 70"/>
                <a:gd name="T8" fmla="*/ 84 w 99"/>
                <a:gd name="T9" fmla="*/ 30 h 70"/>
                <a:gd name="T10" fmla="*/ 76 w 99"/>
                <a:gd name="T11" fmla="*/ 28 h 70"/>
                <a:gd name="T12" fmla="*/ 27 w 99"/>
                <a:gd name="T13" fmla="*/ 52 h 70"/>
                <a:gd name="T14" fmla="*/ 24 w 99"/>
                <a:gd name="T15" fmla="*/ 62 h 70"/>
                <a:gd name="T16" fmla="*/ 10 w 99"/>
                <a:gd name="T17" fmla="*/ 68 h 70"/>
                <a:gd name="T18" fmla="*/ 1 w 99"/>
                <a:gd name="T19" fmla="*/ 56 h 70"/>
                <a:gd name="T20" fmla="*/ 5 w 99"/>
                <a:gd name="T21" fmla="*/ 44 h 70"/>
                <a:gd name="T22" fmla="*/ 24 w 99"/>
                <a:gd name="T23" fmla="*/ 16 h 70"/>
                <a:gd name="T24" fmla="*/ 37 w 99"/>
                <a:gd name="T25" fmla="*/ 7 h 70"/>
                <a:gd name="T26" fmla="*/ 38 w 99"/>
                <a:gd name="T27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" h="70">
                  <a:moveTo>
                    <a:pt x="38" y="7"/>
                  </a:moveTo>
                  <a:cubicBezTo>
                    <a:pt x="53" y="0"/>
                    <a:pt x="69" y="0"/>
                    <a:pt x="86" y="6"/>
                  </a:cubicBezTo>
                  <a:cubicBezTo>
                    <a:pt x="89" y="7"/>
                    <a:pt x="93" y="8"/>
                    <a:pt x="95" y="10"/>
                  </a:cubicBezTo>
                  <a:cubicBezTo>
                    <a:pt x="99" y="14"/>
                    <a:pt x="99" y="20"/>
                    <a:pt x="97" y="24"/>
                  </a:cubicBezTo>
                  <a:cubicBezTo>
                    <a:pt x="94" y="29"/>
                    <a:pt x="89" y="31"/>
                    <a:pt x="84" y="30"/>
                  </a:cubicBezTo>
                  <a:cubicBezTo>
                    <a:pt x="81" y="29"/>
                    <a:pt x="78" y="28"/>
                    <a:pt x="76" y="28"/>
                  </a:cubicBezTo>
                  <a:cubicBezTo>
                    <a:pt x="55" y="21"/>
                    <a:pt x="34" y="32"/>
                    <a:pt x="27" y="52"/>
                  </a:cubicBezTo>
                  <a:cubicBezTo>
                    <a:pt x="26" y="56"/>
                    <a:pt x="25" y="59"/>
                    <a:pt x="24" y="62"/>
                  </a:cubicBezTo>
                  <a:cubicBezTo>
                    <a:pt x="22" y="67"/>
                    <a:pt x="16" y="70"/>
                    <a:pt x="10" y="68"/>
                  </a:cubicBezTo>
                  <a:cubicBezTo>
                    <a:pt x="4" y="67"/>
                    <a:pt x="0" y="61"/>
                    <a:pt x="1" y="56"/>
                  </a:cubicBezTo>
                  <a:cubicBezTo>
                    <a:pt x="2" y="52"/>
                    <a:pt x="3" y="48"/>
                    <a:pt x="5" y="44"/>
                  </a:cubicBezTo>
                  <a:cubicBezTo>
                    <a:pt x="9" y="33"/>
                    <a:pt x="15" y="24"/>
                    <a:pt x="24" y="16"/>
                  </a:cubicBezTo>
                  <a:cubicBezTo>
                    <a:pt x="28" y="13"/>
                    <a:pt x="33" y="10"/>
                    <a:pt x="37" y="7"/>
                  </a:cubicBezTo>
                  <a:lnTo>
                    <a:pt x="38" y="7"/>
                  </a:lnTo>
                  <a:close/>
                </a:path>
              </a:pathLst>
            </a:custGeom>
            <a:solidFill>
              <a:srgbClr val="E8363B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Freeform 31"/>
            <p:cNvSpPr>
              <a:spLocks/>
            </p:cNvSpPr>
            <p:nvPr/>
          </p:nvSpPr>
          <p:spPr bwMode="auto">
            <a:xfrm>
              <a:off x="7755417" y="1783471"/>
              <a:ext cx="83093" cy="83093"/>
            </a:xfrm>
            <a:custGeom>
              <a:avLst/>
              <a:gdLst>
                <a:gd name="T0" fmla="*/ 4 w 43"/>
                <a:gd name="T1" fmla="*/ 30 h 43"/>
                <a:gd name="T2" fmla="*/ 13 w 43"/>
                <a:gd name="T3" fmla="*/ 5 h 43"/>
                <a:gd name="T4" fmla="*/ 39 w 43"/>
                <a:gd name="T5" fmla="*/ 13 h 43"/>
                <a:gd name="T6" fmla="*/ 30 w 43"/>
                <a:gd name="T7" fmla="*/ 39 h 43"/>
                <a:gd name="T8" fmla="*/ 4 w 43"/>
                <a:gd name="T9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4" y="30"/>
                  </a:moveTo>
                  <a:cubicBezTo>
                    <a:pt x="0" y="21"/>
                    <a:pt x="4" y="9"/>
                    <a:pt x="13" y="5"/>
                  </a:cubicBezTo>
                  <a:cubicBezTo>
                    <a:pt x="22" y="0"/>
                    <a:pt x="34" y="4"/>
                    <a:pt x="39" y="13"/>
                  </a:cubicBezTo>
                  <a:cubicBezTo>
                    <a:pt x="43" y="22"/>
                    <a:pt x="39" y="34"/>
                    <a:pt x="30" y="39"/>
                  </a:cubicBezTo>
                  <a:cubicBezTo>
                    <a:pt x="21" y="43"/>
                    <a:pt x="9" y="40"/>
                    <a:pt x="4" y="30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Freeform 32"/>
            <p:cNvSpPr>
              <a:spLocks/>
            </p:cNvSpPr>
            <p:nvPr/>
          </p:nvSpPr>
          <p:spPr bwMode="auto">
            <a:xfrm>
              <a:off x="4321717" y="5978044"/>
              <a:ext cx="281864" cy="175147"/>
            </a:xfrm>
            <a:custGeom>
              <a:avLst/>
              <a:gdLst>
                <a:gd name="T0" fmla="*/ 108 w 146"/>
                <a:gd name="T1" fmla="*/ 0 h 91"/>
                <a:gd name="T2" fmla="*/ 109 w 146"/>
                <a:gd name="T3" fmla="*/ 1 h 91"/>
                <a:gd name="T4" fmla="*/ 145 w 146"/>
                <a:gd name="T5" fmla="*/ 28 h 91"/>
                <a:gd name="T6" fmla="*/ 146 w 146"/>
                <a:gd name="T7" fmla="*/ 29 h 91"/>
                <a:gd name="T8" fmla="*/ 107 w 146"/>
                <a:gd name="T9" fmla="*/ 58 h 91"/>
                <a:gd name="T10" fmla="*/ 107 w 146"/>
                <a:gd name="T11" fmla="*/ 39 h 91"/>
                <a:gd name="T12" fmla="*/ 106 w 146"/>
                <a:gd name="T13" fmla="*/ 39 h 91"/>
                <a:gd name="T14" fmla="*/ 49 w 146"/>
                <a:gd name="T15" fmla="*/ 39 h 91"/>
                <a:gd name="T16" fmla="*/ 20 w 146"/>
                <a:gd name="T17" fmla="*/ 70 h 91"/>
                <a:gd name="T18" fmla="*/ 21 w 146"/>
                <a:gd name="T19" fmla="*/ 77 h 91"/>
                <a:gd name="T20" fmla="*/ 21 w 146"/>
                <a:gd name="T21" fmla="*/ 79 h 91"/>
                <a:gd name="T22" fmla="*/ 6 w 146"/>
                <a:gd name="T23" fmla="*/ 91 h 91"/>
                <a:gd name="T24" fmla="*/ 2 w 146"/>
                <a:gd name="T25" fmla="*/ 82 h 91"/>
                <a:gd name="T26" fmla="*/ 1 w 146"/>
                <a:gd name="T27" fmla="*/ 73 h 91"/>
                <a:gd name="T28" fmla="*/ 0 w 146"/>
                <a:gd name="T29" fmla="*/ 71 h 91"/>
                <a:gd name="T30" fmla="*/ 0 w 146"/>
                <a:gd name="T31" fmla="*/ 65 h 91"/>
                <a:gd name="T32" fmla="*/ 1 w 146"/>
                <a:gd name="T33" fmla="*/ 60 h 91"/>
                <a:gd name="T34" fmla="*/ 18 w 146"/>
                <a:gd name="T35" fmla="*/ 30 h 91"/>
                <a:gd name="T36" fmla="*/ 50 w 146"/>
                <a:gd name="T37" fmla="*/ 19 h 91"/>
                <a:gd name="T38" fmla="*/ 105 w 146"/>
                <a:gd name="T39" fmla="*/ 19 h 91"/>
                <a:gd name="T40" fmla="*/ 107 w 146"/>
                <a:gd name="T41" fmla="*/ 19 h 91"/>
                <a:gd name="T42" fmla="*/ 107 w 146"/>
                <a:gd name="T43" fmla="*/ 0 h 91"/>
                <a:gd name="T44" fmla="*/ 108 w 146"/>
                <a:gd name="T4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6" h="91">
                  <a:moveTo>
                    <a:pt x="108" y="0"/>
                  </a:moveTo>
                  <a:cubicBezTo>
                    <a:pt x="108" y="0"/>
                    <a:pt x="108" y="1"/>
                    <a:pt x="109" y="1"/>
                  </a:cubicBezTo>
                  <a:cubicBezTo>
                    <a:pt x="121" y="10"/>
                    <a:pt x="133" y="19"/>
                    <a:pt x="145" y="28"/>
                  </a:cubicBezTo>
                  <a:cubicBezTo>
                    <a:pt x="145" y="28"/>
                    <a:pt x="145" y="28"/>
                    <a:pt x="146" y="29"/>
                  </a:cubicBezTo>
                  <a:cubicBezTo>
                    <a:pt x="133" y="39"/>
                    <a:pt x="120" y="48"/>
                    <a:pt x="107" y="58"/>
                  </a:cubicBezTo>
                  <a:cubicBezTo>
                    <a:pt x="107" y="52"/>
                    <a:pt x="107" y="45"/>
                    <a:pt x="107" y="39"/>
                  </a:cubicBezTo>
                  <a:cubicBezTo>
                    <a:pt x="107" y="39"/>
                    <a:pt x="106" y="39"/>
                    <a:pt x="106" y="39"/>
                  </a:cubicBezTo>
                  <a:cubicBezTo>
                    <a:pt x="87" y="39"/>
                    <a:pt x="68" y="39"/>
                    <a:pt x="49" y="39"/>
                  </a:cubicBezTo>
                  <a:cubicBezTo>
                    <a:pt x="32" y="39"/>
                    <a:pt x="19" y="53"/>
                    <a:pt x="20" y="70"/>
                  </a:cubicBezTo>
                  <a:cubicBezTo>
                    <a:pt x="20" y="72"/>
                    <a:pt x="21" y="75"/>
                    <a:pt x="21" y="77"/>
                  </a:cubicBezTo>
                  <a:cubicBezTo>
                    <a:pt x="21" y="78"/>
                    <a:pt x="21" y="79"/>
                    <a:pt x="21" y="79"/>
                  </a:cubicBezTo>
                  <a:cubicBezTo>
                    <a:pt x="16" y="83"/>
                    <a:pt x="11" y="87"/>
                    <a:pt x="6" y="91"/>
                  </a:cubicBezTo>
                  <a:cubicBezTo>
                    <a:pt x="5" y="88"/>
                    <a:pt x="3" y="85"/>
                    <a:pt x="2" y="82"/>
                  </a:cubicBezTo>
                  <a:cubicBezTo>
                    <a:pt x="2" y="79"/>
                    <a:pt x="1" y="76"/>
                    <a:pt x="1" y="73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69"/>
                    <a:pt x="0" y="67"/>
                    <a:pt x="0" y="65"/>
                  </a:cubicBezTo>
                  <a:cubicBezTo>
                    <a:pt x="0" y="63"/>
                    <a:pt x="1" y="62"/>
                    <a:pt x="1" y="60"/>
                  </a:cubicBezTo>
                  <a:cubicBezTo>
                    <a:pt x="3" y="48"/>
                    <a:pt x="9" y="38"/>
                    <a:pt x="18" y="30"/>
                  </a:cubicBezTo>
                  <a:cubicBezTo>
                    <a:pt x="28" y="23"/>
                    <a:pt x="38" y="19"/>
                    <a:pt x="50" y="19"/>
                  </a:cubicBezTo>
                  <a:cubicBezTo>
                    <a:pt x="68" y="19"/>
                    <a:pt x="87" y="19"/>
                    <a:pt x="105" y="19"/>
                  </a:cubicBezTo>
                  <a:cubicBezTo>
                    <a:pt x="106" y="19"/>
                    <a:pt x="107" y="19"/>
                    <a:pt x="107" y="19"/>
                  </a:cubicBezTo>
                  <a:cubicBezTo>
                    <a:pt x="107" y="13"/>
                    <a:pt x="107" y="6"/>
                    <a:pt x="107" y="0"/>
                  </a:cubicBezTo>
                  <a:cubicBezTo>
                    <a:pt x="108" y="0"/>
                    <a:pt x="108" y="0"/>
                    <a:pt x="108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Freeform 33"/>
            <p:cNvSpPr>
              <a:spLocks/>
            </p:cNvSpPr>
            <p:nvPr/>
          </p:nvSpPr>
          <p:spPr bwMode="auto">
            <a:xfrm>
              <a:off x="4341268" y="6064395"/>
              <a:ext cx="281050" cy="175147"/>
            </a:xfrm>
            <a:custGeom>
              <a:avLst/>
              <a:gdLst>
                <a:gd name="T0" fmla="*/ 39 w 146"/>
                <a:gd name="T1" fmla="*/ 91 h 91"/>
                <a:gd name="T2" fmla="*/ 38 w 146"/>
                <a:gd name="T3" fmla="*/ 90 h 91"/>
                <a:gd name="T4" fmla="*/ 1 w 146"/>
                <a:gd name="T5" fmla="*/ 63 h 91"/>
                <a:gd name="T6" fmla="*/ 0 w 146"/>
                <a:gd name="T7" fmla="*/ 62 h 91"/>
                <a:gd name="T8" fmla="*/ 39 w 146"/>
                <a:gd name="T9" fmla="*/ 33 h 91"/>
                <a:gd name="T10" fmla="*/ 39 w 146"/>
                <a:gd name="T11" fmla="*/ 52 h 91"/>
                <a:gd name="T12" fmla="*/ 40 w 146"/>
                <a:gd name="T13" fmla="*/ 52 h 91"/>
                <a:gd name="T14" fmla="*/ 97 w 146"/>
                <a:gd name="T15" fmla="*/ 52 h 91"/>
                <a:gd name="T16" fmla="*/ 126 w 146"/>
                <a:gd name="T17" fmla="*/ 21 h 91"/>
                <a:gd name="T18" fmla="*/ 125 w 146"/>
                <a:gd name="T19" fmla="*/ 13 h 91"/>
                <a:gd name="T20" fmla="*/ 125 w 146"/>
                <a:gd name="T21" fmla="*/ 12 h 91"/>
                <a:gd name="T22" fmla="*/ 140 w 146"/>
                <a:gd name="T23" fmla="*/ 0 h 91"/>
                <a:gd name="T24" fmla="*/ 144 w 146"/>
                <a:gd name="T25" fmla="*/ 9 h 91"/>
                <a:gd name="T26" fmla="*/ 146 w 146"/>
                <a:gd name="T27" fmla="*/ 18 h 91"/>
                <a:gd name="T28" fmla="*/ 146 w 146"/>
                <a:gd name="T29" fmla="*/ 19 h 91"/>
                <a:gd name="T30" fmla="*/ 146 w 146"/>
                <a:gd name="T31" fmla="*/ 26 h 91"/>
                <a:gd name="T32" fmla="*/ 145 w 146"/>
                <a:gd name="T33" fmla="*/ 30 h 91"/>
                <a:gd name="T34" fmla="*/ 128 w 146"/>
                <a:gd name="T35" fmla="*/ 61 h 91"/>
                <a:gd name="T36" fmla="*/ 96 w 146"/>
                <a:gd name="T37" fmla="*/ 71 h 91"/>
                <a:gd name="T38" fmla="*/ 41 w 146"/>
                <a:gd name="T39" fmla="*/ 71 h 91"/>
                <a:gd name="T40" fmla="*/ 39 w 146"/>
                <a:gd name="T41" fmla="*/ 71 h 91"/>
                <a:gd name="T42" fmla="*/ 39 w 146"/>
                <a:gd name="T43" fmla="*/ 91 h 91"/>
                <a:gd name="T44" fmla="*/ 39 w 146"/>
                <a:gd name="T4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6" h="91">
                  <a:moveTo>
                    <a:pt x="39" y="91"/>
                  </a:moveTo>
                  <a:cubicBezTo>
                    <a:pt x="38" y="91"/>
                    <a:pt x="38" y="90"/>
                    <a:pt x="38" y="90"/>
                  </a:cubicBezTo>
                  <a:cubicBezTo>
                    <a:pt x="26" y="81"/>
                    <a:pt x="13" y="72"/>
                    <a:pt x="1" y="63"/>
                  </a:cubicBezTo>
                  <a:cubicBezTo>
                    <a:pt x="1" y="63"/>
                    <a:pt x="1" y="62"/>
                    <a:pt x="0" y="62"/>
                  </a:cubicBezTo>
                  <a:cubicBezTo>
                    <a:pt x="13" y="52"/>
                    <a:pt x="26" y="42"/>
                    <a:pt x="39" y="33"/>
                  </a:cubicBezTo>
                  <a:cubicBezTo>
                    <a:pt x="39" y="39"/>
                    <a:pt x="39" y="45"/>
                    <a:pt x="39" y="52"/>
                  </a:cubicBezTo>
                  <a:cubicBezTo>
                    <a:pt x="39" y="52"/>
                    <a:pt x="40" y="52"/>
                    <a:pt x="40" y="52"/>
                  </a:cubicBezTo>
                  <a:cubicBezTo>
                    <a:pt x="59" y="52"/>
                    <a:pt x="78" y="52"/>
                    <a:pt x="97" y="52"/>
                  </a:cubicBezTo>
                  <a:cubicBezTo>
                    <a:pt x="114" y="52"/>
                    <a:pt x="127" y="38"/>
                    <a:pt x="126" y="21"/>
                  </a:cubicBezTo>
                  <a:cubicBezTo>
                    <a:pt x="126" y="19"/>
                    <a:pt x="125" y="16"/>
                    <a:pt x="125" y="13"/>
                  </a:cubicBezTo>
                  <a:cubicBezTo>
                    <a:pt x="125" y="13"/>
                    <a:pt x="125" y="12"/>
                    <a:pt x="125" y="12"/>
                  </a:cubicBezTo>
                  <a:cubicBezTo>
                    <a:pt x="130" y="8"/>
                    <a:pt x="135" y="4"/>
                    <a:pt x="140" y="0"/>
                  </a:cubicBezTo>
                  <a:cubicBezTo>
                    <a:pt x="142" y="3"/>
                    <a:pt x="143" y="6"/>
                    <a:pt x="144" y="9"/>
                  </a:cubicBezTo>
                  <a:cubicBezTo>
                    <a:pt x="145" y="12"/>
                    <a:pt x="145" y="15"/>
                    <a:pt x="146" y="18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6" y="21"/>
                    <a:pt x="146" y="24"/>
                    <a:pt x="146" y="26"/>
                  </a:cubicBezTo>
                  <a:cubicBezTo>
                    <a:pt x="146" y="27"/>
                    <a:pt x="145" y="29"/>
                    <a:pt x="145" y="30"/>
                  </a:cubicBezTo>
                  <a:cubicBezTo>
                    <a:pt x="143" y="43"/>
                    <a:pt x="137" y="53"/>
                    <a:pt x="128" y="61"/>
                  </a:cubicBezTo>
                  <a:cubicBezTo>
                    <a:pt x="119" y="68"/>
                    <a:pt x="108" y="72"/>
                    <a:pt x="96" y="71"/>
                  </a:cubicBezTo>
                  <a:cubicBezTo>
                    <a:pt x="78" y="71"/>
                    <a:pt x="59" y="71"/>
                    <a:pt x="41" y="71"/>
                  </a:cubicBezTo>
                  <a:cubicBezTo>
                    <a:pt x="40" y="71"/>
                    <a:pt x="40" y="71"/>
                    <a:pt x="39" y="71"/>
                  </a:cubicBezTo>
                  <a:cubicBezTo>
                    <a:pt x="39" y="78"/>
                    <a:pt x="39" y="84"/>
                    <a:pt x="39" y="91"/>
                  </a:cubicBezTo>
                  <a:cubicBezTo>
                    <a:pt x="39" y="91"/>
                    <a:pt x="39" y="91"/>
                    <a:pt x="39" y="9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Freeform 34"/>
            <p:cNvSpPr>
              <a:spLocks noEditPoints="1"/>
            </p:cNvSpPr>
            <p:nvPr/>
          </p:nvSpPr>
          <p:spPr bwMode="auto">
            <a:xfrm>
              <a:off x="7933009" y="1644983"/>
              <a:ext cx="866775" cy="866775"/>
            </a:xfrm>
            <a:custGeom>
              <a:avLst/>
              <a:gdLst>
                <a:gd name="T0" fmla="*/ 447 w 450"/>
                <a:gd name="T1" fmla="*/ 224 h 450"/>
                <a:gd name="T2" fmla="*/ 446 w 450"/>
                <a:gd name="T3" fmla="*/ 186 h 450"/>
                <a:gd name="T4" fmla="*/ 435 w 450"/>
                <a:gd name="T5" fmla="*/ 164 h 450"/>
                <a:gd name="T6" fmla="*/ 425 w 450"/>
                <a:gd name="T7" fmla="*/ 131 h 450"/>
                <a:gd name="T8" fmla="*/ 407 w 450"/>
                <a:gd name="T9" fmla="*/ 100 h 450"/>
                <a:gd name="T10" fmla="*/ 388 w 450"/>
                <a:gd name="T11" fmla="*/ 70 h 450"/>
                <a:gd name="T12" fmla="*/ 351 w 450"/>
                <a:gd name="T13" fmla="*/ 39 h 450"/>
                <a:gd name="T14" fmla="*/ 331 w 450"/>
                <a:gd name="T15" fmla="*/ 27 h 450"/>
                <a:gd name="T16" fmla="*/ 299 w 450"/>
                <a:gd name="T17" fmla="*/ 13 h 450"/>
                <a:gd name="T18" fmla="*/ 252 w 450"/>
                <a:gd name="T19" fmla="*/ 2 h 450"/>
                <a:gd name="T20" fmla="*/ 228 w 450"/>
                <a:gd name="T21" fmla="*/ 2 h 450"/>
                <a:gd name="T22" fmla="*/ 193 w 450"/>
                <a:gd name="T23" fmla="*/ 6 h 450"/>
                <a:gd name="T24" fmla="*/ 182 w 450"/>
                <a:gd name="T25" fmla="*/ 8 h 450"/>
                <a:gd name="T26" fmla="*/ 148 w 450"/>
                <a:gd name="T27" fmla="*/ 14 h 450"/>
                <a:gd name="T28" fmla="*/ 125 w 450"/>
                <a:gd name="T29" fmla="*/ 24 h 450"/>
                <a:gd name="T30" fmla="*/ 115 w 450"/>
                <a:gd name="T31" fmla="*/ 51 h 450"/>
                <a:gd name="T32" fmla="*/ 88 w 450"/>
                <a:gd name="T33" fmla="*/ 51 h 450"/>
                <a:gd name="T34" fmla="*/ 69 w 450"/>
                <a:gd name="T35" fmla="*/ 65 h 450"/>
                <a:gd name="T36" fmla="*/ 66 w 450"/>
                <a:gd name="T37" fmla="*/ 92 h 450"/>
                <a:gd name="T38" fmla="*/ 40 w 450"/>
                <a:gd name="T39" fmla="*/ 100 h 450"/>
                <a:gd name="T40" fmla="*/ 28 w 450"/>
                <a:gd name="T41" fmla="*/ 120 h 450"/>
                <a:gd name="T42" fmla="*/ 32 w 450"/>
                <a:gd name="T43" fmla="*/ 147 h 450"/>
                <a:gd name="T44" fmla="*/ 12 w 450"/>
                <a:gd name="T45" fmla="*/ 164 h 450"/>
                <a:gd name="T46" fmla="*/ 3 w 450"/>
                <a:gd name="T47" fmla="*/ 185 h 450"/>
                <a:gd name="T48" fmla="*/ 17 w 450"/>
                <a:gd name="T49" fmla="*/ 209 h 450"/>
                <a:gd name="T50" fmla="*/ 2 w 450"/>
                <a:gd name="T51" fmla="*/ 231 h 450"/>
                <a:gd name="T52" fmla="*/ 4 w 450"/>
                <a:gd name="T53" fmla="*/ 254 h 450"/>
                <a:gd name="T54" fmla="*/ 7 w 450"/>
                <a:gd name="T55" fmla="*/ 265 h 450"/>
                <a:gd name="T56" fmla="*/ 15 w 450"/>
                <a:gd name="T57" fmla="*/ 299 h 450"/>
                <a:gd name="T58" fmla="*/ 23 w 450"/>
                <a:gd name="T59" fmla="*/ 320 h 450"/>
                <a:gd name="T60" fmla="*/ 41 w 450"/>
                <a:gd name="T61" fmla="*/ 348 h 450"/>
                <a:gd name="T62" fmla="*/ 48 w 450"/>
                <a:gd name="T63" fmla="*/ 358 h 450"/>
                <a:gd name="T64" fmla="*/ 70 w 450"/>
                <a:gd name="T65" fmla="*/ 384 h 450"/>
                <a:gd name="T66" fmla="*/ 95 w 450"/>
                <a:gd name="T67" fmla="*/ 408 h 450"/>
                <a:gd name="T68" fmla="*/ 116 w 450"/>
                <a:gd name="T69" fmla="*/ 418 h 450"/>
                <a:gd name="T70" fmla="*/ 147 w 450"/>
                <a:gd name="T71" fmla="*/ 433 h 450"/>
                <a:gd name="T72" fmla="*/ 180 w 450"/>
                <a:gd name="T73" fmla="*/ 440 h 450"/>
                <a:gd name="T74" fmla="*/ 191 w 450"/>
                <a:gd name="T75" fmla="*/ 443 h 450"/>
                <a:gd name="T76" fmla="*/ 226 w 450"/>
                <a:gd name="T77" fmla="*/ 449 h 450"/>
                <a:gd name="T78" fmla="*/ 250 w 450"/>
                <a:gd name="T79" fmla="*/ 448 h 450"/>
                <a:gd name="T80" fmla="*/ 295 w 450"/>
                <a:gd name="T81" fmla="*/ 438 h 450"/>
                <a:gd name="T82" fmla="*/ 325 w 450"/>
                <a:gd name="T83" fmla="*/ 421 h 450"/>
                <a:gd name="T84" fmla="*/ 354 w 450"/>
                <a:gd name="T85" fmla="*/ 384 h 450"/>
                <a:gd name="T86" fmla="*/ 381 w 450"/>
                <a:gd name="T87" fmla="*/ 380 h 450"/>
                <a:gd name="T88" fmla="*/ 406 w 450"/>
                <a:gd name="T89" fmla="*/ 355 h 450"/>
                <a:gd name="T90" fmla="*/ 425 w 450"/>
                <a:gd name="T91" fmla="*/ 325 h 450"/>
                <a:gd name="T92" fmla="*/ 431 w 450"/>
                <a:gd name="T93" fmla="*/ 304 h 450"/>
                <a:gd name="T94" fmla="*/ 421 w 450"/>
                <a:gd name="T95" fmla="*/ 276 h 450"/>
                <a:gd name="T96" fmla="*/ 445 w 450"/>
                <a:gd name="T97" fmla="*/ 257 h 450"/>
                <a:gd name="T98" fmla="*/ 447 w 450"/>
                <a:gd name="T99" fmla="*/ 234 h 450"/>
                <a:gd name="T100" fmla="*/ 280 w 450"/>
                <a:gd name="T101" fmla="*/ 313 h 450"/>
                <a:gd name="T102" fmla="*/ 277 w 450"/>
                <a:gd name="T103" fmla="*/ 75 h 450"/>
                <a:gd name="T104" fmla="*/ 120 w 450"/>
                <a:gd name="T105" fmla="*/ 170 h 450"/>
                <a:gd name="T106" fmla="*/ 125 w 450"/>
                <a:gd name="T107" fmla="*/ 287 h 450"/>
                <a:gd name="T108" fmla="*/ 231 w 450"/>
                <a:gd name="T109" fmla="*/ 399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50" h="450">
                  <a:moveTo>
                    <a:pt x="447" y="234"/>
                  </a:moveTo>
                  <a:cubicBezTo>
                    <a:pt x="448" y="234"/>
                    <a:pt x="449" y="234"/>
                    <a:pt x="449" y="234"/>
                  </a:cubicBezTo>
                  <a:cubicBezTo>
                    <a:pt x="450" y="230"/>
                    <a:pt x="449" y="226"/>
                    <a:pt x="449" y="222"/>
                  </a:cubicBezTo>
                  <a:cubicBezTo>
                    <a:pt x="449" y="222"/>
                    <a:pt x="448" y="223"/>
                    <a:pt x="447" y="223"/>
                  </a:cubicBezTo>
                  <a:cubicBezTo>
                    <a:pt x="447" y="223"/>
                    <a:pt x="447" y="224"/>
                    <a:pt x="447" y="224"/>
                  </a:cubicBezTo>
                  <a:cubicBezTo>
                    <a:pt x="447" y="224"/>
                    <a:pt x="447" y="224"/>
                    <a:pt x="447" y="224"/>
                  </a:cubicBezTo>
                  <a:cubicBezTo>
                    <a:pt x="435" y="224"/>
                    <a:pt x="427" y="219"/>
                    <a:pt x="427" y="213"/>
                  </a:cubicBezTo>
                  <a:cubicBezTo>
                    <a:pt x="426" y="206"/>
                    <a:pt x="435" y="200"/>
                    <a:pt x="443" y="199"/>
                  </a:cubicBezTo>
                  <a:cubicBezTo>
                    <a:pt x="443" y="199"/>
                    <a:pt x="443" y="199"/>
                    <a:pt x="443" y="199"/>
                  </a:cubicBezTo>
                  <a:cubicBezTo>
                    <a:pt x="444" y="198"/>
                    <a:pt x="444" y="198"/>
                    <a:pt x="444" y="198"/>
                  </a:cubicBezTo>
                  <a:cubicBezTo>
                    <a:pt x="445" y="198"/>
                    <a:pt x="446" y="198"/>
                    <a:pt x="447" y="198"/>
                  </a:cubicBezTo>
                  <a:cubicBezTo>
                    <a:pt x="447" y="194"/>
                    <a:pt x="446" y="190"/>
                    <a:pt x="446" y="186"/>
                  </a:cubicBezTo>
                  <a:cubicBezTo>
                    <a:pt x="445" y="187"/>
                    <a:pt x="444" y="187"/>
                    <a:pt x="443" y="187"/>
                  </a:cubicBezTo>
                  <a:cubicBezTo>
                    <a:pt x="442" y="188"/>
                    <a:pt x="442" y="188"/>
                    <a:pt x="442" y="188"/>
                  </a:cubicBezTo>
                  <a:cubicBezTo>
                    <a:pt x="442" y="188"/>
                    <a:pt x="442" y="188"/>
                    <a:pt x="442" y="188"/>
                  </a:cubicBezTo>
                  <a:cubicBezTo>
                    <a:pt x="432" y="188"/>
                    <a:pt x="422" y="187"/>
                    <a:pt x="421" y="180"/>
                  </a:cubicBezTo>
                  <a:cubicBezTo>
                    <a:pt x="419" y="174"/>
                    <a:pt x="427" y="166"/>
                    <a:pt x="435" y="164"/>
                  </a:cubicBezTo>
                  <a:cubicBezTo>
                    <a:pt x="435" y="164"/>
                    <a:pt x="435" y="164"/>
                    <a:pt x="435" y="164"/>
                  </a:cubicBezTo>
                  <a:cubicBezTo>
                    <a:pt x="436" y="164"/>
                    <a:pt x="436" y="164"/>
                    <a:pt x="436" y="164"/>
                  </a:cubicBezTo>
                  <a:cubicBezTo>
                    <a:pt x="438" y="163"/>
                    <a:pt x="439" y="163"/>
                    <a:pt x="440" y="163"/>
                  </a:cubicBezTo>
                  <a:cubicBezTo>
                    <a:pt x="439" y="159"/>
                    <a:pt x="438" y="155"/>
                    <a:pt x="437" y="151"/>
                  </a:cubicBezTo>
                  <a:cubicBezTo>
                    <a:pt x="436" y="152"/>
                    <a:pt x="435" y="152"/>
                    <a:pt x="434" y="153"/>
                  </a:cubicBezTo>
                  <a:cubicBezTo>
                    <a:pt x="424" y="157"/>
                    <a:pt x="414" y="155"/>
                    <a:pt x="412" y="149"/>
                  </a:cubicBezTo>
                  <a:cubicBezTo>
                    <a:pt x="409" y="143"/>
                    <a:pt x="415" y="135"/>
                    <a:pt x="425" y="131"/>
                  </a:cubicBezTo>
                  <a:cubicBezTo>
                    <a:pt x="426" y="130"/>
                    <a:pt x="427" y="130"/>
                    <a:pt x="428" y="130"/>
                  </a:cubicBezTo>
                  <a:cubicBezTo>
                    <a:pt x="426" y="126"/>
                    <a:pt x="424" y="122"/>
                    <a:pt x="423" y="119"/>
                  </a:cubicBezTo>
                  <a:cubicBezTo>
                    <a:pt x="422" y="119"/>
                    <a:pt x="421" y="120"/>
                    <a:pt x="420" y="120"/>
                  </a:cubicBezTo>
                  <a:cubicBezTo>
                    <a:pt x="419" y="121"/>
                    <a:pt x="419" y="121"/>
                    <a:pt x="419" y="121"/>
                  </a:cubicBezTo>
                  <a:cubicBezTo>
                    <a:pt x="410" y="126"/>
                    <a:pt x="401" y="126"/>
                    <a:pt x="397" y="121"/>
                  </a:cubicBezTo>
                  <a:cubicBezTo>
                    <a:pt x="394" y="115"/>
                    <a:pt x="398" y="106"/>
                    <a:pt x="407" y="100"/>
                  </a:cubicBezTo>
                  <a:cubicBezTo>
                    <a:pt x="408" y="99"/>
                    <a:pt x="409" y="99"/>
                    <a:pt x="410" y="98"/>
                  </a:cubicBezTo>
                  <a:cubicBezTo>
                    <a:pt x="408" y="95"/>
                    <a:pt x="406" y="92"/>
                    <a:pt x="403" y="89"/>
                  </a:cubicBezTo>
                  <a:cubicBezTo>
                    <a:pt x="402" y="89"/>
                    <a:pt x="402" y="90"/>
                    <a:pt x="401" y="91"/>
                  </a:cubicBezTo>
                  <a:cubicBezTo>
                    <a:pt x="393" y="98"/>
                    <a:pt x="383" y="99"/>
                    <a:pt x="379" y="94"/>
                  </a:cubicBezTo>
                  <a:cubicBezTo>
                    <a:pt x="374" y="89"/>
                    <a:pt x="377" y="80"/>
                    <a:pt x="385" y="73"/>
                  </a:cubicBezTo>
                  <a:cubicBezTo>
                    <a:pt x="386" y="72"/>
                    <a:pt x="387" y="71"/>
                    <a:pt x="388" y="70"/>
                  </a:cubicBezTo>
                  <a:cubicBezTo>
                    <a:pt x="385" y="68"/>
                    <a:pt x="382" y="65"/>
                    <a:pt x="379" y="62"/>
                  </a:cubicBezTo>
                  <a:cubicBezTo>
                    <a:pt x="379" y="63"/>
                    <a:pt x="378" y="63"/>
                    <a:pt x="377" y="64"/>
                  </a:cubicBezTo>
                  <a:cubicBezTo>
                    <a:pt x="371" y="72"/>
                    <a:pt x="361" y="76"/>
                    <a:pt x="356" y="71"/>
                  </a:cubicBezTo>
                  <a:cubicBezTo>
                    <a:pt x="351" y="67"/>
                    <a:pt x="352" y="57"/>
                    <a:pt x="359" y="49"/>
                  </a:cubicBezTo>
                  <a:cubicBezTo>
                    <a:pt x="360" y="48"/>
                    <a:pt x="361" y="47"/>
                    <a:pt x="361" y="46"/>
                  </a:cubicBezTo>
                  <a:cubicBezTo>
                    <a:pt x="358" y="44"/>
                    <a:pt x="355" y="42"/>
                    <a:pt x="351" y="39"/>
                  </a:cubicBezTo>
                  <a:cubicBezTo>
                    <a:pt x="351" y="40"/>
                    <a:pt x="351" y="41"/>
                    <a:pt x="350" y="42"/>
                  </a:cubicBezTo>
                  <a:cubicBezTo>
                    <a:pt x="345" y="51"/>
                    <a:pt x="336" y="56"/>
                    <a:pt x="330" y="52"/>
                  </a:cubicBezTo>
                  <a:cubicBezTo>
                    <a:pt x="324" y="49"/>
                    <a:pt x="324" y="39"/>
                    <a:pt x="329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30" y="30"/>
                    <a:pt x="330" y="30"/>
                    <a:pt x="330" y="30"/>
                  </a:cubicBezTo>
                  <a:cubicBezTo>
                    <a:pt x="330" y="29"/>
                    <a:pt x="331" y="28"/>
                    <a:pt x="331" y="27"/>
                  </a:cubicBezTo>
                  <a:cubicBezTo>
                    <a:pt x="328" y="25"/>
                    <a:pt x="324" y="23"/>
                    <a:pt x="321" y="22"/>
                  </a:cubicBezTo>
                  <a:cubicBezTo>
                    <a:pt x="320" y="22"/>
                    <a:pt x="320" y="23"/>
                    <a:pt x="320" y="24"/>
                  </a:cubicBezTo>
                  <a:cubicBezTo>
                    <a:pt x="316" y="34"/>
                    <a:pt x="307" y="40"/>
                    <a:pt x="301" y="37"/>
                  </a:cubicBezTo>
                  <a:cubicBezTo>
                    <a:pt x="295" y="35"/>
                    <a:pt x="294" y="26"/>
                    <a:pt x="297" y="16"/>
                  </a:cubicBezTo>
                  <a:cubicBezTo>
                    <a:pt x="297" y="16"/>
                    <a:pt x="297" y="15"/>
                    <a:pt x="297" y="15"/>
                  </a:cubicBezTo>
                  <a:cubicBezTo>
                    <a:pt x="298" y="14"/>
                    <a:pt x="298" y="13"/>
                    <a:pt x="299" y="13"/>
                  </a:cubicBezTo>
                  <a:cubicBezTo>
                    <a:pt x="295" y="11"/>
                    <a:pt x="291" y="10"/>
                    <a:pt x="287" y="9"/>
                  </a:cubicBezTo>
                  <a:cubicBezTo>
                    <a:pt x="287" y="10"/>
                    <a:pt x="287" y="10"/>
                    <a:pt x="287" y="11"/>
                  </a:cubicBezTo>
                  <a:cubicBezTo>
                    <a:pt x="284" y="21"/>
                    <a:pt x="277" y="29"/>
                    <a:pt x="271" y="27"/>
                  </a:cubicBezTo>
                  <a:cubicBezTo>
                    <a:pt x="264" y="26"/>
                    <a:pt x="261" y="16"/>
                    <a:pt x="263" y="6"/>
                  </a:cubicBezTo>
                  <a:cubicBezTo>
                    <a:pt x="264" y="5"/>
                    <a:pt x="264" y="4"/>
                    <a:pt x="264" y="4"/>
                  </a:cubicBezTo>
                  <a:cubicBezTo>
                    <a:pt x="260" y="3"/>
                    <a:pt x="256" y="2"/>
                    <a:pt x="252" y="2"/>
                  </a:cubicBezTo>
                  <a:cubicBezTo>
                    <a:pt x="252" y="2"/>
                    <a:pt x="252" y="3"/>
                    <a:pt x="252" y="4"/>
                  </a:cubicBezTo>
                  <a:cubicBezTo>
                    <a:pt x="252" y="4"/>
                    <a:pt x="252" y="5"/>
                    <a:pt x="252" y="6"/>
                  </a:cubicBezTo>
                  <a:cubicBezTo>
                    <a:pt x="251" y="15"/>
                    <a:pt x="245" y="22"/>
                    <a:pt x="239" y="22"/>
                  </a:cubicBezTo>
                  <a:cubicBezTo>
                    <a:pt x="233" y="21"/>
                    <a:pt x="228" y="13"/>
                    <a:pt x="228" y="4"/>
                  </a:cubicBezTo>
                  <a:cubicBezTo>
                    <a:pt x="228" y="4"/>
                    <a:pt x="228" y="4"/>
                    <a:pt x="228" y="4"/>
                  </a:cubicBezTo>
                  <a:cubicBezTo>
                    <a:pt x="228" y="4"/>
                    <a:pt x="228" y="2"/>
                    <a:pt x="228" y="2"/>
                  </a:cubicBezTo>
                  <a:cubicBezTo>
                    <a:pt x="228" y="1"/>
                    <a:pt x="228" y="1"/>
                    <a:pt x="228" y="0"/>
                  </a:cubicBezTo>
                  <a:cubicBezTo>
                    <a:pt x="225" y="0"/>
                    <a:pt x="221" y="0"/>
                    <a:pt x="217" y="0"/>
                  </a:cubicBezTo>
                  <a:cubicBezTo>
                    <a:pt x="217" y="1"/>
                    <a:pt x="217" y="1"/>
                    <a:pt x="217" y="1"/>
                  </a:cubicBezTo>
                  <a:cubicBezTo>
                    <a:pt x="217" y="2"/>
                    <a:pt x="217" y="3"/>
                    <a:pt x="217" y="4"/>
                  </a:cubicBezTo>
                  <a:cubicBezTo>
                    <a:pt x="217" y="14"/>
                    <a:pt x="213" y="21"/>
                    <a:pt x="207" y="22"/>
                  </a:cubicBezTo>
                  <a:cubicBezTo>
                    <a:pt x="201" y="22"/>
                    <a:pt x="195" y="16"/>
                    <a:pt x="193" y="6"/>
                  </a:cubicBezTo>
                  <a:cubicBezTo>
                    <a:pt x="193" y="6"/>
                    <a:pt x="193" y="6"/>
                    <a:pt x="193" y="6"/>
                  </a:cubicBezTo>
                  <a:cubicBezTo>
                    <a:pt x="193" y="6"/>
                    <a:pt x="193" y="4"/>
                    <a:pt x="193" y="4"/>
                  </a:cubicBezTo>
                  <a:cubicBezTo>
                    <a:pt x="193" y="3"/>
                    <a:pt x="193" y="3"/>
                    <a:pt x="193" y="2"/>
                  </a:cubicBezTo>
                  <a:cubicBezTo>
                    <a:pt x="189" y="3"/>
                    <a:pt x="185" y="3"/>
                    <a:pt x="182" y="4"/>
                  </a:cubicBezTo>
                  <a:cubicBezTo>
                    <a:pt x="182" y="5"/>
                    <a:pt x="182" y="5"/>
                    <a:pt x="182" y="5"/>
                  </a:cubicBezTo>
                  <a:cubicBezTo>
                    <a:pt x="182" y="6"/>
                    <a:pt x="182" y="7"/>
                    <a:pt x="182" y="8"/>
                  </a:cubicBezTo>
                  <a:cubicBezTo>
                    <a:pt x="184" y="17"/>
                    <a:pt x="181" y="25"/>
                    <a:pt x="175" y="27"/>
                  </a:cubicBezTo>
                  <a:cubicBezTo>
                    <a:pt x="169" y="28"/>
                    <a:pt x="163" y="22"/>
                    <a:pt x="159" y="14"/>
                  </a:cubicBezTo>
                  <a:cubicBezTo>
                    <a:pt x="159" y="13"/>
                    <a:pt x="159" y="12"/>
                    <a:pt x="158" y="11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55" y="11"/>
                    <a:pt x="151" y="12"/>
                    <a:pt x="147" y="14"/>
                  </a:cubicBezTo>
                  <a:cubicBezTo>
                    <a:pt x="148" y="14"/>
                    <a:pt x="148" y="14"/>
                    <a:pt x="148" y="14"/>
                  </a:cubicBezTo>
                  <a:cubicBezTo>
                    <a:pt x="148" y="14"/>
                    <a:pt x="148" y="15"/>
                    <a:pt x="148" y="16"/>
                  </a:cubicBezTo>
                  <a:cubicBezTo>
                    <a:pt x="148" y="16"/>
                    <a:pt x="149" y="17"/>
                    <a:pt x="149" y="17"/>
                  </a:cubicBezTo>
                  <a:cubicBezTo>
                    <a:pt x="151" y="26"/>
                    <a:pt x="149" y="34"/>
                    <a:pt x="144" y="37"/>
                  </a:cubicBezTo>
                  <a:cubicBezTo>
                    <a:pt x="139" y="39"/>
                    <a:pt x="132" y="35"/>
                    <a:pt x="127" y="27"/>
                  </a:cubicBezTo>
                  <a:cubicBezTo>
                    <a:pt x="127" y="27"/>
                    <a:pt x="127" y="27"/>
                    <a:pt x="127" y="27"/>
                  </a:cubicBezTo>
                  <a:cubicBezTo>
                    <a:pt x="127" y="25"/>
                    <a:pt x="126" y="25"/>
                    <a:pt x="125" y="24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2" y="25"/>
                    <a:pt x="119" y="27"/>
                    <a:pt x="115" y="28"/>
                  </a:cubicBezTo>
                  <a:cubicBezTo>
                    <a:pt x="116" y="29"/>
                    <a:pt x="116" y="30"/>
                    <a:pt x="116" y="30"/>
                  </a:cubicBezTo>
                  <a:cubicBezTo>
                    <a:pt x="116" y="30"/>
                    <a:pt x="116" y="30"/>
                    <a:pt x="116" y="30"/>
                  </a:cubicBezTo>
                  <a:cubicBezTo>
                    <a:pt x="117" y="31"/>
                    <a:pt x="117" y="31"/>
                    <a:pt x="117" y="32"/>
                  </a:cubicBezTo>
                  <a:cubicBezTo>
                    <a:pt x="121" y="40"/>
                    <a:pt x="120" y="48"/>
                    <a:pt x="115" y="51"/>
                  </a:cubicBezTo>
                  <a:cubicBezTo>
                    <a:pt x="110" y="54"/>
                    <a:pt x="103" y="51"/>
                    <a:pt x="97" y="44"/>
                  </a:cubicBezTo>
                  <a:cubicBezTo>
                    <a:pt x="97" y="43"/>
                    <a:pt x="96" y="42"/>
                    <a:pt x="95" y="41"/>
                  </a:cubicBezTo>
                  <a:cubicBezTo>
                    <a:pt x="92" y="43"/>
                    <a:pt x="89" y="45"/>
                    <a:pt x="86" y="48"/>
                  </a:cubicBezTo>
                  <a:cubicBezTo>
                    <a:pt x="86" y="48"/>
                    <a:pt x="87" y="49"/>
                    <a:pt x="87" y="49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50"/>
                    <a:pt x="88" y="51"/>
                    <a:pt x="88" y="51"/>
                  </a:cubicBezTo>
                  <a:cubicBezTo>
                    <a:pt x="88" y="51"/>
                    <a:pt x="88" y="51"/>
                    <a:pt x="88" y="51"/>
                  </a:cubicBezTo>
                  <a:cubicBezTo>
                    <a:pt x="93" y="58"/>
                    <a:pt x="93" y="66"/>
                    <a:pt x="89" y="70"/>
                  </a:cubicBezTo>
                  <a:cubicBezTo>
                    <a:pt x="85" y="73"/>
                    <a:pt x="77" y="72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0" y="66"/>
                    <a:pt x="70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4"/>
                    <a:pt x="68" y="64"/>
                    <a:pt x="68" y="63"/>
                  </a:cubicBezTo>
                  <a:cubicBezTo>
                    <a:pt x="65" y="66"/>
                    <a:pt x="63" y="69"/>
                    <a:pt x="60" y="71"/>
                  </a:cubicBezTo>
                  <a:cubicBezTo>
                    <a:pt x="61" y="72"/>
                    <a:pt x="61" y="72"/>
                    <a:pt x="61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4"/>
                    <a:pt x="63" y="74"/>
                  </a:cubicBezTo>
                  <a:cubicBezTo>
                    <a:pt x="68" y="81"/>
                    <a:pt x="70" y="88"/>
                    <a:pt x="66" y="92"/>
                  </a:cubicBezTo>
                  <a:cubicBezTo>
                    <a:pt x="63" y="96"/>
                    <a:pt x="55" y="96"/>
                    <a:pt x="48" y="92"/>
                  </a:cubicBezTo>
                  <a:cubicBezTo>
                    <a:pt x="48" y="92"/>
                    <a:pt x="47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5" y="90"/>
                    <a:pt x="45" y="90"/>
                  </a:cubicBezTo>
                  <a:cubicBezTo>
                    <a:pt x="42" y="93"/>
                    <a:pt x="40" y="96"/>
                    <a:pt x="38" y="99"/>
                  </a:cubicBezTo>
                  <a:cubicBezTo>
                    <a:pt x="39" y="99"/>
                    <a:pt x="39" y="100"/>
                    <a:pt x="40" y="100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101"/>
                    <a:pt x="41" y="101"/>
                    <a:pt x="41" y="101"/>
                  </a:cubicBezTo>
                  <a:cubicBezTo>
                    <a:pt x="47" y="107"/>
                    <a:pt x="50" y="114"/>
                    <a:pt x="47" y="118"/>
                  </a:cubicBezTo>
                  <a:cubicBezTo>
                    <a:pt x="44" y="123"/>
                    <a:pt x="37" y="124"/>
                    <a:pt x="30" y="121"/>
                  </a:cubicBezTo>
                  <a:cubicBezTo>
                    <a:pt x="30" y="121"/>
                    <a:pt x="30" y="121"/>
                    <a:pt x="30" y="121"/>
                  </a:cubicBezTo>
                  <a:cubicBezTo>
                    <a:pt x="29" y="121"/>
                    <a:pt x="28" y="121"/>
                    <a:pt x="28" y="120"/>
                  </a:cubicBezTo>
                  <a:cubicBezTo>
                    <a:pt x="28" y="120"/>
                    <a:pt x="28" y="120"/>
                    <a:pt x="28" y="120"/>
                  </a:cubicBezTo>
                  <a:cubicBezTo>
                    <a:pt x="27" y="120"/>
                    <a:pt x="27" y="120"/>
                    <a:pt x="26" y="119"/>
                  </a:cubicBezTo>
                  <a:cubicBezTo>
                    <a:pt x="24" y="123"/>
                    <a:pt x="22" y="126"/>
                    <a:pt x="21" y="129"/>
                  </a:cubicBezTo>
                  <a:cubicBezTo>
                    <a:pt x="22" y="130"/>
                    <a:pt x="24" y="131"/>
                    <a:pt x="24" y="131"/>
                  </a:cubicBezTo>
                  <a:cubicBezTo>
                    <a:pt x="24" y="131"/>
                    <a:pt x="24" y="131"/>
                    <a:pt x="24" y="131"/>
                  </a:cubicBezTo>
                  <a:cubicBezTo>
                    <a:pt x="32" y="136"/>
                    <a:pt x="34" y="142"/>
                    <a:pt x="32" y="147"/>
                  </a:cubicBezTo>
                  <a:cubicBezTo>
                    <a:pt x="30" y="152"/>
                    <a:pt x="24" y="154"/>
                    <a:pt x="16" y="152"/>
                  </a:cubicBezTo>
                  <a:cubicBezTo>
                    <a:pt x="15" y="152"/>
                    <a:pt x="15" y="152"/>
                    <a:pt x="14" y="152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3" y="152"/>
                    <a:pt x="13" y="152"/>
                    <a:pt x="12" y="151"/>
                  </a:cubicBezTo>
                  <a:cubicBezTo>
                    <a:pt x="11" y="155"/>
                    <a:pt x="10" y="159"/>
                    <a:pt x="9" y="162"/>
                  </a:cubicBezTo>
                  <a:cubicBezTo>
                    <a:pt x="10" y="163"/>
                    <a:pt x="11" y="163"/>
                    <a:pt x="12" y="164"/>
                  </a:cubicBezTo>
                  <a:cubicBezTo>
                    <a:pt x="19" y="167"/>
                    <a:pt x="23" y="172"/>
                    <a:pt x="22" y="177"/>
                  </a:cubicBezTo>
                  <a:cubicBezTo>
                    <a:pt x="21" y="182"/>
                    <a:pt x="15" y="185"/>
                    <a:pt x="7" y="185"/>
                  </a:cubicBezTo>
                  <a:cubicBezTo>
                    <a:pt x="7" y="185"/>
                    <a:pt x="7" y="185"/>
                    <a:pt x="7" y="185"/>
                  </a:cubicBezTo>
                  <a:cubicBezTo>
                    <a:pt x="7" y="185"/>
                    <a:pt x="6" y="185"/>
                    <a:pt x="5" y="185"/>
                  </a:cubicBezTo>
                  <a:cubicBezTo>
                    <a:pt x="5" y="185"/>
                    <a:pt x="5" y="185"/>
                    <a:pt x="5" y="185"/>
                  </a:cubicBezTo>
                  <a:cubicBezTo>
                    <a:pt x="5" y="185"/>
                    <a:pt x="4" y="185"/>
                    <a:pt x="3" y="185"/>
                  </a:cubicBezTo>
                  <a:cubicBezTo>
                    <a:pt x="3" y="189"/>
                    <a:pt x="2" y="193"/>
                    <a:pt x="2" y="196"/>
                  </a:cubicBezTo>
                  <a:cubicBezTo>
                    <a:pt x="2" y="196"/>
                    <a:pt x="3" y="197"/>
                    <a:pt x="4" y="197"/>
                  </a:cubicBezTo>
                  <a:cubicBezTo>
                    <a:pt x="4" y="197"/>
                    <a:pt x="4" y="197"/>
                    <a:pt x="4" y="197"/>
                  </a:cubicBezTo>
                  <a:cubicBezTo>
                    <a:pt x="4" y="197"/>
                    <a:pt x="5" y="197"/>
                    <a:pt x="5" y="197"/>
                  </a:cubicBezTo>
                  <a:cubicBezTo>
                    <a:pt x="5" y="197"/>
                    <a:pt x="5" y="197"/>
                    <a:pt x="5" y="197"/>
                  </a:cubicBezTo>
                  <a:cubicBezTo>
                    <a:pt x="12" y="199"/>
                    <a:pt x="17" y="204"/>
                    <a:pt x="17" y="209"/>
                  </a:cubicBezTo>
                  <a:cubicBezTo>
                    <a:pt x="16" y="214"/>
                    <a:pt x="11" y="218"/>
                    <a:pt x="4" y="219"/>
                  </a:cubicBezTo>
                  <a:cubicBezTo>
                    <a:pt x="3" y="219"/>
                    <a:pt x="3" y="220"/>
                    <a:pt x="2" y="220"/>
                  </a:cubicBezTo>
                  <a:cubicBezTo>
                    <a:pt x="2" y="220"/>
                    <a:pt x="2" y="220"/>
                    <a:pt x="2" y="220"/>
                  </a:cubicBezTo>
                  <a:cubicBezTo>
                    <a:pt x="1" y="220"/>
                    <a:pt x="0" y="220"/>
                    <a:pt x="0" y="220"/>
                  </a:cubicBezTo>
                  <a:cubicBezTo>
                    <a:pt x="0" y="224"/>
                    <a:pt x="0" y="227"/>
                    <a:pt x="0" y="231"/>
                  </a:cubicBezTo>
                  <a:cubicBezTo>
                    <a:pt x="0" y="231"/>
                    <a:pt x="1" y="231"/>
                    <a:pt x="2" y="231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3" y="231"/>
                    <a:pt x="3" y="231"/>
                    <a:pt x="4" y="231"/>
                  </a:cubicBezTo>
                  <a:cubicBezTo>
                    <a:pt x="11" y="233"/>
                    <a:pt x="16" y="236"/>
                    <a:pt x="16" y="241"/>
                  </a:cubicBezTo>
                  <a:cubicBezTo>
                    <a:pt x="17" y="246"/>
                    <a:pt x="12" y="251"/>
                    <a:pt x="6" y="253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5" y="254"/>
                    <a:pt x="4" y="254"/>
                    <a:pt x="4" y="254"/>
                  </a:cubicBezTo>
                  <a:cubicBezTo>
                    <a:pt x="4" y="254"/>
                    <a:pt x="4" y="254"/>
                    <a:pt x="4" y="254"/>
                  </a:cubicBezTo>
                  <a:cubicBezTo>
                    <a:pt x="3" y="254"/>
                    <a:pt x="2" y="254"/>
                    <a:pt x="2" y="255"/>
                  </a:cubicBezTo>
                  <a:cubicBezTo>
                    <a:pt x="2" y="258"/>
                    <a:pt x="3" y="262"/>
                    <a:pt x="3" y="266"/>
                  </a:cubicBezTo>
                  <a:cubicBezTo>
                    <a:pt x="4" y="266"/>
                    <a:pt x="5" y="265"/>
                    <a:pt x="5" y="265"/>
                  </a:cubicBezTo>
                  <a:cubicBezTo>
                    <a:pt x="6" y="265"/>
                    <a:pt x="6" y="265"/>
                    <a:pt x="6" y="265"/>
                  </a:cubicBezTo>
                  <a:cubicBezTo>
                    <a:pt x="6" y="265"/>
                    <a:pt x="7" y="265"/>
                    <a:pt x="7" y="265"/>
                  </a:cubicBezTo>
                  <a:cubicBezTo>
                    <a:pt x="14" y="266"/>
                    <a:pt x="20" y="268"/>
                    <a:pt x="21" y="273"/>
                  </a:cubicBezTo>
                  <a:cubicBezTo>
                    <a:pt x="22" y="278"/>
                    <a:pt x="19" y="283"/>
                    <a:pt x="13" y="287"/>
                  </a:cubicBezTo>
                  <a:cubicBezTo>
                    <a:pt x="13" y="287"/>
                    <a:pt x="13" y="287"/>
                    <a:pt x="13" y="287"/>
                  </a:cubicBezTo>
                  <a:cubicBezTo>
                    <a:pt x="11" y="287"/>
                    <a:pt x="10" y="288"/>
                    <a:pt x="9" y="288"/>
                  </a:cubicBezTo>
                  <a:cubicBezTo>
                    <a:pt x="10" y="292"/>
                    <a:pt x="11" y="296"/>
                    <a:pt x="12" y="299"/>
                  </a:cubicBezTo>
                  <a:cubicBezTo>
                    <a:pt x="13" y="299"/>
                    <a:pt x="14" y="299"/>
                    <a:pt x="15" y="299"/>
                  </a:cubicBezTo>
                  <a:cubicBezTo>
                    <a:pt x="16" y="298"/>
                    <a:pt x="16" y="298"/>
                    <a:pt x="16" y="298"/>
                  </a:cubicBezTo>
                  <a:cubicBezTo>
                    <a:pt x="23" y="297"/>
                    <a:pt x="29" y="299"/>
                    <a:pt x="31" y="304"/>
                  </a:cubicBezTo>
                  <a:cubicBezTo>
                    <a:pt x="33" y="308"/>
                    <a:pt x="30" y="314"/>
                    <a:pt x="25" y="319"/>
                  </a:cubicBezTo>
                  <a:cubicBezTo>
                    <a:pt x="25" y="319"/>
                    <a:pt x="25" y="319"/>
                    <a:pt x="25" y="319"/>
                  </a:cubicBezTo>
                  <a:cubicBezTo>
                    <a:pt x="24" y="319"/>
                    <a:pt x="24" y="319"/>
                    <a:pt x="23" y="320"/>
                  </a:cubicBezTo>
                  <a:cubicBezTo>
                    <a:pt x="23" y="320"/>
                    <a:pt x="23" y="320"/>
                    <a:pt x="23" y="320"/>
                  </a:cubicBezTo>
                  <a:cubicBezTo>
                    <a:pt x="22" y="320"/>
                    <a:pt x="22" y="321"/>
                    <a:pt x="21" y="321"/>
                  </a:cubicBezTo>
                  <a:cubicBezTo>
                    <a:pt x="23" y="324"/>
                    <a:pt x="25" y="328"/>
                    <a:pt x="26" y="331"/>
                  </a:cubicBezTo>
                  <a:cubicBezTo>
                    <a:pt x="27" y="331"/>
                    <a:pt x="28" y="330"/>
                    <a:pt x="29" y="330"/>
                  </a:cubicBezTo>
                  <a:cubicBezTo>
                    <a:pt x="30" y="330"/>
                    <a:pt x="30" y="330"/>
                    <a:pt x="30" y="330"/>
                  </a:cubicBezTo>
                  <a:cubicBezTo>
                    <a:pt x="37" y="328"/>
                    <a:pt x="43" y="329"/>
                    <a:pt x="45" y="333"/>
                  </a:cubicBezTo>
                  <a:cubicBezTo>
                    <a:pt x="48" y="337"/>
                    <a:pt x="46" y="343"/>
                    <a:pt x="41" y="348"/>
                  </a:cubicBezTo>
                  <a:cubicBezTo>
                    <a:pt x="41" y="349"/>
                    <a:pt x="41" y="349"/>
                    <a:pt x="40" y="350"/>
                  </a:cubicBezTo>
                  <a:cubicBezTo>
                    <a:pt x="40" y="350"/>
                    <a:pt x="40" y="350"/>
                    <a:pt x="40" y="350"/>
                  </a:cubicBezTo>
                  <a:cubicBezTo>
                    <a:pt x="40" y="350"/>
                    <a:pt x="39" y="351"/>
                    <a:pt x="39" y="351"/>
                  </a:cubicBezTo>
                  <a:cubicBezTo>
                    <a:pt x="41" y="354"/>
                    <a:pt x="43" y="357"/>
                    <a:pt x="45" y="360"/>
                  </a:cubicBezTo>
                  <a:cubicBezTo>
                    <a:pt x="46" y="360"/>
                    <a:pt x="47" y="359"/>
                    <a:pt x="47" y="359"/>
                  </a:cubicBezTo>
                  <a:cubicBezTo>
                    <a:pt x="48" y="358"/>
                    <a:pt x="48" y="358"/>
                    <a:pt x="48" y="358"/>
                  </a:cubicBezTo>
                  <a:cubicBezTo>
                    <a:pt x="55" y="355"/>
                    <a:pt x="61" y="355"/>
                    <a:pt x="64" y="359"/>
                  </a:cubicBezTo>
                  <a:cubicBezTo>
                    <a:pt x="68" y="363"/>
                    <a:pt x="67" y="369"/>
                    <a:pt x="62" y="375"/>
                  </a:cubicBezTo>
                  <a:cubicBezTo>
                    <a:pt x="62" y="376"/>
                    <a:pt x="62" y="376"/>
                    <a:pt x="62" y="376"/>
                  </a:cubicBezTo>
                  <a:cubicBezTo>
                    <a:pt x="61" y="377"/>
                    <a:pt x="61" y="377"/>
                    <a:pt x="60" y="378"/>
                  </a:cubicBezTo>
                  <a:cubicBezTo>
                    <a:pt x="63" y="381"/>
                    <a:pt x="65" y="384"/>
                    <a:pt x="68" y="386"/>
                  </a:cubicBezTo>
                  <a:cubicBezTo>
                    <a:pt x="69" y="386"/>
                    <a:pt x="69" y="385"/>
                    <a:pt x="70" y="384"/>
                  </a:cubicBezTo>
                  <a:cubicBezTo>
                    <a:pt x="71" y="384"/>
                    <a:pt x="71" y="384"/>
                    <a:pt x="71" y="384"/>
                  </a:cubicBezTo>
                  <a:cubicBezTo>
                    <a:pt x="77" y="380"/>
                    <a:pt x="83" y="379"/>
                    <a:pt x="87" y="382"/>
                  </a:cubicBezTo>
                  <a:cubicBezTo>
                    <a:pt x="91" y="385"/>
                    <a:pt x="91" y="392"/>
                    <a:pt x="88" y="398"/>
                  </a:cubicBezTo>
                  <a:cubicBezTo>
                    <a:pt x="87" y="399"/>
                    <a:pt x="87" y="399"/>
                    <a:pt x="87" y="399"/>
                  </a:cubicBezTo>
                  <a:cubicBezTo>
                    <a:pt x="87" y="400"/>
                    <a:pt x="86" y="401"/>
                    <a:pt x="86" y="402"/>
                  </a:cubicBezTo>
                  <a:cubicBezTo>
                    <a:pt x="89" y="404"/>
                    <a:pt x="92" y="406"/>
                    <a:pt x="95" y="408"/>
                  </a:cubicBezTo>
                  <a:cubicBezTo>
                    <a:pt x="95" y="408"/>
                    <a:pt x="96" y="407"/>
                    <a:pt x="96" y="407"/>
                  </a:cubicBezTo>
                  <a:cubicBezTo>
                    <a:pt x="96" y="407"/>
                    <a:pt x="96" y="407"/>
                    <a:pt x="96" y="407"/>
                  </a:cubicBezTo>
                  <a:cubicBezTo>
                    <a:pt x="97" y="406"/>
                    <a:pt x="97" y="406"/>
                    <a:pt x="97" y="405"/>
                  </a:cubicBezTo>
                  <a:cubicBezTo>
                    <a:pt x="102" y="400"/>
                    <a:pt x="109" y="399"/>
                    <a:pt x="113" y="401"/>
                  </a:cubicBezTo>
                  <a:cubicBezTo>
                    <a:pt x="117" y="404"/>
                    <a:pt x="118" y="410"/>
                    <a:pt x="116" y="417"/>
                  </a:cubicBezTo>
                  <a:cubicBezTo>
                    <a:pt x="116" y="418"/>
                    <a:pt x="116" y="418"/>
                    <a:pt x="116" y="418"/>
                  </a:cubicBezTo>
                  <a:cubicBezTo>
                    <a:pt x="115" y="419"/>
                    <a:pt x="115" y="420"/>
                    <a:pt x="115" y="421"/>
                  </a:cubicBezTo>
                  <a:cubicBezTo>
                    <a:pt x="118" y="423"/>
                    <a:pt x="121" y="424"/>
                    <a:pt x="125" y="426"/>
                  </a:cubicBezTo>
                  <a:cubicBezTo>
                    <a:pt x="125" y="425"/>
                    <a:pt x="126" y="424"/>
                    <a:pt x="127" y="423"/>
                  </a:cubicBezTo>
                  <a:cubicBezTo>
                    <a:pt x="131" y="417"/>
                    <a:pt x="137" y="414"/>
                    <a:pt x="141" y="416"/>
                  </a:cubicBezTo>
                  <a:cubicBezTo>
                    <a:pt x="146" y="418"/>
                    <a:pt x="148" y="424"/>
                    <a:pt x="147" y="432"/>
                  </a:cubicBezTo>
                  <a:cubicBezTo>
                    <a:pt x="147" y="432"/>
                    <a:pt x="147" y="433"/>
                    <a:pt x="147" y="433"/>
                  </a:cubicBezTo>
                  <a:cubicBezTo>
                    <a:pt x="147" y="434"/>
                    <a:pt x="147" y="434"/>
                    <a:pt x="147" y="434"/>
                  </a:cubicBezTo>
                  <a:cubicBezTo>
                    <a:pt x="147" y="434"/>
                    <a:pt x="147" y="435"/>
                    <a:pt x="146" y="435"/>
                  </a:cubicBezTo>
                  <a:cubicBezTo>
                    <a:pt x="150" y="437"/>
                    <a:pt x="153" y="438"/>
                    <a:pt x="157" y="439"/>
                  </a:cubicBezTo>
                  <a:cubicBezTo>
                    <a:pt x="157" y="438"/>
                    <a:pt x="158" y="437"/>
                    <a:pt x="158" y="436"/>
                  </a:cubicBezTo>
                  <a:cubicBezTo>
                    <a:pt x="162" y="429"/>
                    <a:pt x="167" y="424"/>
                    <a:pt x="172" y="426"/>
                  </a:cubicBezTo>
                  <a:cubicBezTo>
                    <a:pt x="177" y="427"/>
                    <a:pt x="180" y="433"/>
                    <a:pt x="180" y="440"/>
                  </a:cubicBezTo>
                  <a:cubicBezTo>
                    <a:pt x="180" y="442"/>
                    <a:pt x="180" y="443"/>
                    <a:pt x="180" y="444"/>
                  </a:cubicBezTo>
                  <a:cubicBezTo>
                    <a:pt x="184" y="445"/>
                    <a:pt x="187" y="446"/>
                    <a:pt x="191" y="447"/>
                  </a:cubicBezTo>
                  <a:cubicBezTo>
                    <a:pt x="191" y="446"/>
                    <a:pt x="191" y="446"/>
                    <a:pt x="191" y="445"/>
                  </a:cubicBezTo>
                  <a:cubicBezTo>
                    <a:pt x="191" y="445"/>
                    <a:pt x="191" y="445"/>
                    <a:pt x="191" y="445"/>
                  </a:cubicBezTo>
                  <a:cubicBezTo>
                    <a:pt x="191" y="444"/>
                    <a:pt x="191" y="444"/>
                    <a:pt x="191" y="443"/>
                  </a:cubicBezTo>
                  <a:cubicBezTo>
                    <a:pt x="191" y="443"/>
                    <a:pt x="191" y="443"/>
                    <a:pt x="191" y="443"/>
                  </a:cubicBezTo>
                  <a:cubicBezTo>
                    <a:pt x="191" y="436"/>
                    <a:pt x="198" y="431"/>
                    <a:pt x="203" y="431"/>
                  </a:cubicBezTo>
                  <a:cubicBezTo>
                    <a:pt x="209" y="432"/>
                    <a:pt x="213" y="438"/>
                    <a:pt x="214" y="445"/>
                  </a:cubicBezTo>
                  <a:cubicBezTo>
                    <a:pt x="214" y="446"/>
                    <a:pt x="214" y="447"/>
                    <a:pt x="214" y="447"/>
                  </a:cubicBezTo>
                  <a:cubicBezTo>
                    <a:pt x="214" y="447"/>
                    <a:pt x="214" y="447"/>
                    <a:pt x="214" y="447"/>
                  </a:cubicBezTo>
                  <a:cubicBezTo>
                    <a:pt x="214" y="448"/>
                    <a:pt x="215" y="449"/>
                    <a:pt x="215" y="449"/>
                  </a:cubicBezTo>
                  <a:cubicBezTo>
                    <a:pt x="218" y="449"/>
                    <a:pt x="222" y="450"/>
                    <a:pt x="226" y="449"/>
                  </a:cubicBezTo>
                  <a:cubicBezTo>
                    <a:pt x="226" y="449"/>
                    <a:pt x="226" y="448"/>
                    <a:pt x="226" y="448"/>
                  </a:cubicBezTo>
                  <a:cubicBezTo>
                    <a:pt x="226" y="447"/>
                    <a:pt x="226" y="447"/>
                    <a:pt x="226" y="447"/>
                  </a:cubicBezTo>
                  <a:cubicBezTo>
                    <a:pt x="226" y="447"/>
                    <a:pt x="226" y="446"/>
                    <a:pt x="226" y="446"/>
                  </a:cubicBezTo>
                  <a:cubicBezTo>
                    <a:pt x="227" y="438"/>
                    <a:pt x="231" y="432"/>
                    <a:pt x="236" y="432"/>
                  </a:cubicBezTo>
                  <a:cubicBezTo>
                    <a:pt x="241" y="431"/>
                    <a:pt x="247" y="437"/>
                    <a:pt x="249" y="444"/>
                  </a:cubicBezTo>
                  <a:cubicBezTo>
                    <a:pt x="249" y="446"/>
                    <a:pt x="249" y="447"/>
                    <a:pt x="250" y="448"/>
                  </a:cubicBezTo>
                  <a:cubicBezTo>
                    <a:pt x="253" y="448"/>
                    <a:pt x="257" y="447"/>
                    <a:pt x="261" y="447"/>
                  </a:cubicBezTo>
                  <a:cubicBezTo>
                    <a:pt x="260" y="445"/>
                    <a:pt x="260" y="444"/>
                    <a:pt x="260" y="443"/>
                  </a:cubicBezTo>
                  <a:cubicBezTo>
                    <a:pt x="260" y="435"/>
                    <a:pt x="263" y="428"/>
                    <a:pt x="268" y="427"/>
                  </a:cubicBezTo>
                  <a:cubicBezTo>
                    <a:pt x="273" y="425"/>
                    <a:pt x="279" y="430"/>
                    <a:pt x="283" y="438"/>
                  </a:cubicBezTo>
                  <a:cubicBezTo>
                    <a:pt x="283" y="439"/>
                    <a:pt x="284" y="440"/>
                    <a:pt x="284" y="441"/>
                  </a:cubicBezTo>
                  <a:cubicBezTo>
                    <a:pt x="288" y="441"/>
                    <a:pt x="291" y="439"/>
                    <a:pt x="295" y="438"/>
                  </a:cubicBezTo>
                  <a:cubicBezTo>
                    <a:pt x="294" y="437"/>
                    <a:pt x="294" y="436"/>
                    <a:pt x="294" y="435"/>
                  </a:cubicBezTo>
                  <a:cubicBezTo>
                    <a:pt x="292" y="427"/>
                    <a:pt x="294" y="419"/>
                    <a:pt x="299" y="417"/>
                  </a:cubicBezTo>
                  <a:cubicBezTo>
                    <a:pt x="304" y="415"/>
                    <a:pt x="311" y="419"/>
                    <a:pt x="315" y="426"/>
                  </a:cubicBezTo>
                  <a:cubicBezTo>
                    <a:pt x="316" y="427"/>
                    <a:pt x="316" y="428"/>
                    <a:pt x="317" y="430"/>
                  </a:cubicBezTo>
                  <a:cubicBezTo>
                    <a:pt x="320" y="428"/>
                    <a:pt x="324" y="426"/>
                    <a:pt x="327" y="425"/>
                  </a:cubicBezTo>
                  <a:cubicBezTo>
                    <a:pt x="327" y="423"/>
                    <a:pt x="326" y="422"/>
                    <a:pt x="325" y="421"/>
                  </a:cubicBezTo>
                  <a:cubicBezTo>
                    <a:pt x="322" y="413"/>
                    <a:pt x="323" y="406"/>
                    <a:pt x="327" y="403"/>
                  </a:cubicBezTo>
                  <a:cubicBezTo>
                    <a:pt x="332" y="400"/>
                    <a:pt x="340" y="403"/>
                    <a:pt x="346" y="409"/>
                  </a:cubicBezTo>
                  <a:cubicBezTo>
                    <a:pt x="346" y="410"/>
                    <a:pt x="347" y="411"/>
                    <a:pt x="348" y="413"/>
                  </a:cubicBezTo>
                  <a:cubicBezTo>
                    <a:pt x="351" y="410"/>
                    <a:pt x="354" y="408"/>
                    <a:pt x="357" y="406"/>
                  </a:cubicBezTo>
                  <a:cubicBezTo>
                    <a:pt x="356" y="405"/>
                    <a:pt x="356" y="404"/>
                    <a:pt x="355" y="403"/>
                  </a:cubicBezTo>
                  <a:cubicBezTo>
                    <a:pt x="350" y="396"/>
                    <a:pt x="349" y="388"/>
                    <a:pt x="354" y="384"/>
                  </a:cubicBezTo>
                  <a:cubicBezTo>
                    <a:pt x="358" y="380"/>
                    <a:pt x="366" y="382"/>
                    <a:pt x="373" y="388"/>
                  </a:cubicBezTo>
                  <a:cubicBezTo>
                    <a:pt x="374" y="389"/>
                    <a:pt x="375" y="390"/>
                    <a:pt x="375" y="390"/>
                  </a:cubicBezTo>
                  <a:cubicBezTo>
                    <a:pt x="376" y="391"/>
                    <a:pt x="376" y="391"/>
                    <a:pt x="376" y="391"/>
                  </a:cubicBezTo>
                  <a:cubicBezTo>
                    <a:pt x="379" y="388"/>
                    <a:pt x="381" y="386"/>
                    <a:pt x="384" y="383"/>
                  </a:cubicBezTo>
                  <a:cubicBezTo>
                    <a:pt x="384" y="383"/>
                    <a:pt x="384" y="383"/>
                    <a:pt x="384" y="383"/>
                  </a:cubicBezTo>
                  <a:cubicBezTo>
                    <a:pt x="383" y="382"/>
                    <a:pt x="382" y="381"/>
                    <a:pt x="381" y="380"/>
                  </a:cubicBezTo>
                  <a:cubicBezTo>
                    <a:pt x="375" y="374"/>
                    <a:pt x="373" y="366"/>
                    <a:pt x="377" y="361"/>
                  </a:cubicBezTo>
                  <a:cubicBezTo>
                    <a:pt x="381" y="357"/>
                    <a:pt x="389" y="357"/>
                    <a:pt x="397" y="363"/>
                  </a:cubicBezTo>
                  <a:cubicBezTo>
                    <a:pt x="398" y="363"/>
                    <a:pt x="398" y="364"/>
                    <a:pt x="399" y="364"/>
                  </a:cubicBezTo>
                  <a:cubicBezTo>
                    <a:pt x="400" y="365"/>
                    <a:pt x="400" y="365"/>
                    <a:pt x="400" y="365"/>
                  </a:cubicBezTo>
                  <a:cubicBezTo>
                    <a:pt x="402" y="362"/>
                    <a:pt x="405" y="359"/>
                    <a:pt x="407" y="356"/>
                  </a:cubicBezTo>
                  <a:cubicBezTo>
                    <a:pt x="406" y="355"/>
                    <a:pt x="406" y="355"/>
                    <a:pt x="406" y="355"/>
                  </a:cubicBezTo>
                  <a:cubicBezTo>
                    <a:pt x="405" y="355"/>
                    <a:pt x="405" y="354"/>
                    <a:pt x="404" y="354"/>
                  </a:cubicBezTo>
                  <a:cubicBezTo>
                    <a:pt x="396" y="348"/>
                    <a:pt x="393" y="340"/>
                    <a:pt x="396" y="335"/>
                  </a:cubicBezTo>
                  <a:cubicBezTo>
                    <a:pt x="399" y="330"/>
                    <a:pt x="408" y="329"/>
                    <a:pt x="417" y="334"/>
                  </a:cubicBezTo>
                  <a:cubicBezTo>
                    <a:pt x="417" y="334"/>
                    <a:pt x="418" y="334"/>
                    <a:pt x="419" y="335"/>
                  </a:cubicBezTo>
                  <a:cubicBezTo>
                    <a:pt x="419" y="335"/>
                    <a:pt x="419" y="335"/>
                    <a:pt x="420" y="336"/>
                  </a:cubicBezTo>
                  <a:cubicBezTo>
                    <a:pt x="422" y="332"/>
                    <a:pt x="424" y="329"/>
                    <a:pt x="425" y="325"/>
                  </a:cubicBezTo>
                  <a:cubicBezTo>
                    <a:pt x="425" y="325"/>
                    <a:pt x="425" y="325"/>
                    <a:pt x="425" y="325"/>
                  </a:cubicBezTo>
                  <a:cubicBezTo>
                    <a:pt x="424" y="325"/>
                    <a:pt x="423" y="324"/>
                    <a:pt x="423" y="324"/>
                  </a:cubicBezTo>
                  <a:cubicBezTo>
                    <a:pt x="423" y="324"/>
                    <a:pt x="423" y="324"/>
                    <a:pt x="423" y="324"/>
                  </a:cubicBezTo>
                  <a:cubicBezTo>
                    <a:pt x="413" y="320"/>
                    <a:pt x="409" y="313"/>
                    <a:pt x="411" y="308"/>
                  </a:cubicBezTo>
                  <a:cubicBezTo>
                    <a:pt x="413" y="302"/>
                    <a:pt x="422" y="296"/>
                    <a:pt x="432" y="304"/>
                  </a:cubicBezTo>
                  <a:cubicBezTo>
                    <a:pt x="431" y="304"/>
                    <a:pt x="431" y="304"/>
                    <a:pt x="431" y="304"/>
                  </a:cubicBezTo>
                  <a:cubicBezTo>
                    <a:pt x="432" y="304"/>
                    <a:pt x="433" y="303"/>
                    <a:pt x="433" y="304"/>
                  </a:cubicBezTo>
                  <a:cubicBezTo>
                    <a:pt x="434" y="304"/>
                    <a:pt x="434" y="304"/>
                    <a:pt x="435" y="304"/>
                  </a:cubicBezTo>
                  <a:cubicBezTo>
                    <a:pt x="436" y="300"/>
                    <a:pt x="438" y="296"/>
                    <a:pt x="439" y="293"/>
                  </a:cubicBezTo>
                  <a:cubicBezTo>
                    <a:pt x="438" y="293"/>
                    <a:pt x="438" y="292"/>
                    <a:pt x="437" y="292"/>
                  </a:cubicBezTo>
                  <a:cubicBezTo>
                    <a:pt x="436" y="292"/>
                    <a:pt x="436" y="292"/>
                    <a:pt x="435" y="292"/>
                  </a:cubicBezTo>
                  <a:cubicBezTo>
                    <a:pt x="426" y="289"/>
                    <a:pt x="420" y="282"/>
                    <a:pt x="421" y="276"/>
                  </a:cubicBezTo>
                  <a:cubicBezTo>
                    <a:pt x="423" y="270"/>
                    <a:pt x="432" y="267"/>
                    <a:pt x="442" y="268"/>
                  </a:cubicBezTo>
                  <a:cubicBezTo>
                    <a:pt x="442" y="268"/>
                    <a:pt x="442" y="268"/>
                    <a:pt x="442" y="268"/>
                  </a:cubicBezTo>
                  <a:cubicBezTo>
                    <a:pt x="442" y="268"/>
                    <a:pt x="442" y="269"/>
                    <a:pt x="443" y="269"/>
                  </a:cubicBezTo>
                  <a:cubicBezTo>
                    <a:pt x="444" y="269"/>
                    <a:pt x="444" y="269"/>
                    <a:pt x="445" y="269"/>
                  </a:cubicBezTo>
                  <a:cubicBezTo>
                    <a:pt x="446" y="265"/>
                    <a:pt x="446" y="261"/>
                    <a:pt x="447" y="258"/>
                  </a:cubicBezTo>
                  <a:cubicBezTo>
                    <a:pt x="446" y="258"/>
                    <a:pt x="445" y="257"/>
                    <a:pt x="445" y="257"/>
                  </a:cubicBezTo>
                  <a:cubicBezTo>
                    <a:pt x="444" y="257"/>
                    <a:pt x="443" y="256"/>
                    <a:pt x="443" y="256"/>
                  </a:cubicBezTo>
                  <a:cubicBezTo>
                    <a:pt x="443" y="256"/>
                    <a:pt x="443" y="256"/>
                    <a:pt x="443" y="256"/>
                  </a:cubicBezTo>
                  <a:cubicBezTo>
                    <a:pt x="433" y="256"/>
                    <a:pt x="427" y="250"/>
                    <a:pt x="427" y="244"/>
                  </a:cubicBezTo>
                  <a:cubicBezTo>
                    <a:pt x="427" y="237"/>
                    <a:pt x="435" y="233"/>
                    <a:pt x="447" y="234"/>
                  </a:cubicBezTo>
                  <a:cubicBezTo>
                    <a:pt x="447" y="234"/>
                    <a:pt x="447" y="234"/>
                    <a:pt x="447" y="234"/>
                  </a:cubicBezTo>
                  <a:cubicBezTo>
                    <a:pt x="447" y="234"/>
                    <a:pt x="447" y="234"/>
                    <a:pt x="447" y="234"/>
                  </a:cubicBezTo>
                  <a:moveTo>
                    <a:pt x="319" y="97"/>
                  </a:moveTo>
                  <a:cubicBezTo>
                    <a:pt x="333" y="88"/>
                    <a:pt x="355" y="106"/>
                    <a:pt x="372" y="132"/>
                  </a:cubicBezTo>
                  <a:cubicBezTo>
                    <a:pt x="388" y="159"/>
                    <a:pt x="395" y="187"/>
                    <a:pt x="381" y="196"/>
                  </a:cubicBezTo>
                  <a:cubicBezTo>
                    <a:pt x="369" y="203"/>
                    <a:pt x="340" y="187"/>
                    <a:pt x="324" y="162"/>
                  </a:cubicBezTo>
                  <a:cubicBezTo>
                    <a:pt x="309" y="138"/>
                    <a:pt x="307" y="104"/>
                    <a:pt x="319" y="97"/>
                  </a:cubicBezTo>
                  <a:moveTo>
                    <a:pt x="280" y="313"/>
                  </a:moveTo>
                  <a:cubicBezTo>
                    <a:pt x="231" y="344"/>
                    <a:pt x="167" y="329"/>
                    <a:pt x="136" y="280"/>
                  </a:cubicBezTo>
                  <a:cubicBezTo>
                    <a:pt x="106" y="231"/>
                    <a:pt x="120" y="167"/>
                    <a:pt x="169" y="137"/>
                  </a:cubicBezTo>
                  <a:cubicBezTo>
                    <a:pt x="218" y="106"/>
                    <a:pt x="282" y="121"/>
                    <a:pt x="313" y="169"/>
                  </a:cubicBezTo>
                  <a:cubicBezTo>
                    <a:pt x="343" y="218"/>
                    <a:pt x="329" y="283"/>
                    <a:pt x="280" y="313"/>
                  </a:cubicBezTo>
                  <a:moveTo>
                    <a:pt x="218" y="51"/>
                  </a:moveTo>
                  <a:cubicBezTo>
                    <a:pt x="249" y="50"/>
                    <a:pt x="277" y="58"/>
                    <a:pt x="277" y="75"/>
                  </a:cubicBezTo>
                  <a:cubicBezTo>
                    <a:pt x="278" y="89"/>
                    <a:pt x="249" y="106"/>
                    <a:pt x="220" y="107"/>
                  </a:cubicBezTo>
                  <a:cubicBezTo>
                    <a:pt x="191" y="108"/>
                    <a:pt x="161" y="93"/>
                    <a:pt x="161" y="79"/>
                  </a:cubicBezTo>
                  <a:cubicBezTo>
                    <a:pt x="160" y="62"/>
                    <a:pt x="187" y="52"/>
                    <a:pt x="218" y="51"/>
                  </a:cubicBezTo>
                  <a:moveTo>
                    <a:pt x="71" y="144"/>
                  </a:moveTo>
                  <a:cubicBezTo>
                    <a:pt x="85" y="116"/>
                    <a:pt x="106" y="96"/>
                    <a:pt x="121" y="104"/>
                  </a:cubicBezTo>
                  <a:cubicBezTo>
                    <a:pt x="133" y="110"/>
                    <a:pt x="134" y="144"/>
                    <a:pt x="120" y="170"/>
                  </a:cubicBezTo>
                  <a:cubicBezTo>
                    <a:pt x="107" y="195"/>
                    <a:pt x="79" y="214"/>
                    <a:pt x="66" y="207"/>
                  </a:cubicBezTo>
                  <a:cubicBezTo>
                    <a:pt x="51" y="199"/>
                    <a:pt x="56" y="171"/>
                    <a:pt x="71" y="144"/>
                  </a:cubicBezTo>
                  <a:moveTo>
                    <a:pt x="130" y="353"/>
                  </a:moveTo>
                  <a:cubicBezTo>
                    <a:pt x="116" y="362"/>
                    <a:pt x="94" y="343"/>
                    <a:pt x="77" y="317"/>
                  </a:cubicBezTo>
                  <a:cubicBezTo>
                    <a:pt x="61" y="291"/>
                    <a:pt x="54" y="263"/>
                    <a:pt x="68" y="254"/>
                  </a:cubicBezTo>
                  <a:cubicBezTo>
                    <a:pt x="80" y="247"/>
                    <a:pt x="109" y="263"/>
                    <a:pt x="125" y="287"/>
                  </a:cubicBezTo>
                  <a:cubicBezTo>
                    <a:pt x="140" y="312"/>
                    <a:pt x="142" y="346"/>
                    <a:pt x="130" y="353"/>
                  </a:cubicBezTo>
                  <a:moveTo>
                    <a:pt x="231" y="399"/>
                  </a:moveTo>
                  <a:cubicBezTo>
                    <a:pt x="200" y="400"/>
                    <a:pt x="172" y="392"/>
                    <a:pt x="172" y="375"/>
                  </a:cubicBezTo>
                  <a:cubicBezTo>
                    <a:pt x="171" y="361"/>
                    <a:pt x="200" y="344"/>
                    <a:pt x="229" y="343"/>
                  </a:cubicBezTo>
                  <a:cubicBezTo>
                    <a:pt x="258" y="342"/>
                    <a:pt x="288" y="357"/>
                    <a:pt x="288" y="371"/>
                  </a:cubicBezTo>
                  <a:cubicBezTo>
                    <a:pt x="289" y="387"/>
                    <a:pt x="262" y="397"/>
                    <a:pt x="231" y="399"/>
                  </a:cubicBezTo>
                  <a:moveTo>
                    <a:pt x="378" y="306"/>
                  </a:moveTo>
                  <a:cubicBezTo>
                    <a:pt x="364" y="334"/>
                    <a:pt x="343" y="354"/>
                    <a:pt x="328" y="346"/>
                  </a:cubicBezTo>
                  <a:cubicBezTo>
                    <a:pt x="316" y="339"/>
                    <a:pt x="315" y="306"/>
                    <a:pt x="329" y="280"/>
                  </a:cubicBezTo>
                  <a:cubicBezTo>
                    <a:pt x="342" y="254"/>
                    <a:pt x="370" y="236"/>
                    <a:pt x="383" y="243"/>
                  </a:cubicBezTo>
                  <a:cubicBezTo>
                    <a:pt x="398" y="250"/>
                    <a:pt x="393" y="279"/>
                    <a:pt x="378" y="306"/>
                  </a:cubicBezTo>
                </a:path>
              </a:pathLst>
            </a:custGeom>
            <a:solidFill>
              <a:srgbClr val="FA70BD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" name="Freeform 35"/>
            <p:cNvSpPr>
              <a:spLocks noEditPoints="1"/>
            </p:cNvSpPr>
            <p:nvPr/>
          </p:nvSpPr>
          <p:spPr bwMode="auto">
            <a:xfrm>
              <a:off x="6932633" y="2390376"/>
              <a:ext cx="1191002" cy="1192631"/>
            </a:xfrm>
            <a:custGeom>
              <a:avLst/>
              <a:gdLst>
                <a:gd name="T0" fmla="*/ 207 w 618"/>
                <a:gd name="T1" fmla="*/ 17 h 619"/>
                <a:gd name="T2" fmla="*/ 187 w 618"/>
                <a:gd name="T3" fmla="*/ 58 h 619"/>
                <a:gd name="T4" fmla="*/ 140 w 618"/>
                <a:gd name="T5" fmla="*/ 72 h 619"/>
                <a:gd name="T6" fmla="*/ 105 w 618"/>
                <a:gd name="T7" fmla="*/ 77 h 619"/>
                <a:gd name="T8" fmla="*/ 60 w 618"/>
                <a:gd name="T9" fmla="*/ 126 h 619"/>
                <a:gd name="T10" fmla="*/ 67 w 618"/>
                <a:gd name="T11" fmla="*/ 170 h 619"/>
                <a:gd name="T12" fmla="*/ 13 w 618"/>
                <a:gd name="T13" fmla="*/ 220 h 619"/>
                <a:gd name="T14" fmla="*/ 30 w 618"/>
                <a:gd name="T15" fmla="*/ 291 h 619"/>
                <a:gd name="T16" fmla="*/ 0 w 618"/>
                <a:gd name="T17" fmla="*/ 324 h 619"/>
                <a:gd name="T18" fmla="*/ 10 w 618"/>
                <a:gd name="T19" fmla="*/ 390 h 619"/>
                <a:gd name="T20" fmla="*/ 49 w 618"/>
                <a:gd name="T21" fmla="*/ 413 h 619"/>
                <a:gd name="T22" fmla="*/ 55 w 618"/>
                <a:gd name="T23" fmla="*/ 485 h 619"/>
                <a:gd name="T24" fmla="*/ 121 w 618"/>
                <a:gd name="T25" fmla="*/ 516 h 619"/>
                <a:gd name="T26" fmla="*/ 128 w 618"/>
                <a:gd name="T27" fmla="*/ 561 h 619"/>
                <a:gd name="T28" fmla="*/ 186 w 618"/>
                <a:gd name="T29" fmla="*/ 594 h 619"/>
                <a:gd name="T30" fmla="*/ 228 w 618"/>
                <a:gd name="T31" fmla="*/ 577 h 619"/>
                <a:gd name="T32" fmla="*/ 288 w 618"/>
                <a:gd name="T33" fmla="*/ 618 h 619"/>
                <a:gd name="T34" fmla="*/ 307 w 618"/>
                <a:gd name="T35" fmla="*/ 602 h 619"/>
                <a:gd name="T36" fmla="*/ 368 w 618"/>
                <a:gd name="T37" fmla="*/ 614 h 619"/>
                <a:gd name="T38" fmla="*/ 393 w 618"/>
                <a:gd name="T39" fmla="*/ 577 h 619"/>
                <a:gd name="T40" fmla="*/ 455 w 618"/>
                <a:gd name="T41" fmla="*/ 583 h 619"/>
                <a:gd name="T42" fmla="*/ 468 w 618"/>
                <a:gd name="T43" fmla="*/ 540 h 619"/>
                <a:gd name="T44" fmla="*/ 538 w 618"/>
                <a:gd name="T45" fmla="*/ 519 h 619"/>
                <a:gd name="T46" fmla="*/ 553 w 618"/>
                <a:gd name="T47" fmla="*/ 448 h 619"/>
                <a:gd name="T48" fmla="*/ 595 w 618"/>
                <a:gd name="T49" fmla="*/ 430 h 619"/>
                <a:gd name="T50" fmla="*/ 576 w 618"/>
                <a:gd name="T51" fmla="*/ 395 h 619"/>
                <a:gd name="T52" fmla="*/ 616 w 618"/>
                <a:gd name="T53" fmla="*/ 354 h 619"/>
                <a:gd name="T54" fmla="*/ 589 w 618"/>
                <a:gd name="T55" fmla="*/ 286 h 619"/>
                <a:gd name="T56" fmla="*/ 614 w 618"/>
                <a:gd name="T57" fmla="*/ 249 h 619"/>
                <a:gd name="T58" fmla="*/ 570 w 618"/>
                <a:gd name="T59" fmla="*/ 205 h 619"/>
                <a:gd name="T60" fmla="*/ 582 w 618"/>
                <a:gd name="T61" fmla="*/ 162 h 619"/>
                <a:gd name="T62" fmla="*/ 544 w 618"/>
                <a:gd name="T63" fmla="*/ 107 h 619"/>
                <a:gd name="T64" fmla="*/ 499 w 618"/>
                <a:gd name="T65" fmla="*/ 103 h 619"/>
                <a:gd name="T66" fmla="*/ 466 w 618"/>
                <a:gd name="T67" fmla="*/ 77 h 619"/>
                <a:gd name="T68" fmla="*/ 452 w 618"/>
                <a:gd name="T69" fmla="*/ 34 h 619"/>
                <a:gd name="T70" fmla="*/ 390 w 618"/>
                <a:gd name="T71" fmla="*/ 10 h 619"/>
                <a:gd name="T72" fmla="*/ 350 w 618"/>
                <a:gd name="T73" fmla="*/ 32 h 619"/>
                <a:gd name="T74" fmla="*/ 285 w 618"/>
                <a:gd name="T75" fmla="*/ 1 h 619"/>
                <a:gd name="T76" fmla="*/ 225 w 618"/>
                <a:gd name="T77" fmla="*/ 42 h 619"/>
                <a:gd name="T78" fmla="*/ 188 w 618"/>
                <a:gd name="T79" fmla="*/ 286 h 619"/>
                <a:gd name="T80" fmla="*/ 228 w 618"/>
                <a:gd name="T81" fmla="*/ 335 h 619"/>
                <a:gd name="T82" fmla="*/ 334 w 618"/>
                <a:gd name="T83" fmla="*/ 390 h 619"/>
                <a:gd name="T84" fmla="*/ 223 w 618"/>
                <a:gd name="T85" fmla="*/ 399 h 619"/>
                <a:gd name="T86" fmla="*/ 82 w 618"/>
                <a:gd name="T87" fmla="*/ 398 h 619"/>
                <a:gd name="T88" fmla="*/ 323 w 618"/>
                <a:gd name="T89" fmla="*/ 552 h 619"/>
                <a:gd name="T90" fmla="*/ 534 w 618"/>
                <a:gd name="T91" fmla="*/ 402 h 619"/>
                <a:gd name="T92" fmla="*/ 437 w 618"/>
                <a:gd name="T93" fmla="*/ 291 h 619"/>
                <a:gd name="T94" fmla="*/ 541 w 618"/>
                <a:gd name="T95" fmla="*/ 237 h 619"/>
                <a:gd name="T96" fmla="*/ 295 w 618"/>
                <a:gd name="T97" fmla="*/ 186 h 619"/>
                <a:gd name="T98" fmla="*/ 441 w 618"/>
                <a:gd name="T99" fmla="*/ 105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18" h="619">
                  <a:moveTo>
                    <a:pt x="225" y="42"/>
                  </a:moveTo>
                  <a:cubicBezTo>
                    <a:pt x="225" y="42"/>
                    <a:pt x="225" y="42"/>
                    <a:pt x="225" y="42"/>
                  </a:cubicBezTo>
                  <a:cubicBezTo>
                    <a:pt x="207" y="17"/>
                    <a:pt x="207" y="17"/>
                    <a:pt x="207" y="17"/>
                  </a:cubicBezTo>
                  <a:cubicBezTo>
                    <a:pt x="195" y="22"/>
                    <a:pt x="195" y="22"/>
                    <a:pt x="195" y="22"/>
                  </a:cubicBezTo>
                  <a:cubicBezTo>
                    <a:pt x="183" y="27"/>
                    <a:pt x="183" y="27"/>
                    <a:pt x="183" y="27"/>
                  </a:cubicBezTo>
                  <a:cubicBezTo>
                    <a:pt x="187" y="58"/>
                    <a:pt x="187" y="58"/>
                    <a:pt x="187" y="58"/>
                  </a:cubicBezTo>
                  <a:cubicBezTo>
                    <a:pt x="174" y="64"/>
                    <a:pt x="162" y="71"/>
                    <a:pt x="150" y="79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25" y="60"/>
                    <a:pt x="125" y="60"/>
                    <a:pt x="125" y="60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05" y="77"/>
                    <a:pt x="105" y="77"/>
                    <a:pt x="105" y="77"/>
                  </a:cubicBezTo>
                  <a:cubicBezTo>
                    <a:pt x="118" y="105"/>
                    <a:pt x="118" y="105"/>
                    <a:pt x="118" y="105"/>
                  </a:cubicBezTo>
                  <a:cubicBezTo>
                    <a:pt x="108" y="115"/>
                    <a:pt x="98" y="125"/>
                    <a:pt x="89" y="137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53" y="137"/>
                    <a:pt x="53" y="137"/>
                    <a:pt x="53" y="137"/>
                  </a:cubicBezTo>
                  <a:cubicBezTo>
                    <a:pt x="45" y="147"/>
                    <a:pt x="45" y="147"/>
                    <a:pt x="45" y="147"/>
                  </a:cubicBezTo>
                  <a:cubicBezTo>
                    <a:pt x="67" y="170"/>
                    <a:pt x="67" y="170"/>
                    <a:pt x="67" y="170"/>
                  </a:cubicBezTo>
                  <a:cubicBezTo>
                    <a:pt x="59" y="183"/>
                    <a:pt x="53" y="196"/>
                    <a:pt x="48" y="209"/>
                  </a:cubicBezTo>
                  <a:cubicBezTo>
                    <a:pt x="17" y="207"/>
                    <a:pt x="17" y="207"/>
                    <a:pt x="17" y="207"/>
                  </a:cubicBezTo>
                  <a:cubicBezTo>
                    <a:pt x="13" y="220"/>
                    <a:pt x="13" y="220"/>
                    <a:pt x="13" y="220"/>
                  </a:cubicBezTo>
                  <a:cubicBezTo>
                    <a:pt x="9" y="232"/>
                    <a:pt x="9" y="232"/>
                    <a:pt x="9" y="232"/>
                  </a:cubicBezTo>
                  <a:cubicBezTo>
                    <a:pt x="36" y="248"/>
                    <a:pt x="36" y="248"/>
                    <a:pt x="36" y="248"/>
                  </a:cubicBezTo>
                  <a:cubicBezTo>
                    <a:pt x="33" y="262"/>
                    <a:pt x="31" y="276"/>
                    <a:pt x="30" y="291"/>
                  </a:cubicBezTo>
                  <a:cubicBezTo>
                    <a:pt x="0" y="298"/>
                    <a:pt x="0" y="298"/>
                    <a:pt x="0" y="298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24"/>
                    <a:pt x="0" y="324"/>
                    <a:pt x="0" y="324"/>
                  </a:cubicBezTo>
                  <a:cubicBezTo>
                    <a:pt x="30" y="331"/>
                    <a:pt x="30" y="331"/>
                    <a:pt x="30" y="331"/>
                  </a:cubicBezTo>
                  <a:cubicBezTo>
                    <a:pt x="31" y="346"/>
                    <a:pt x="34" y="360"/>
                    <a:pt x="37" y="374"/>
                  </a:cubicBezTo>
                  <a:cubicBezTo>
                    <a:pt x="10" y="390"/>
                    <a:pt x="10" y="390"/>
                    <a:pt x="10" y="390"/>
                  </a:cubicBezTo>
                  <a:cubicBezTo>
                    <a:pt x="14" y="403"/>
                    <a:pt x="14" y="403"/>
                    <a:pt x="14" y="403"/>
                  </a:cubicBezTo>
                  <a:cubicBezTo>
                    <a:pt x="18" y="415"/>
                    <a:pt x="18" y="415"/>
                    <a:pt x="18" y="415"/>
                  </a:cubicBezTo>
                  <a:cubicBezTo>
                    <a:pt x="49" y="413"/>
                    <a:pt x="49" y="413"/>
                    <a:pt x="49" y="413"/>
                  </a:cubicBezTo>
                  <a:cubicBezTo>
                    <a:pt x="55" y="426"/>
                    <a:pt x="61" y="439"/>
                    <a:pt x="68" y="452"/>
                  </a:cubicBezTo>
                  <a:cubicBezTo>
                    <a:pt x="47" y="475"/>
                    <a:pt x="47" y="475"/>
                    <a:pt x="47" y="475"/>
                  </a:cubicBezTo>
                  <a:cubicBezTo>
                    <a:pt x="55" y="485"/>
                    <a:pt x="55" y="485"/>
                    <a:pt x="55" y="485"/>
                  </a:cubicBezTo>
                  <a:cubicBezTo>
                    <a:pt x="62" y="496"/>
                    <a:pt x="62" y="496"/>
                    <a:pt x="62" y="496"/>
                  </a:cubicBezTo>
                  <a:cubicBezTo>
                    <a:pt x="91" y="485"/>
                    <a:pt x="91" y="485"/>
                    <a:pt x="91" y="485"/>
                  </a:cubicBezTo>
                  <a:cubicBezTo>
                    <a:pt x="100" y="496"/>
                    <a:pt x="110" y="507"/>
                    <a:pt x="121" y="516"/>
                  </a:cubicBezTo>
                  <a:cubicBezTo>
                    <a:pt x="108" y="545"/>
                    <a:pt x="108" y="545"/>
                    <a:pt x="108" y="545"/>
                  </a:cubicBezTo>
                  <a:cubicBezTo>
                    <a:pt x="118" y="553"/>
                    <a:pt x="118" y="553"/>
                    <a:pt x="118" y="553"/>
                  </a:cubicBezTo>
                  <a:cubicBezTo>
                    <a:pt x="128" y="561"/>
                    <a:pt x="128" y="561"/>
                    <a:pt x="128" y="561"/>
                  </a:cubicBezTo>
                  <a:cubicBezTo>
                    <a:pt x="153" y="542"/>
                    <a:pt x="153" y="542"/>
                    <a:pt x="153" y="542"/>
                  </a:cubicBezTo>
                  <a:cubicBezTo>
                    <a:pt x="165" y="550"/>
                    <a:pt x="177" y="557"/>
                    <a:pt x="190" y="563"/>
                  </a:cubicBezTo>
                  <a:cubicBezTo>
                    <a:pt x="186" y="594"/>
                    <a:pt x="186" y="594"/>
                    <a:pt x="186" y="594"/>
                  </a:cubicBezTo>
                  <a:cubicBezTo>
                    <a:pt x="198" y="598"/>
                    <a:pt x="198" y="598"/>
                    <a:pt x="198" y="598"/>
                  </a:cubicBezTo>
                  <a:cubicBezTo>
                    <a:pt x="210" y="603"/>
                    <a:pt x="210" y="603"/>
                    <a:pt x="210" y="603"/>
                  </a:cubicBezTo>
                  <a:cubicBezTo>
                    <a:pt x="228" y="577"/>
                    <a:pt x="228" y="577"/>
                    <a:pt x="228" y="577"/>
                  </a:cubicBezTo>
                  <a:cubicBezTo>
                    <a:pt x="242" y="582"/>
                    <a:pt x="256" y="585"/>
                    <a:pt x="270" y="587"/>
                  </a:cubicBezTo>
                  <a:cubicBezTo>
                    <a:pt x="275" y="618"/>
                    <a:pt x="275" y="618"/>
                    <a:pt x="275" y="618"/>
                  </a:cubicBezTo>
                  <a:cubicBezTo>
                    <a:pt x="288" y="618"/>
                    <a:pt x="288" y="618"/>
                    <a:pt x="288" y="618"/>
                  </a:cubicBezTo>
                  <a:cubicBezTo>
                    <a:pt x="301" y="619"/>
                    <a:pt x="301" y="619"/>
                    <a:pt x="301" y="619"/>
                  </a:cubicBezTo>
                  <a:cubicBezTo>
                    <a:pt x="307" y="602"/>
                    <a:pt x="307" y="602"/>
                    <a:pt x="307" y="602"/>
                  </a:cubicBezTo>
                  <a:cubicBezTo>
                    <a:pt x="307" y="602"/>
                    <a:pt x="307" y="602"/>
                    <a:pt x="307" y="602"/>
                  </a:cubicBezTo>
                  <a:cubicBezTo>
                    <a:pt x="311" y="590"/>
                    <a:pt x="311" y="590"/>
                    <a:pt x="311" y="590"/>
                  </a:cubicBezTo>
                  <a:cubicBezTo>
                    <a:pt x="325" y="590"/>
                    <a:pt x="339" y="588"/>
                    <a:pt x="354" y="586"/>
                  </a:cubicBezTo>
                  <a:cubicBezTo>
                    <a:pt x="368" y="614"/>
                    <a:pt x="368" y="614"/>
                    <a:pt x="368" y="614"/>
                  </a:cubicBezTo>
                  <a:cubicBezTo>
                    <a:pt x="380" y="611"/>
                    <a:pt x="380" y="611"/>
                    <a:pt x="380" y="611"/>
                  </a:cubicBezTo>
                  <a:cubicBezTo>
                    <a:pt x="393" y="608"/>
                    <a:pt x="393" y="608"/>
                    <a:pt x="393" y="608"/>
                  </a:cubicBezTo>
                  <a:cubicBezTo>
                    <a:pt x="393" y="577"/>
                    <a:pt x="393" y="577"/>
                    <a:pt x="393" y="577"/>
                  </a:cubicBezTo>
                  <a:cubicBezTo>
                    <a:pt x="394" y="577"/>
                    <a:pt x="394" y="577"/>
                    <a:pt x="394" y="577"/>
                  </a:cubicBezTo>
                  <a:cubicBezTo>
                    <a:pt x="408" y="572"/>
                    <a:pt x="421" y="567"/>
                    <a:pt x="433" y="561"/>
                  </a:cubicBezTo>
                  <a:cubicBezTo>
                    <a:pt x="455" y="583"/>
                    <a:pt x="455" y="583"/>
                    <a:pt x="455" y="583"/>
                  </a:cubicBezTo>
                  <a:cubicBezTo>
                    <a:pt x="466" y="577"/>
                    <a:pt x="466" y="577"/>
                    <a:pt x="466" y="577"/>
                  </a:cubicBezTo>
                  <a:cubicBezTo>
                    <a:pt x="477" y="570"/>
                    <a:pt x="477" y="570"/>
                    <a:pt x="477" y="570"/>
                  </a:cubicBezTo>
                  <a:cubicBezTo>
                    <a:pt x="468" y="540"/>
                    <a:pt x="468" y="540"/>
                    <a:pt x="468" y="540"/>
                  </a:cubicBezTo>
                  <a:cubicBezTo>
                    <a:pt x="480" y="532"/>
                    <a:pt x="491" y="523"/>
                    <a:pt x="502" y="513"/>
                  </a:cubicBezTo>
                  <a:cubicBezTo>
                    <a:pt x="529" y="528"/>
                    <a:pt x="529" y="528"/>
                    <a:pt x="529" y="528"/>
                  </a:cubicBezTo>
                  <a:cubicBezTo>
                    <a:pt x="538" y="519"/>
                    <a:pt x="538" y="519"/>
                    <a:pt x="538" y="519"/>
                  </a:cubicBezTo>
                  <a:cubicBezTo>
                    <a:pt x="547" y="509"/>
                    <a:pt x="547" y="509"/>
                    <a:pt x="547" y="509"/>
                  </a:cubicBezTo>
                  <a:cubicBezTo>
                    <a:pt x="529" y="483"/>
                    <a:pt x="529" y="483"/>
                    <a:pt x="529" y="483"/>
                  </a:cubicBezTo>
                  <a:cubicBezTo>
                    <a:pt x="538" y="472"/>
                    <a:pt x="546" y="460"/>
                    <a:pt x="553" y="448"/>
                  </a:cubicBezTo>
                  <a:cubicBezTo>
                    <a:pt x="584" y="454"/>
                    <a:pt x="584" y="454"/>
                    <a:pt x="584" y="454"/>
                  </a:cubicBezTo>
                  <a:cubicBezTo>
                    <a:pt x="589" y="442"/>
                    <a:pt x="589" y="442"/>
                    <a:pt x="589" y="442"/>
                  </a:cubicBezTo>
                  <a:cubicBezTo>
                    <a:pt x="595" y="430"/>
                    <a:pt x="595" y="430"/>
                    <a:pt x="595" y="430"/>
                  </a:cubicBezTo>
                  <a:cubicBezTo>
                    <a:pt x="571" y="411"/>
                    <a:pt x="571" y="411"/>
                    <a:pt x="571" y="411"/>
                  </a:cubicBezTo>
                  <a:cubicBezTo>
                    <a:pt x="572" y="408"/>
                    <a:pt x="573" y="405"/>
                    <a:pt x="574" y="402"/>
                  </a:cubicBezTo>
                  <a:cubicBezTo>
                    <a:pt x="576" y="395"/>
                    <a:pt x="576" y="395"/>
                    <a:pt x="576" y="395"/>
                  </a:cubicBezTo>
                  <a:cubicBezTo>
                    <a:pt x="579" y="386"/>
                    <a:pt x="581" y="378"/>
                    <a:pt x="583" y="370"/>
                  </a:cubicBezTo>
                  <a:cubicBezTo>
                    <a:pt x="614" y="367"/>
                    <a:pt x="614" y="367"/>
                    <a:pt x="614" y="367"/>
                  </a:cubicBezTo>
                  <a:cubicBezTo>
                    <a:pt x="616" y="354"/>
                    <a:pt x="616" y="354"/>
                    <a:pt x="616" y="354"/>
                  </a:cubicBezTo>
                  <a:cubicBezTo>
                    <a:pt x="618" y="341"/>
                    <a:pt x="618" y="341"/>
                    <a:pt x="618" y="341"/>
                  </a:cubicBezTo>
                  <a:cubicBezTo>
                    <a:pt x="589" y="329"/>
                    <a:pt x="589" y="329"/>
                    <a:pt x="589" y="329"/>
                  </a:cubicBezTo>
                  <a:cubicBezTo>
                    <a:pt x="590" y="315"/>
                    <a:pt x="590" y="301"/>
                    <a:pt x="589" y="286"/>
                  </a:cubicBezTo>
                  <a:cubicBezTo>
                    <a:pt x="618" y="274"/>
                    <a:pt x="618" y="274"/>
                    <a:pt x="618" y="274"/>
                  </a:cubicBezTo>
                  <a:cubicBezTo>
                    <a:pt x="616" y="261"/>
                    <a:pt x="616" y="261"/>
                    <a:pt x="616" y="261"/>
                  </a:cubicBezTo>
                  <a:cubicBezTo>
                    <a:pt x="614" y="249"/>
                    <a:pt x="614" y="249"/>
                    <a:pt x="614" y="249"/>
                  </a:cubicBezTo>
                  <a:cubicBezTo>
                    <a:pt x="582" y="246"/>
                    <a:pt x="582" y="246"/>
                    <a:pt x="582" y="246"/>
                  </a:cubicBezTo>
                  <a:cubicBezTo>
                    <a:pt x="581" y="239"/>
                    <a:pt x="579" y="232"/>
                    <a:pt x="577" y="225"/>
                  </a:cubicBezTo>
                  <a:cubicBezTo>
                    <a:pt x="575" y="218"/>
                    <a:pt x="572" y="212"/>
                    <a:pt x="570" y="205"/>
                  </a:cubicBezTo>
                  <a:cubicBezTo>
                    <a:pt x="594" y="185"/>
                    <a:pt x="594" y="185"/>
                    <a:pt x="594" y="185"/>
                  </a:cubicBezTo>
                  <a:cubicBezTo>
                    <a:pt x="588" y="173"/>
                    <a:pt x="588" y="173"/>
                    <a:pt x="588" y="173"/>
                  </a:cubicBezTo>
                  <a:cubicBezTo>
                    <a:pt x="582" y="162"/>
                    <a:pt x="582" y="162"/>
                    <a:pt x="582" y="162"/>
                  </a:cubicBezTo>
                  <a:cubicBezTo>
                    <a:pt x="552" y="168"/>
                    <a:pt x="552" y="168"/>
                    <a:pt x="552" y="168"/>
                  </a:cubicBezTo>
                  <a:cubicBezTo>
                    <a:pt x="544" y="156"/>
                    <a:pt x="536" y="144"/>
                    <a:pt x="527" y="133"/>
                  </a:cubicBezTo>
                  <a:cubicBezTo>
                    <a:pt x="544" y="107"/>
                    <a:pt x="544" y="107"/>
                    <a:pt x="544" y="107"/>
                  </a:cubicBezTo>
                  <a:cubicBezTo>
                    <a:pt x="535" y="97"/>
                    <a:pt x="535" y="97"/>
                    <a:pt x="535" y="97"/>
                  </a:cubicBezTo>
                  <a:cubicBezTo>
                    <a:pt x="526" y="88"/>
                    <a:pt x="526" y="88"/>
                    <a:pt x="526" y="88"/>
                  </a:cubicBezTo>
                  <a:cubicBezTo>
                    <a:pt x="499" y="103"/>
                    <a:pt x="499" y="103"/>
                    <a:pt x="499" y="103"/>
                  </a:cubicBezTo>
                  <a:cubicBezTo>
                    <a:pt x="493" y="97"/>
                    <a:pt x="486" y="92"/>
                    <a:pt x="479" y="87"/>
                  </a:cubicBezTo>
                  <a:cubicBezTo>
                    <a:pt x="473" y="82"/>
                    <a:pt x="473" y="82"/>
                    <a:pt x="473" y="82"/>
                  </a:cubicBezTo>
                  <a:cubicBezTo>
                    <a:pt x="471" y="80"/>
                    <a:pt x="468" y="78"/>
                    <a:pt x="466" y="77"/>
                  </a:cubicBezTo>
                  <a:cubicBezTo>
                    <a:pt x="474" y="47"/>
                    <a:pt x="474" y="47"/>
                    <a:pt x="474" y="47"/>
                  </a:cubicBezTo>
                  <a:cubicBezTo>
                    <a:pt x="463" y="40"/>
                    <a:pt x="463" y="40"/>
                    <a:pt x="463" y="40"/>
                  </a:cubicBezTo>
                  <a:cubicBezTo>
                    <a:pt x="452" y="34"/>
                    <a:pt x="452" y="34"/>
                    <a:pt x="452" y="34"/>
                  </a:cubicBezTo>
                  <a:cubicBezTo>
                    <a:pt x="430" y="57"/>
                    <a:pt x="430" y="57"/>
                    <a:pt x="430" y="57"/>
                  </a:cubicBezTo>
                  <a:cubicBezTo>
                    <a:pt x="417" y="50"/>
                    <a:pt x="404" y="45"/>
                    <a:pt x="390" y="41"/>
                  </a:cubicBezTo>
                  <a:cubicBezTo>
                    <a:pt x="390" y="10"/>
                    <a:pt x="390" y="10"/>
                    <a:pt x="390" y="10"/>
                  </a:cubicBezTo>
                  <a:cubicBezTo>
                    <a:pt x="377" y="7"/>
                    <a:pt x="377" y="7"/>
                    <a:pt x="377" y="7"/>
                  </a:cubicBezTo>
                  <a:cubicBezTo>
                    <a:pt x="364" y="4"/>
                    <a:pt x="364" y="4"/>
                    <a:pt x="364" y="4"/>
                  </a:cubicBezTo>
                  <a:cubicBezTo>
                    <a:pt x="350" y="32"/>
                    <a:pt x="350" y="32"/>
                    <a:pt x="350" y="32"/>
                  </a:cubicBezTo>
                  <a:cubicBezTo>
                    <a:pt x="336" y="30"/>
                    <a:pt x="322" y="29"/>
                    <a:pt x="307" y="29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85" y="1"/>
                    <a:pt x="285" y="1"/>
                    <a:pt x="285" y="1"/>
                  </a:cubicBezTo>
                  <a:cubicBezTo>
                    <a:pt x="272" y="2"/>
                    <a:pt x="272" y="2"/>
                    <a:pt x="272" y="2"/>
                  </a:cubicBezTo>
                  <a:cubicBezTo>
                    <a:pt x="267" y="33"/>
                    <a:pt x="267" y="33"/>
                    <a:pt x="267" y="33"/>
                  </a:cubicBezTo>
                  <a:cubicBezTo>
                    <a:pt x="253" y="35"/>
                    <a:pt x="239" y="38"/>
                    <a:pt x="225" y="42"/>
                  </a:cubicBezTo>
                  <a:moveTo>
                    <a:pt x="156" y="121"/>
                  </a:moveTo>
                  <a:cubicBezTo>
                    <a:pt x="198" y="255"/>
                    <a:pt x="198" y="255"/>
                    <a:pt x="198" y="255"/>
                  </a:cubicBezTo>
                  <a:cubicBezTo>
                    <a:pt x="201" y="266"/>
                    <a:pt x="197" y="279"/>
                    <a:pt x="188" y="286"/>
                  </a:cubicBezTo>
                  <a:cubicBezTo>
                    <a:pt x="73" y="367"/>
                    <a:pt x="73" y="367"/>
                    <a:pt x="73" y="367"/>
                  </a:cubicBezTo>
                  <a:cubicBezTo>
                    <a:pt x="50" y="274"/>
                    <a:pt x="84" y="179"/>
                    <a:pt x="156" y="121"/>
                  </a:cubicBezTo>
                  <a:moveTo>
                    <a:pt x="228" y="335"/>
                  </a:moveTo>
                  <a:cubicBezTo>
                    <a:pt x="214" y="291"/>
                    <a:pt x="239" y="243"/>
                    <a:pt x="284" y="229"/>
                  </a:cubicBezTo>
                  <a:cubicBezTo>
                    <a:pt x="328" y="215"/>
                    <a:pt x="375" y="240"/>
                    <a:pt x="389" y="284"/>
                  </a:cubicBezTo>
                  <a:cubicBezTo>
                    <a:pt x="404" y="329"/>
                    <a:pt x="379" y="376"/>
                    <a:pt x="334" y="390"/>
                  </a:cubicBezTo>
                  <a:cubicBezTo>
                    <a:pt x="290" y="404"/>
                    <a:pt x="242" y="380"/>
                    <a:pt x="228" y="335"/>
                  </a:cubicBezTo>
                  <a:moveTo>
                    <a:pt x="82" y="398"/>
                  </a:moveTo>
                  <a:cubicBezTo>
                    <a:pt x="223" y="399"/>
                    <a:pt x="223" y="399"/>
                    <a:pt x="223" y="399"/>
                  </a:cubicBezTo>
                  <a:cubicBezTo>
                    <a:pt x="235" y="399"/>
                    <a:pt x="246" y="407"/>
                    <a:pt x="249" y="418"/>
                  </a:cubicBezTo>
                  <a:cubicBezTo>
                    <a:pt x="291" y="552"/>
                    <a:pt x="291" y="552"/>
                    <a:pt x="291" y="552"/>
                  </a:cubicBezTo>
                  <a:cubicBezTo>
                    <a:pt x="200" y="546"/>
                    <a:pt x="117" y="487"/>
                    <a:pt x="82" y="398"/>
                  </a:cubicBezTo>
                  <a:moveTo>
                    <a:pt x="534" y="402"/>
                  </a:moveTo>
                  <a:cubicBezTo>
                    <a:pt x="507" y="466"/>
                    <a:pt x="454" y="519"/>
                    <a:pt x="382" y="542"/>
                  </a:cubicBezTo>
                  <a:cubicBezTo>
                    <a:pt x="363" y="548"/>
                    <a:pt x="343" y="551"/>
                    <a:pt x="323" y="552"/>
                  </a:cubicBezTo>
                  <a:cubicBezTo>
                    <a:pt x="368" y="419"/>
                    <a:pt x="368" y="419"/>
                    <a:pt x="368" y="419"/>
                  </a:cubicBezTo>
                  <a:cubicBezTo>
                    <a:pt x="372" y="408"/>
                    <a:pt x="382" y="400"/>
                    <a:pt x="394" y="401"/>
                  </a:cubicBezTo>
                  <a:cubicBezTo>
                    <a:pt x="534" y="402"/>
                    <a:pt x="534" y="402"/>
                    <a:pt x="534" y="402"/>
                  </a:cubicBezTo>
                  <a:moveTo>
                    <a:pt x="541" y="237"/>
                  </a:moveTo>
                  <a:cubicBezTo>
                    <a:pt x="555" y="282"/>
                    <a:pt x="555" y="328"/>
                    <a:pt x="544" y="371"/>
                  </a:cubicBezTo>
                  <a:cubicBezTo>
                    <a:pt x="437" y="291"/>
                    <a:pt x="437" y="291"/>
                    <a:pt x="437" y="291"/>
                  </a:cubicBezTo>
                  <a:cubicBezTo>
                    <a:pt x="424" y="282"/>
                    <a:pt x="419" y="266"/>
                    <a:pt x="424" y="251"/>
                  </a:cubicBezTo>
                  <a:cubicBezTo>
                    <a:pt x="467" y="125"/>
                    <a:pt x="467" y="125"/>
                    <a:pt x="467" y="125"/>
                  </a:cubicBezTo>
                  <a:cubicBezTo>
                    <a:pt x="500" y="153"/>
                    <a:pt x="527" y="191"/>
                    <a:pt x="541" y="237"/>
                  </a:cubicBezTo>
                  <a:moveTo>
                    <a:pt x="441" y="105"/>
                  </a:moveTo>
                  <a:cubicBezTo>
                    <a:pt x="327" y="186"/>
                    <a:pt x="327" y="186"/>
                    <a:pt x="327" y="186"/>
                  </a:cubicBezTo>
                  <a:cubicBezTo>
                    <a:pt x="317" y="193"/>
                    <a:pt x="304" y="193"/>
                    <a:pt x="295" y="186"/>
                  </a:cubicBezTo>
                  <a:cubicBezTo>
                    <a:pt x="182" y="102"/>
                    <a:pt x="182" y="102"/>
                    <a:pt x="182" y="102"/>
                  </a:cubicBezTo>
                  <a:cubicBezTo>
                    <a:pt x="198" y="92"/>
                    <a:pt x="216" y="84"/>
                    <a:pt x="236" y="78"/>
                  </a:cubicBezTo>
                  <a:cubicBezTo>
                    <a:pt x="308" y="55"/>
                    <a:pt x="382" y="68"/>
                    <a:pt x="441" y="105"/>
                  </a:cubicBezTo>
                </a:path>
              </a:pathLst>
            </a:custGeom>
            <a:solidFill>
              <a:srgbClr val="F18E39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Freeform 36"/>
            <p:cNvSpPr>
              <a:spLocks noEditPoints="1"/>
            </p:cNvSpPr>
            <p:nvPr/>
          </p:nvSpPr>
          <p:spPr bwMode="auto">
            <a:xfrm>
              <a:off x="5942847" y="4075863"/>
              <a:ext cx="597130" cy="597945"/>
            </a:xfrm>
            <a:custGeom>
              <a:avLst/>
              <a:gdLst>
                <a:gd name="T0" fmla="*/ 234 w 310"/>
                <a:gd name="T1" fmla="*/ 262 h 310"/>
                <a:gd name="T2" fmla="*/ 263 w 310"/>
                <a:gd name="T3" fmla="*/ 266 h 310"/>
                <a:gd name="T4" fmla="*/ 264 w 310"/>
                <a:gd name="T5" fmla="*/ 250 h 310"/>
                <a:gd name="T6" fmla="*/ 280 w 310"/>
                <a:gd name="T7" fmla="*/ 234 h 310"/>
                <a:gd name="T8" fmla="*/ 289 w 310"/>
                <a:gd name="T9" fmla="*/ 216 h 310"/>
                <a:gd name="T10" fmla="*/ 288 w 310"/>
                <a:gd name="T11" fmla="*/ 192 h 310"/>
                <a:gd name="T12" fmla="*/ 308 w 310"/>
                <a:gd name="T13" fmla="*/ 184 h 310"/>
                <a:gd name="T14" fmla="*/ 287 w 310"/>
                <a:gd name="T15" fmla="*/ 164 h 310"/>
                <a:gd name="T16" fmla="*/ 310 w 310"/>
                <a:gd name="T17" fmla="*/ 146 h 310"/>
                <a:gd name="T18" fmla="*/ 298 w 310"/>
                <a:gd name="T19" fmla="*/ 135 h 310"/>
                <a:gd name="T20" fmla="*/ 296 w 310"/>
                <a:gd name="T21" fmla="*/ 112 h 310"/>
                <a:gd name="T22" fmla="*/ 290 w 310"/>
                <a:gd name="T23" fmla="*/ 94 h 310"/>
                <a:gd name="T24" fmla="*/ 276 w 310"/>
                <a:gd name="T25" fmla="*/ 76 h 310"/>
                <a:gd name="T26" fmla="*/ 277 w 310"/>
                <a:gd name="T27" fmla="*/ 59 h 310"/>
                <a:gd name="T28" fmla="*/ 250 w 310"/>
                <a:gd name="T29" fmla="*/ 62 h 310"/>
                <a:gd name="T30" fmla="*/ 250 w 310"/>
                <a:gd name="T31" fmla="*/ 32 h 310"/>
                <a:gd name="T32" fmla="*/ 233 w 310"/>
                <a:gd name="T33" fmla="*/ 34 h 310"/>
                <a:gd name="T34" fmla="*/ 214 w 310"/>
                <a:gd name="T35" fmla="*/ 23 h 310"/>
                <a:gd name="T36" fmla="*/ 206 w 310"/>
                <a:gd name="T37" fmla="*/ 8 h 310"/>
                <a:gd name="T38" fmla="*/ 183 w 310"/>
                <a:gd name="T39" fmla="*/ 25 h 310"/>
                <a:gd name="T40" fmla="*/ 169 w 310"/>
                <a:gd name="T41" fmla="*/ 0 h 310"/>
                <a:gd name="T42" fmla="*/ 156 w 310"/>
                <a:gd name="T43" fmla="*/ 11 h 310"/>
                <a:gd name="T44" fmla="*/ 133 w 310"/>
                <a:gd name="T45" fmla="*/ 9 h 310"/>
                <a:gd name="T46" fmla="*/ 114 w 310"/>
                <a:gd name="T47" fmla="*/ 13 h 310"/>
                <a:gd name="T48" fmla="*/ 94 w 310"/>
                <a:gd name="T49" fmla="*/ 24 h 310"/>
                <a:gd name="T50" fmla="*/ 83 w 310"/>
                <a:gd name="T51" fmla="*/ 17 h 310"/>
                <a:gd name="T52" fmla="*/ 78 w 310"/>
                <a:gd name="T53" fmla="*/ 34 h 310"/>
                <a:gd name="T54" fmla="*/ 58 w 310"/>
                <a:gd name="T55" fmla="*/ 44 h 310"/>
                <a:gd name="T56" fmla="*/ 44 w 310"/>
                <a:gd name="T57" fmla="*/ 58 h 310"/>
                <a:gd name="T58" fmla="*/ 33 w 310"/>
                <a:gd name="T59" fmla="*/ 78 h 310"/>
                <a:gd name="T60" fmla="*/ 17 w 310"/>
                <a:gd name="T61" fmla="*/ 84 h 310"/>
                <a:gd name="T62" fmla="*/ 31 w 310"/>
                <a:gd name="T63" fmla="*/ 109 h 310"/>
                <a:gd name="T64" fmla="*/ 4 w 310"/>
                <a:gd name="T65" fmla="*/ 119 h 310"/>
                <a:gd name="T66" fmla="*/ 13 w 310"/>
                <a:gd name="T67" fmla="*/ 134 h 310"/>
                <a:gd name="T68" fmla="*/ 8 w 310"/>
                <a:gd name="T69" fmla="*/ 156 h 310"/>
                <a:gd name="T70" fmla="*/ 9 w 310"/>
                <a:gd name="T71" fmla="*/ 176 h 310"/>
                <a:gd name="T72" fmla="*/ 17 w 310"/>
                <a:gd name="T73" fmla="*/ 197 h 310"/>
                <a:gd name="T74" fmla="*/ 11 w 310"/>
                <a:gd name="T75" fmla="*/ 213 h 310"/>
                <a:gd name="T76" fmla="*/ 39 w 310"/>
                <a:gd name="T77" fmla="*/ 219 h 310"/>
                <a:gd name="T78" fmla="*/ 29 w 310"/>
                <a:gd name="T79" fmla="*/ 246 h 310"/>
                <a:gd name="T80" fmla="*/ 46 w 310"/>
                <a:gd name="T81" fmla="*/ 249 h 310"/>
                <a:gd name="T82" fmla="*/ 60 w 310"/>
                <a:gd name="T83" fmla="*/ 267 h 310"/>
                <a:gd name="T84" fmla="*/ 75 w 310"/>
                <a:gd name="T85" fmla="*/ 279 h 310"/>
                <a:gd name="T86" fmla="*/ 97 w 310"/>
                <a:gd name="T87" fmla="*/ 287 h 310"/>
                <a:gd name="T88" fmla="*/ 104 w 310"/>
                <a:gd name="T89" fmla="*/ 302 h 310"/>
                <a:gd name="T90" fmla="*/ 126 w 310"/>
                <a:gd name="T91" fmla="*/ 284 h 310"/>
                <a:gd name="T92" fmla="*/ 142 w 310"/>
                <a:gd name="T93" fmla="*/ 309 h 310"/>
                <a:gd name="T94" fmla="*/ 155 w 310"/>
                <a:gd name="T95" fmla="*/ 299 h 310"/>
                <a:gd name="T96" fmla="*/ 177 w 310"/>
                <a:gd name="T97" fmla="*/ 301 h 310"/>
                <a:gd name="T98" fmla="*/ 197 w 310"/>
                <a:gd name="T99" fmla="*/ 297 h 310"/>
                <a:gd name="T100" fmla="*/ 217 w 310"/>
                <a:gd name="T101" fmla="*/ 286 h 310"/>
                <a:gd name="T102" fmla="*/ 227 w 310"/>
                <a:gd name="T103" fmla="*/ 292 h 310"/>
                <a:gd name="T104" fmla="*/ 128 w 310"/>
                <a:gd name="T105" fmla="*/ 120 h 310"/>
                <a:gd name="T106" fmla="*/ 141 w 310"/>
                <a:gd name="T107" fmla="*/ 124 h 310"/>
                <a:gd name="T108" fmla="*/ 198 w 310"/>
                <a:gd name="T109" fmla="*/ 143 h 310"/>
                <a:gd name="T110" fmla="*/ 202 w 310"/>
                <a:gd name="T111" fmla="*/ 130 h 310"/>
                <a:gd name="T112" fmla="*/ 126 w 310"/>
                <a:gd name="T113" fmla="*/ 169 h 310"/>
                <a:gd name="T114" fmla="*/ 133 w 310"/>
                <a:gd name="T115" fmla="*/ 166 h 310"/>
                <a:gd name="T116" fmla="*/ 166 w 310"/>
                <a:gd name="T117" fmla="*/ 177 h 310"/>
                <a:gd name="T118" fmla="*/ 171 w 310"/>
                <a:gd name="T119" fmla="*/ 184 h 310"/>
                <a:gd name="T120" fmla="*/ 167 w 310"/>
                <a:gd name="T121" fmla="*/ 197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0" h="310">
                  <a:moveTo>
                    <a:pt x="235" y="279"/>
                  </a:moveTo>
                  <a:cubicBezTo>
                    <a:pt x="233" y="276"/>
                    <a:pt x="233" y="276"/>
                    <a:pt x="233" y="276"/>
                  </a:cubicBezTo>
                  <a:cubicBezTo>
                    <a:pt x="230" y="272"/>
                    <a:pt x="230" y="266"/>
                    <a:pt x="234" y="262"/>
                  </a:cubicBezTo>
                  <a:cubicBezTo>
                    <a:pt x="239" y="257"/>
                    <a:pt x="247" y="258"/>
                    <a:pt x="251" y="263"/>
                  </a:cubicBezTo>
                  <a:cubicBezTo>
                    <a:pt x="253" y="266"/>
                    <a:pt x="253" y="266"/>
                    <a:pt x="253" y="266"/>
                  </a:cubicBezTo>
                  <a:cubicBezTo>
                    <a:pt x="255" y="269"/>
                    <a:pt x="260" y="269"/>
                    <a:pt x="263" y="266"/>
                  </a:cubicBezTo>
                  <a:cubicBezTo>
                    <a:pt x="265" y="265"/>
                    <a:pt x="266" y="264"/>
                    <a:pt x="268" y="262"/>
                  </a:cubicBezTo>
                  <a:cubicBezTo>
                    <a:pt x="270" y="259"/>
                    <a:pt x="270" y="254"/>
                    <a:pt x="267" y="252"/>
                  </a:cubicBezTo>
                  <a:cubicBezTo>
                    <a:pt x="264" y="250"/>
                    <a:pt x="264" y="250"/>
                    <a:pt x="264" y="250"/>
                  </a:cubicBezTo>
                  <a:cubicBezTo>
                    <a:pt x="260" y="246"/>
                    <a:pt x="258" y="240"/>
                    <a:pt x="261" y="235"/>
                  </a:cubicBezTo>
                  <a:cubicBezTo>
                    <a:pt x="264" y="229"/>
                    <a:pt x="272" y="228"/>
                    <a:pt x="277" y="232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283" y="236"/>
                    <a:pt x="288" y="235"/>
                    <a:pt x="290" y="232"/>
                  </a:cubicBezTo>
                  <a:cubicBezTo>
                    <a:pt x="291" y="230"/>
                    <a:pt x="292" y="228"/>
                    <a:pt x="293" y="226"/>
                  </a:cubicBezTo>
                  <a:cubicBezTo>
                    <a:pt x="295" y="222"/>
                    <a:pt x="293" y="218"/>
                    <a:pt x="289" y="216"/>
                  </a:cubicBezTo>
                  <a:cubicBezTo>
                    <a:pt x="286" y="215"/>
                    <a:pt x="286" y="215"/>
                    <a:pt x="286" y="215"/>
                  </a:cubicBezTo>
                  <a:cubicBezTo>
                    <a:pt x="280" y="213"/>
                    <a:pt x="277" y="206"/>
                    <a:pt x="280" y="200"/>
                  </a:cubicBezTo>
                  <a:cubicBezTo>
                    <a:pt x="277" y="195"/>
                    <a:pt x="282" y="189"/>
                    <a:pt x="288" y="192"/>
                  </a:cubicBezTo>
                  <a:cubicBezTo>
                    <a:pt x="297" y="195"/>
                    <a:pt x="297" y="195"/>
                    <a:pt x="297" y="195"/>
                  </a:cubicBezTo>
                  <a:cubicBezTo>
                    <a:pt x="301" y="197"/>
                    <a:pt x="305" y="195"/>
                    <a:pt x="306" y="190"/>
                  </a:cubicBezTo>
                  <a:cubicBezTo>
                    <a:pt x="307" y="188"/>
                    <a:pt x="307" y="186"/>
                    <a:pt x="308" y="184"/>
                  </a:cubicBezTo>
                  <a:cubicBezTo>
                    <a:pt x="308" y="180"/>
                    <a:pt x="305" y="176"/>
                    <a:pt x="301" y="176"/>
                  </a:cubicBezTo>
                  <a:cubicBezTo>
                    <a:pt x="298" y="176"/>
                    <a:pt x="298" y="176"/>
                    <a:pt x="298" y="176"/>
                  </a:cubicBezTo>
                  <a:cubicBezTo>
                    <a:pt x="291" y="175"/>
                    <a:pt x="287" y="170"/>
                    <a:pt x="287" y="164"/>
                  </a:cubicBezTo>
                  <a:cubicBezTo>
                    <a:pt x="288" y="157"/>
                    <a:pt x="293" y="153"/>
                    <a:pt x="300" y="153"/>
                  </a:cubicBezTo>
                  <a:cubicBezTo>
                    <a:pt x="303" y="154"/>
                    <a:pt x="303" y="154"/>
                    <a:pt x="303" y="154"/>
                  </a:cubicBezTo>
                  <a:cubicBezTo>
                    <a:pt x="307" y="154"/>
                    <a:pt x="310" y="151"/>
                    <a:pt x="310" y="146"/>
                  </a:cubicBezTo>
                  <a:cubicBezTo>
                    <a:pt x="310" y="144"/>
                    <a:pt x="310" y="142"/>
                    <a:pt x="310" y="140"/>
                  </a:cubicBezTo>
                  <a:cubicBezTo>
                    <a:pt x="309" y="136"/>
                    <a:pt x="305" y="133"/>
                    <a:pt x="301" y="134"/>
                  </a:cubicBezTo>
                  <a:cubicBezTo>
                    <a:pt x="298" y="135"/>
                    <a:pt x="298" y="135"/>
                    <a:pt x="298" y="135"/>
                  </a:cubicBezTo>
                  <a:cubicBezTo>
                    <a:pt x="292" y="136"/>
                    <a:pt x="286" y="132"/>
                    <a:pt x="285" y="126"/>
                  </a:cubicBezTo>
                  <a:cubicBezTo>
                    <a:pt x="283" y="120"/>
                    <a:pt x="287" y="114"/>
                    <a:pt x="293" y="113"/>
                  </a:cubicBezTo>
                  <a:cubicBezTo>
                    <a:pt x="296" y="112"/>
                    <a:pt x="296" y="112"/>
                    <a:pt x="296" y="112"/>
                  </a:cubicBezTo>
                  <a:cubicBezTo>
                    <a:pt x="300" y="111"/>
                    <a:pt x="303" y="107"/>
                    <a:pt x="301" y="103"/>
                  </a:cubicBezTo>
                  <a:cubicBezTo>
                    <a:pt x="301" y="101"/>
                    <a:pt x="300" y="99"/>
                    <a:pt x="299" y="97"/>
                  </a:cubicBezTo>
                  <a:cubicBezTo>
                    <a:pt x="298" y="93"/>
                    <a:pt x="293" y="92"/>
                    <a:pt x="290" y="94"/>
                  </a:cubicBezTo>
                  <a:cubicBezTo>
                    <a:pt x="286" y="95"/>
                    <a:pt x="286" y="95"/>
                    <a:pt x="286" y="95"/>
                  </a:cubicBezTo>
                  <a:cubicBezTo>
                    <a:pt x="281" y="98"/>
                    <a:pt x="274" y="96"/>
                    <a:pt x="271" y="91"/>
                  </a:cubicBezTo>
                  <a:cubicBezTo>
                    <a:pt x="268" y="85"/>
                    <a:pt x="270" y="79"/>
                    <a:pt x="276" y="76"/>
                  </a:cubicBezTo>
                  <a:cubicBezTo>
                    <a:pt x="279" y="74"/>
                    <a:pt x="279" y="74"/>
                    <a:pt x="279" y="74"/>
                  </a:cubicBezTo>
                  <a:cubicBezTo>
                    <a:pt x="282" y="72"/>
                    <a:pt x="283" y="67"/>
                    <a:pt x="281" y="64"/>
                  </a:cubicBezTo>
                  <a:cubicBezTo>
                    <a:pt x="280" y="62"/>
                    <a:pt x="278" y="61"/>
                    <a:pt x="277" y="59"/>
                  </a:cubicBezTo>
                  <a:cubicBezTo>
                    <a:pt x="275" y="56"/>
                    <a:pt x="270" y="55"/>
                    <a:pt x="267" y="58"/>
                  </a:cubicBezTo>
                  <a:cubicBezTo>
                    <a:pt x="264" y="61"/>
                    <a:pt x="264" y="61"/>
                    <a:pt x="264" y="61"/>
                  </a:cubicBezTo>
                  <a:cubicBezTo>
                    <a:pt x="260" y="64"/>
                    <a:pt x="254" y="65"/>
                    <a:pt x="250" y="62"/>
                  </a:cubicBezTo>
                  <a:cubicBezTo>
                    <a:pt x="244" y="58"/>
                    <a:pt x="244" y="50"/>
                    <a:pt x="249" y="45"/>
                  </a:cubicBezTo>
                  <a:cubicBezTo>
                    <a:pt x="251" y="43"/>
                    <a:pt x="251" y="43"/>
                    <a:pt x="251" y="43"/>
                  </a:cubicBezTo>
                  <a:cubicBezTo>
                    <a:pt x="254" y="40"/>
                    <a:pt x="254" y="35"/>
                    <a:pt x="250" y="32"/>
                  </a:cubicBezTo>
                  <a:cubicBezTo>
                    <a:pt x="249" y="31"/>
                    <a:pt x="247" y="30"/>
                    <a:pt x="245" y="28"/>
                  </a:cubicBezTo>
                  <a:cubicBezTo>
                    <a:pt x="242" y="26"/>
                    <a:pt x="237" y="27"/>
                    <a:pt x="235" y="31"/>
                  </a:cubicBezTo>
                  <a:cubicBezTo>
                    <a:pt x="233" y="34"/>
                    <a:pt x="233" y="34"/>
                    <a:pt x="233" y="34"/>
                  </a:cubicBezTo>
                  <a:cubicBezTo>
                    <a:pt x="230" y="39"/>
                    <a:pt x="223" y="41"/>
                    <a:pt x="218" y="38"/>
                  </a:cubicBezTo>
                  <a:cubicBezTo>
                    <a:pt x="218" y="38"/>
                    <a:pt x="218" y="38"/>
                    <a:pt x="218" y="38"/>
                  </a:cubicBezTo>
                  <a:cubicBezTo>
                    <a:pt x="213" y="35"/>
                    <a:pt x="211" y="28"/>
                    <a:pt x="214" y="23"/>
                  </a:cubicBezTo>
                  <a:cubicBezTo>
                    <a:pt x="215" y="20"/>
                    <a:pt x="215" y="20"/>
                    <a:pt x="215" y="20"/>
                  </a:cubicBezTo>
                  <a:cubicBezTo>
                    <a:pt x="217" y="17"/>
                    <a:pt x="216" y="12"/>
                    <a:pt x="212" y="10"/>
                  </a:cubicBezTo>
                  <a:cubicBezTo>
                    <a:pt x="210" y="10"/>
                    <a:pt x="208" y="9"/>
                    <a:pt x="206" y="8"/>
                  </a:cubicBezTo>
                  <a:cubicBezTo>
                    <a:pt x="202" y="7"/>
                    <a:pt x="198" y="9"/>
                    <a:pt x="197" y="13"/>
                  </a:cubicBezTo>
                  <a:cubicBezTo>
                    <a:pt x="196" y="17"/>
                    <a:pt x="196" y="17"/>
                    <a:pt x="196" y="17"/>
                  </a:cubicBezTo>
                  <a:cubicBezTo>
                    <a:pt x="195" y="23"/>
                    <a:pt x="189" y="27"/>
                    <a:pt x="183" y="25"/>
                  </a:cubicBezTo>
                  <a:cubicBezTo>
                    <a:pt x="177" y="24"/>
                    <a:pt x="173" y="18"/>
                    <a:pt x="174" y="12"/>
                  </a:cubicBezTo>
                  <a:cubicBezTo>
                    <a:pt x="175" y="9"/>
                    <a:pt x="175" y="9"/>
                    <a:pt x="175" y="9"/>
                  </a:cubicBezTo>
                  <a:cubicBezTo>
                    <a:pt x="176" y="5"/>
                    <a:pt x="173" y="1"/>
                    <a:pt x="169" y="0"/>
                  </a:cubicBezTo>
                  <a:cubicBezTo>
                    <a:pt x="167" y="0"/>
                    <a:pt x="165" y="0"/>
                    <a:pt x="163" y="0"/>
                  </a:cubicBezTo>
                  <a:cubicBezTo>
                    <a:pt x="158" y="0"/>
                    <a:pt x="155" y="3"/>
                    <a:pt x="155" y="7"/>
                  </a:cubicBezTo>
                  <a:cubicBezTo>
                    <a:pt x="156" y="11"/>
                    <a:pt x="156" y="11"/>
                    <a:pt x="156" y="11"/>
                  </a:cubicBezTo>
                  <a:cubicBezTo>
                    <a:pt x="156" y="17"/>
                    <a:pt x="151" y="22"/>
                    <a:pt x="145" y="23"/>
                  </a:cubicBezTo>
                  <a:cubicBezTo>
                    <a:pt x="139" y="23"/>
                    <a:pt x="134" y="18"/>
                    <a:pt x="133" y="12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5"/>
                    <a:pt x="129" y="2"/>
                    <a:pt x="125" y="3"/>
                  </a:cubicBezTo>
                  <a:cubicBezTo>
                    <a:pt x="123" y="3"/>
                    <a:pt x="121" y="4"/>
                    <a:pt x="119" y="4"/>
                  </a:cubicBezTo>
                  <a:cubicBezTo>
                    <a:pt x="115" y="5"/>
                    <a:pt x="112" y="9"/>
                    <a:pt x="114" y="13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7" y="23"/>
                    <a:pt x="114" y="29"/>
                    <a:pt x="108" y="31"/>
                  </a:cubicBezTo>
                  <a:cubicBezTo>
                    <a:pt x="102" y="33"/>
                    <a:pt x="96" y="30"/>
                    <a:pt x="94" y="24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2" y="17"/>
                    <a:pt x="87" y="15"/>
                    <a:pt x="83" y="17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1" y="18"/>
                    <a:pt x="79" y="19"/>
                    <a:pt x="78" y="21"/>
                  </a:cubicBezTo>
                  <a:cubicBezTo>
                    <a:pt x="74" y="23"/>
                    <a:pt x="73" y="27"/>
                    <a:pt x="75" y="31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81" y="39"/>
                    <a:pt x="80" y="46"/>
                    <a:pt x="75" y="49"/>
                  </a:cubicBezTo>
                  <a:cubicBezTo>
                    <a:pt x="70" y="53"/>
                    <a:pt x="63" y="52"/>
                    <a:pt x="60" y="47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5" y="41"/>
                    <a:pt x="50" y="40"/>
                    <a:pt x="47" y="43"/>
                  </a:cubicBezTo>
                  <a:cubicBezTo>
                    <a:pt x="46" y="45"/>
                    <a:pt x="44" y="46"/>
                    <a:pt x="43" y="48"/>
                  </a:cubicBezTo>
                  <a:cubicBezTo>
                    <a:pt x="40" y="51"/>
                    <a:pt x="40" y="56"/>
                    <a:pt x="44" y="58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52" y="64"/>
                    <a:pt x="52" y="71"/>
                    <a:pt x="49" y="76"/>
                  </a:cubicBezTo>
                  <a:cubicBezTo>
                    <a:pt x="45" y="81"/>
                    <a:pt x="38" y="82"/>
                    <a:pt x="33" y="78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27" y="74"/>
                    <a:pt x="22" y="75"/>
                    <a:pt x="20" y="78"/>
                  </a:cubicBezTo>
                  <a:cubicBezTo>
                    <a:pt x="19" y="80"/>
                    <a:pt x="18" y="82"/>
                    <a:pt x="17" y="84"/>
                  </a:cubicBezTo>
                  <a:cubicBezTo>
                    <a:pt x="15" y="87"/>
                    <a:pt x="17" y="92"/>
                    <a:pt x="21" y="93"/>
                  </a:cubicBezTo>
                  <a:cubicBezTo>
                    <a:pt x="24" y="95"/>
                    <a:pt x="24" y="95"/>
                    <a:pt x="24" y="95"/>
                  </a:cubicBezTo>
                  <a:cubicBezTo>
                    <a:pt x="30" y="97"/>
                    <a:pt x="33" y="104"/>
                    <a:pt x="31" y="109"/>
                  </a:cubicBezTo>
                  <a:cubicBezTo>
                    <a:pt x="34" y="114"/>
                    <a:pt x="28" y="120"/>
                    <a:pt x="23" y="118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0" y="113"/>
                    <a:pt x="5" y="115"/>
                    <a:pt x="4" y="119"/>
                  </a:cubicBezTo>
                  <a:cubicBezTo>
                    <a:pt x="4" y="121"/>
                    <a:pt x="3" y="123"/>
                    <a:pt x="3" y="125"/>
                  </a:cubicBezTo>
                  <a:cubicBezTo>
                    <a:pt x="2" y="130"/>
                    <a:pt x="5" y="133"/>
                    <a:pt x="9" y="134"/>
                  </a:cubicBezTo>
                  <a:cubicBezTo>
                    <a:pt x="13" y="134"/>
                    <a:pt x="13" y="134"/>
                    <a:pt x="13" y="134"/>
                  </a:cubicBezTo>
                  <a:cubicBezTo>
                    <a:pt x="18" y="135"/>
                    <a:pt x="23" y="139"/>
                    <a:pt x="23" y="144"/>
                  </a:cubicBezTo>
                  <a:cubicBezTo>
                    <a:pt x="24" y="151"/>
                    <a:pt x="18" y="157"/>
                    <a:pt x="11" y="156"/>
                  </a:cubicBezTo>
                  <a:cubicBezTo>
                    <a:pt x="8" y="156"/>
                    <a:pt x="8" y="156"/>
                    <a:pt x="8" y="156"/>
                  </a:cubicBezTo>
                  <a:cubicBezTo>
                    <a:pt x="4" y="156"/>
                    <a:pt x="0" y="159"/>
                    <a:pt x="0" y="163"/>
                  </a:cubicBezTo>
                  <a:cubicBezTo>
                    <a:pt x="0" y="165"/>
                    <a:pt x="1" y="168"/>
                    <a:pt x="1" y="170"/>
                  </a:cubicBezTo>
                  <a:cubicBezTo>
                    <a:pt x="1" y="174"/>
                    <a:pt x="5" y="177"/>
                    <a:pt x="9" y="176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8" y="174"/>
                    <a:pt x="23" y="177"/>
                    <a:pt x="25" y="182"/>
                  </a:cubicBezTo>
                  <a:cubicBezTo>
                    <a:pt x="28" y="188"/>
                    <a:pt x="24" y="196"/>
                    <a:pt x="17" y="197"/>
                  </a:cubicBezTo>
                  <a:cubicBezTo>
                    <a:pt x="14" y="198"/>
                    <a:pt x="14" y="198"/>
                    <a:pt x="14" y="198"/>
                  </a:cubicBezTo>
                  <a:cubicBezTo>
                    <a:pt x="10" y="198"/>
                    <a:pt x="8" y="203"/>
                    <a:pt x="9" y="207"/>
                  </a:cubicBezTo>
                  <a:cubicBezTo>
                    <a:pt x="10" y="209"/>
                    <a:pt x="10" y="211"/>
                    <a:pt x="11" y="213"/>
                  </a:cubicBezTo>
                  <a:cubicBezTo>
                    <a:pt x="13" y="216"/>
                    <a:pt x="17" y="218"/>
                    <a:pt x="21" y="216"/>
                  </a:cubicBezTo>
                  <a:cubicBezTo>
                    <a:pt x="24" y="214"/>
                    <a:pt x="24" y="214"/>
                    <a:pt x="24" y="214"/>
                  </a:cubicBezTo>
                  <a:cubicBezTo>
                    <a:pt x="30" y="212"/>
                    <a:pt x="36" y="214"/>
                    <a:pt x="39" y="219"/>
                  </a:cubicBezTo>
                  <a:cubicBezTo>
                    <a:pt x="42" y="224"/>
                    <a:pt x="40" y="231"/>
                    <a:pt x="35" y="234"/>
                  </a:cubicBezTo>
                  <a:cubicBezTo>
                    <a:pt x="32" y="236"/>
                    <a:pt x="32" y="236"/>
                    <a:pt x="32" y="236"/>
                  </a:cubicBezTo>
                  <a:cubicBezTo>
                    <a:pt x="28" y="238"/>
                    <a:pt x="27" y="242"/>
                    <a:pt x="29" y="246"/>
                  </a:cubicBezTo>
                  <a:cubicBezTo>
                    <a:pt x="31" y="248"/>
                    <a:pt x="32" y="249"/>
                    <a:pt x="33" y="251"/>
                  </a:cubicBezTo>
                  <a:cubicBezTo>
                    <a:pt x="36" y="254"/>
                    <a:pt x="41" y="254"/>
                    <a:pt x="44" y="252"/>
                  </a:cubicBezTo>
                  <a:cubicBezTo>
                    <a:pt x="46" y="249"/>
                    <a:pt x="46" y="249"/>
                    <a:pt x="46" y="249"/>
                  </a:cubicBezTo>
                  <a:cubicBezTo>
                    <a:pt x="50" y="245"/>
                    <a:pt x="56" y="245"/>
                    <a:pt x="61" y="248"/>
                  </a:cubicBezTo>
                  <a:cubicBezTo>
                    <a:pt x="66" y="252"/>
                    <a:pt x="67" y="260"/>
                    <a:pt x="62" y="265"/>
                  </a:cubicBezTo>
                  <a:cubicBezTo>
                    <a:pt x="60" y="267"/>
                    <a:pt x="60" y="267"/>
                    <a:pt x="60" y="267"/>
                  </a:cubicBezTo>
                  <a:cubicBezTo>
                    <a:pt x="57" y="270"/>
                    <a:pt x="57" y="275"/>
                    <a:pt x="60" y="278"/>
                  </a:cubicBezTo>
                  <a:cubicBezTo>
                    <a:pt x="62" y="279"/>
                    <a:pt x="63" y="280"/>
                    <a:pt x="65" y="281"/>
                  </a:cubicBezTo>
                  <a:cubicBezTo>
                    <a:pt x="69" y="284"/>
                    <a:pt x="73" y="283"/>
                    <a:pt x="75" y="279"/>
                  </a:cubicBezTo>
                  <a:cubicBezTo>
                    <a:pt x="77" y="276"/>
                    <a:pt x="77" y="276"/>
                    <a:pt x="77" y="276"/>
                  </a:cubicBezTo>
                  <a:cubicBezTo>
                    <a:pt x="80" y="271"/>
                    <a:pt x="85" y="269"/>
                    <a:pt x="91" y="271"/>
                  </a:cubicBezTo>
                  <a:cubicBezTo>
                    <a:pt x="97" y="273"/>
                    <a:pt x="100" y="281"/>
                    <a:pt x="97" y="287"/>
                  </a:cubicBezTo>
                  <a:cubicBezTo>
                    <a:pt x="95" y="289"/>
                    <a:pt x="95" y="289"/>
                    <a:pt x="95" y="289"/>
                  </a:cubicBezTo>
                  <a:cubicBezTo>
                    <a:pt x="93" y="293"/>
                    <a:pt x="95" y="298"/>
                    <a:pt x="99" y="299"/>
                  </a:cubicBezTo>
                  <a:cubicBezTo>
                    <a:pt x="101" y="300"/>
                    <a:pt x="102" y="301"/>
                    <a:pt x="104" y="302"/>
                  </a:cubicBezTo>
                  <a:cubicBezTo>
                    <a:pt x="108" y="303"/>
                    <a:pt x="113" y="301"/>
                    <a:pt x="114" y="297"/>
                  </a:cubicBezTo>
                  <a:cubicBezTo>
                    <a:pt x="114" y="293"/>
                    <a:pt x="114" y="293"/>
                    <a:pt x="114" y="293"/>
                  </a:cubicBezTo>
                  <a:cubicBezTo>
                    <a:pt x="116" y="288"/>
                    <a:pt x="120" y="284"/>
                    <a:pt x="126" y="284"/>
                  </a:cubicBezTo>
                  <a:cubicBezTo>
                    <a:pt x="133" y="285"/>
                    <a:pt x="138" y="291"/>
                    <a:pt x="136" y="298"/>
                  </a:cubicBezTo>
                  <a:cubicBezTo>
                    <a:pt x="135" y="301"/>
                    <a:pt x="135" y="301"/>
                    <a:pt x="135" y="301"/>
                  </a:cubicBezTo>
                  <a:cubicBezTo>
                    <a:pt x="134" y="305"/>
                    <a:pt x="137" y="309"/>
                    <a:pt x="142" y="309"/>
                  </a:cubicBezTo>
                  <a:cubicBezTo>
                    <a:pt x="144" y="310"/>
                    <a:pt x="146" y="310"/>
                    <a:pt x="148" y="310"/>
                  </a:cubicBezTo>
                  <a:cubicBezTo>
                    <a:pt x="152" y="310"/>
                    <a:pt x="155" y="307"/>
                    <a:pt x="155" y="303"/>
                  </a:cubicBezTo>
                  <a:cubicBezTo>
                    <a:pt x="155" y="299"/>
                    <a:pt x="155" y="299"/>
                    <a:pt x="155" y="299"/>
                  </a:cubicBezTo>
                  <a:cubicBezTo>
                    <a:pt x="155" y="293"/>
                    <a:pt x="159" y="287"/>
                    <a:pt x="165" y="287"/>
                  </a:cubicBezTo>
                  <a:cubicBezTo>
                    <a:pt x="171" y="284"/>
                    <a:pt x="177" y="288"/>
                    <a:pt x="177" y="294"/>
                  </a:cubicBezTo>
                  <a:cubicBezTo>
                    <a:pt x="177" y="301"/>
                    <a:pt x="177" y="301"/>
                    <a:pt x="177" y="301"/>
                  </a:cubicBezTo>
                  <a:cubicBezTo>
                    <a:pt x="178" y="305"/>
                    <a:pt x="182" y="308"/>
                    <a:pt x="186" y="307"/>
                  </a:cubicBezTo>
                  <a:cubicBezTo>
                    <a:pt x="188" y="307"/>
                    <a:pt x="190" y="306"/>
                    <a:pt x="192" y="306"/>
                  </a:cubicBezTo>
                  <a:cubicBezTo>
                    <a:pt x="196" y="305"/>
                    <a:pt x="198" y="300"/>
                    <a:pt x="197" y="297"/>
                  </a:cubicBezTo>
                  <a:cubicBezTo>
                    <a:pt x="195" y="293"/>
                    <a:pt x="195" y="293"/>
                    <a:pt x="195" y="293"/>
                  </a:cubicBezTo>
                  <a:cubicBezTo>
                    <a:pt x="193" y="287"/>
                    <a:pt x="197" y="279"/>
                    <a:pt x="204" y="278"/>
                  </a:cubicBezTo>
                  <a:cubicBezTo>
                    <a:pt x="210" y="277"/>
                    <a:pt x="215" y="281"/>
                    <a:pt x="217" y="286"/>
                  </a:cubicBezTo>
                  <a:cubicBezTo>
                    <a:pt x="217" y="288"/>
                    <a:pt x="217" y="288"/>
                    <a:pt x="217" y="288"/>
                  </a:cubicBezTo>
                  <a:cubicBezTo>
                    <a:pt x="219" y="292"/>
                    <a:pt x="224" y="294"/>
                    <a:pt x="227" y="292"/>
                  </a:cubicBezTo>
                  <a:cubicBezTo>
                    <a:pt x="227" y="292"/>
                    <a:pt x="227" y="292"/>
                    <a:pt x="227" y="292"/>
                  </a:cubicBezTo>
                  <a:cubicBezTo>
                    <a:pt x="229" y="291"/>
                    <a:pt x="231" y="290"/>
                    <a:pt x="233" y="289"/>
                  </a:cubicBezTo>
                  <a:cubicBezTo>
                    <a:pt x="236" y="287"/>
                    <a:pt x="237" y="282"/>
                    <a:pt x="235" y="279"/>
                  </a:cubicBezTo>
                  <a:moveTo>
                    <a:pt x="128" y="120"/>
                  </a:moveTo>
                  <a:cubicBezTo>
                    <a:pt x="125" y="116"/>
                    <a:pt x="127" y="110"/>
                    <a:pt x="132" y="108"/>
                  </a:cubicBezTo>
                  <a:cubicBezTo>
                    <a:pt x="136" y="105"/>
                    <a:pt x="142" y="107"/>
                    <a:pt x="145" y="111"/>
                  </a:cubicBezTo>
                  <a:cubicBezTo>
                    <a:pt x="147" y="116"/>
                    <a:pt x="145" y="122"/>
                    <a:pt x="141" y="124"/>
                  </a:cubicBezTo>
                  <a:cubicBezTo>
                    <a:pt x="136" y="127"/>
                    <a:pt x="130" y="125"/>
                    <a:pt x="128" y="120"/>
                  </a:cubicBezTo>
                  <a:moveTo>
                    <a:pt x="202" y="130"/>
                  </a:moveTo>
                  <a:cubicBezTo>
                    <a:pt x="205" y="135"/>
                    <a:pt x="203" y="140"/>
                    <a:pt x="198" y="143"/>
                  </a:cubicBezTo>
                  <a:cubicBezTo>
                    <a:pt x="194" y="145"/>
                    <a:pt x="188" y="144"/>
                    <a:pt x="186" y="139"/>
                  </a:cubicBezTo>
                  <a:cubicBezTo>
                    <a:pt x="183" y="134"/>
                    <a:pt x="185" y="129"/>
                    <a:pt x="190" y="126"/>
                  </a:cubicBezTo>
                  <a:cubicBezTo>
                    <a:pt x="194" y="124"/>
                    <a:pt x="200" y="126"/>
                    <a:pt x="202" y="130"/>
                  </a:cubicBezTo>
                  <a:moveTo>
                    <a:pt x="109" y="178"/>
                  </a:moveTo>
                  <a:cubicBezTo>
                    <a:pt x="107" y="174"/>
                    <a:pt x="108" y="168"/>
                    <a:pt x="113" y="165"/>
                  </a:cubicBezTo>
                  <a:cubicBezTo>
                    <a:pt x="118" y="163"/>
                    <a:pt x="123" y="165"/>
                    <a:pt x="126" y="169"/>
                  </a:cubicBezTo>
                  <a:cubicBezTo>
                    <a:pt x="128" y="174"/>
                    <a:pt x="126" y="180"/>
                    <a:pt x="122" y="182"/>
                  </a:cubicBezTo>
                  <a:cubicBezTo>
                    <a:pt x="117" y="185"/>
                    <a:pt x="112" y="183"/>
                    <a:pt x="109" y="178"/>
                  </a:cubicBezTo>
                  <a:moveTo>
                    <a:pt x="133" y="166"/>
                  </a:moveTo>
                  <a:cubicBezTo>
                    <a:pt x="127" y="154"/>
                    <a:pt x="132" y="140"/>
                    <a:pt x="144" y="133"/>
                  </a:cubicBezTo>
                  <a:cubicBezTo>
                    <a:pt x="156" y="127"/>
                    <a:pt x="170" y="132"/>
                    <a:pt x="177" y="144"/>
                  </a:cubicBezTo>
                  <a:cubicBezTo>
                    <a:pt x="183" y="156"/>
                    <a:pt x="178" y="170"/>
                    <a:pt x="166" y="177"/>
                  </a:cubicBezTo>
                  <a:cubicBezTo>
                    <a:pt x="155" y="183"/>
                    <a:pt x="140" y="178"/>
                    <a:pt x="133" y="166"/>
                  </a:cubicBezTo>
                  <a:moveTo>
                    <a:pt x="167" y="197"/>
                  </a:moveTo>
                  <a:cubicBezTo>
                    <a:pt x="165" y="192"/>
                    <a:pt x="166" y="187"/>
                    <a:pt x="171" y="184"/>
                  </a:cubicBezTo>
                  <a:cubicBezTo>
                    <a:pt x="176" y="182"/>
                    <a:pt x="181" y="183"/>
                    <a:pt x="184" y="188"/>
                  </a:cubicBezTo>
                  <a:cubicBezTo>
                    <a:pt x="186" y="193"/>
                    <a:pt x="184" y="198"/>
                    <a:pt x="180" y="201"/>
                  </a:cubicBezTo>
                  <a:cubicBezTo>
                    <a:pt x="175" y="203"/>
                    <a:pt x="169" y="202"/>
                    <a:pt x="167" y="197"/>
                  </a:cubicBezTo>
                </a:path>
              </a:pathLst>
            </a:custGeom>
            <a:solidFill>
              <a:srgbClr val="F18E39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2" name="Picture 3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9514" y="2500352"/>
              <a:ext cx="84722" cy="22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3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2862866"/>
              <a:ext cx="53766" cy="76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Freeform 40"/>
            <p:cNvSpPr>
              <a:spLocks noEditPoints="1"/>
            </p:cNvSpPr>
            <p:nvPr/>
          </p:nvSpPr>
          <p:spPr bwMode="auto">
            <a:xfrm>
              <a:off x="8130965" y="2556562"/>
              <a:ext cx="366587" cy="365773"/>
            </a:xfrm>
            <a:custGeom>
              <a:avLst/>
              <a:gdLst>
                <a:gd name="T0" fmla="*/ 143 w 190"/>
                <a:gd name="T1" fmla="*/ 160 h 190"/>
                <a:gd name="T2" fmla="*/ 161 w 190"/>
                <a:gd name="T3" fmla="*/ 163 h 190"/>
                <a:gd name="T4" fmla="*/ 161 w 190"/>
                <a:gd name="T5" fmla="*/ 153 h 190"/>
                <a:gd name="T6" fmla="*/ 171 w 190"/>
                <a:gd name="T7" fmla="*/ 143 h 190"/>
                <a:gd name="T8" fmla="*/ 177 w 190"/>
                <a:gd name="T9" fmla="*/ 133 h 190"/>
                <a:gd name="T10" fmla="*/ 176 w 190"/>
                <a:gd name="T11" fmla="*/ 118 h 190"/>
                <a:gd name="T12" fmla="*/ 188 w 190"/>
                <a:gd name="T13" fmla="*/ 113 h 190"/>
                <a:gd name="T14" fmla="*/ 175 w 190"/>
                <a:gd name="T15" fmla="*/ 100 h 190"/>
                <a:gd name="T16" fmla="*/ 189 w 190"/>
                <a:gd name="T17" fmla="*/ 90 h 190"/>
                <a:gd name="T18" fmla="*/ 182 w 190"/>
                <a:gd name="T19" fmla="*/ 83 h 190"/>
                <a:gd name="T20" fmla="*/ 181 w 190"/>
                <a:gd name="T21" fmla="*/ 69 h 190"/>
                <a:gd name="T22" fmla="*/ 177 w 190"/>
                <a:gd name="T23" fmla="*/ 58 h 190"/>
                <a:gd name="T24" fmla="*/ 168 w 190"/>
                <a:gd name="T25" fmla="*/ 47 h 190"/>
                <a:gd name="T26" fmla="*/ 169 w 190"/>
                <a:gd name="T27" fmla="*/ 37 h 190"/>
                <a:gd name="T28" fmla="*/ 153 w 190"/>
                <a:gd name="T29" fmla="*/ 38 h 190"/>
                <a:gd name="T30" fmla="*/ 153 w 190"/>
                <a:gd name="T31" fmla="*/ 20 h 190"/>
                <a:gd name="T32" fmla="*/ 142 w 190"/>
                <a:gd name="T33" fmla="*/ 21 h 190"/>
                <a:gd name="T34" fmla="*/ 131 w 190"/>
                <a:gd name="T35" fmla="*/ 13 h 190"/>
                <a:gd name="T36" fmla="*/ 120 w 190"/>
                <a:gd name="T37" fmla="*/ 9 h 190"/>
                <a:gd name="T38" fmla="*/ 106 w 190"/>
                <a:gd name="T39" fmla="*/ 8 h 190"/>
                <a:gd name="T40" fmla="*/ 99 w 190"/>
                <a:gd name="T41" fmla="*/ 0 h 190"/>
                <a:gd name="T42" fmla="*/ 89 w 190"/>
                <a:gd name="T43" fmla="*/ 14 h 190"/>
                <a:gd name="T44" fmla="*/ 81 w 190"/>
                <a:gd name="T45" fmla="*/ 6 h 190"/>
                <a:gd name="T46" fmla="*/ 69 w 190"/>
                <a:gd name="T47" fmla="*/ 9 h 190"/>
                <a:gd name="T48" fmla="*/ 57 w 190"/>
                <a:gd name="T49" fmla="*/ 15 h 190"/>
                <a:gd name="T50" fmla="*/ 51 w 190"/>
                <a:gd name="T51" fmla="*/ 11 h 190"/>
                <a:gd name="T52" fmla="*/ 47 w 190"/>
                <a:gd name="T53" fmla="*/ 21 h 190"/>
                <a:gd name="T54" fmla="*/ 35 w 190"/>
                <a:gd name="T55" fmla="*/ 28 h 190"/>
                <a:gd name="T56" fmla="*/ 27 w 190"/>
                <a:gd name="T57" fmla="*/ 36 h 190"/>
                <a:gd name="T58" fmla="*/ 20 w 190"/>
                <a:gd name="T59" fmla="*/ 48 h 190"/>
                <a:gd name="T60" fmla="*/ 11 w 190"/>
                <a:gd name="T61" fmla="*/ 52 h 190"/>
                <a:gd name="T62" fmla="*/ 19 w 190"/>
                <a:gd name="T63" fmla="*/ 67 h 190"/>
                <a:gd name="T64" fmla="*/ 3 w 190"/>
                <a:gd name="T65" fmla="*/ 73 h 190"/>
                <a:gd name="T66" fmla="*/ 8 w 190"/>
                <a:gd name="T67" fmla="*/ 82 h 190"/>
                <a:gd name="T68" fmla="*/ 5 w 190"/>
                <a:gd name="T69" fmla="*/ 96 h 190"/>
                <a:gd name="T70" fmla="*/ 6 w 190"/>
                <a:gd name="T71" fmla="*/ 108 h 190"/>
                <a:gd name="T72" fmla="*/ 10 w 190"/>
                <a:gd name="T73" fmla="*/ 121 h 190"/>
                <a:gd name="T74" fmla="*/ 7 w 190"/>
                <a:gd name="T75" fmla="*/ 130 h 190"/>
                <a:gd name="T76" fmla="*/ 24 w 190"/>
                <a:gd name="T77" fmla="*/ 134 h 190"/>
                <a:gd name="T78" fmla="*/ 18 w 190"/>
                <a:gd name="T79" fmla="*/ 151 h 190"/>
                <a:gd name="T80" fmla="*/ 28 w 190"/>
                <a:gd name="T81" fmla="*/ 153 h 190"/>
                <a:gd name="T82" fmla="*/ 36 w 190"/>
                <a:gd name="T83" fmla="*/ 164 h 190"/>
                <a:gd name="T84" fmla="*/ 46 w 190"/>
                <a:gd name="T85" fmla="*/ 171 h 190"/>
                <a:gd name="T86" fmla="*/ 59 w 190"/>
                <a:gd name="T87" fmla="*/ 176 h 190"/>
                <a:gd name="T88" fmla="*/ 64 w 190"/>
                <a:gd name="T89" fmla="*/ 185 h 190"/>
                <a:gd name="T90" fmla="*/ 77 w 190"/>
                <a:gd name="T91" fmla="*/ 174 h 190"/>
                <a:gd name="T92" fmla="*/ 86 w 190"/>
                <a:gd name="T93" fmla="*/ 189 h 190"/>
                <a:gd name="T94" fmla="*/ 95 w 190"/>
                <a:gd name="T95" fmla="*/ 183 h 190"/>
                <a:gd name="T96" fmla="*/ 108 w 190"/>
                <a:gd name="T97" fmla="*/ 184 h 190"/>
                <a:gd name="T98" fmla="*/ 120 w 190"/>
                <a:gd name="T99" fmla="*/ 182 h 190"/>
                <a:gd name="T100" fmla="*/ 132 w 190"/>
                <a:gd name="T101" fmla="*/ 175 h 190"/>
                <a:gd name="T102" fmla="*/ 139 w 190"/>
                <a:gd name="T103" fmla="*/ 179 h 190"/>
                <a:gd name="T104" fmla="*/ 78 w 190"/>
                <a:gd name="T105" fmla="*/ 74 h 190"/>
                <a:gd name="T106" fmla="*/ 86 w 190"/>
                <a:gd name="T107" fmla="*/ 76 h 190"/>
                <a:gd name="T108" fmla="*/ 121 w 190"/>
                <a:gd name="T109" fmla="*/ 88 h 190"/>
                <a:gd name="T110" fmla="*/ 124 w 190"/>
                <a:gd name="T111" fmla="*/ 80 h 190"/>
                <a:gd name="T112" fmla="*/ 77 w 190"/>
                <a:gd name="T113" fmla="*/ 104 h 190"/>
                <a:gd name="T114" fmla="*/ 81 w 190"/>
                <a:gd name="T115" fmla="*/ 102 h 190"/>
                <a:gd name="T116" fmla="*/ 102 w 190"/>
                <a:gd name="T117" fmla="*/ 108 h 190"/>
                <a:gd name="T118" fmla="*/ 104 w 190"/>
                <a:gd name="T119" fmla="*/ 113 h 190"/>
                <a:gd name="T120" fmla="*/ 102 w 190"/>
                <a:gd name="T121" fmla="*/ 12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0" h="190">
                  <a:moveTo>
                    <a:pt x="143" y="171"/>
                  </a:moveTo>
                  <a:cubicBezTo>
                    <a:pt x="142" y="169"/>
                    <a:pt x="142" y="169"/>
                    <a:pt x="142" y="169"/>
                  </a:cubicBezTo>
                  <a:cubicBezTo>
                    <a:pt x="140" y="167"/>
                    <a:pt x="140" y="163"/>
                    <a:pt x="143" y="160"/>
                  </a:cubicBezTo>
                  <a:cubicBezTo>
                    <a:pt x="146" y="157"/>
                    <a:pt x="151" y="158"/>
                    <a:pt x="153" y="161"/>
                  </a:cubicBezTo>
                  <a:cubicBezTo>
                    <a:pt x="154" y="163"/>
                    <a:pt x="154" y="163"/>
                    <a:pt x="154" y="163"/>
                  </a:cubicBezTo>
                  <a:cubicBezTo>
                    <a:pt x="156" y="165"/>
                    <a:pt x="159" y="165"/>
                    <a:pt x="161" y="163"/>
                  </a:cubicBezTo>
                  <a:cubicBezTo>
                    <a:pt x="162" y="162"/>
                    <a:pt x="162" y="161"/>
                    <a:pt x="163" y="160"/>
                  </a:cubicBezTo>
                  <a:cubicBezTo>
                    <a:pt x="165" y="159"/>
                    <a:pt x="165" y="156"/>
                    <a:pt x="163" y="154"/>
                  </a:cubicBezTo>
                  <a:cubicBezTo>
                    <a:pt x="161" y="153"/>
                    <a:pt x="161" y="153"/>
                    <a:pt x="161" y="153"/>
                  </a:cubicBezTo>
                  <a:cubicBezTo>
                    <a:pt x="159" y="151"/>
                    <a:pt x="158" y="147"/>
                    <a:pt x="159" y="144"/>
                  </a:cubicBezTo>
                  <a:cubicBezTo>
                    <a:pt x="161" y="140"/>
                    <a:pt x="166" y="139"/>
                    <a:pt x="169" y="142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3" y="145"/>
                    <a:pt x="176" y="144"/>
                    <a:pt x="177" y="142"/>
                  </a:cubicBezTo>
                  <a:cubicBezTo>
                    <a:pt x="178" y="141"/>
                    <a:pt x="178" y="140"/>
                    <a:pt x="179" y="139"/>
                  </a:cubicBezTo>
                  <a:cubicBezTo>
                    <a:pt x="180" y="136"/>
                    <a:pt x="179" y="134"/>
                    <a:pt x="177" y="133"/>
                  </a:cubicBezTo>
                  <a:cubicBezTo>
                    <a:pt x="175" y="132"/>
                    <a:pt x="175" y="132"/>
                    <a:pt x="175" y="132"/>
                  </a:cubicBezTo>
                  <a:cubicBezTo>
                    <a:pt x="171" y="130"/>
                    <a:pt x="169" y="126"/>
                    <a:pt x="171" y="123"/>
                  </a:cubicBezTo>
                  <a:cubicBezTo>
                    <a:pt x="169" y="120"/>
                    <a:pt x="172" y="116"/>
                    <a:pt x="176" y="118"/>
                  </a:cubicBezTo>
                  <a:cubicBezTo>
                    <a:pt x="181" y="120"/>
                    <a:pt x="181" y="120"/>
                    <a:pt x="181" y="120"/>
                  </a:cubicBezTo>
                  <a:cubicBezTo>
                    <a:pt x="184" y="121"/>
                    <a:pt x="186" y="119"/>
                    <a:pt x="187" y="117"/>
                  </a:cubicBezTo>
                  <a:cubicBezTo>
                    <a:pt x="187" y="116"/>
                    <a:pt x="188" y="114"/>
                    <a:pt x="188" y="113"/>
                  </a:cubicBezTo>
                  <a:cubicBezTo>
                    <a:pt x="188" y="111"/>
                    <a:pt x="186" y="108"/>
                    <a:pt x="184" y="108"/>
                  </a:cubicBezTo>
                  <a:cubicBezTo>
                    <a:pt x="182" y="108"/>
                    <a:pt x="182" y="108"/>
                    <a:pt x="182" y="108"/>
                  </a:cubicBezTo>
                  <a:cubicBezTo>
                    <a:pt x="178" y="107"/>
                    <a:pt x="175" y="104"/>
                    <a:pt x="175" y="100"/>
                  </a:cubicBezTo>
                  <a:cubicBezTo>
                    <a:pt x="176" y="97"/>
                    <a:pt x="179" y="94"/>
                    <a:pt x="183" y="94"/>
                  </a:cubicBezTo>
                  <a:cubicBezTo>
                    <a:pt x="185" y="94"/>
                    <a:pt x="185" y="94"/>
                    <a:pt x="185" y="94"/>
                  </a:cubicBezTo>
                  <a:cubicBezTo>
                    <a:pt x="187" y="95"/>
                    <a:pt x="190" y="93"/>
                    <a:pt x="189" y="90"/>
                  </a:cubicBezTo>
                  <a:cubicBezTo>
                    <a:pt x="189" y="89"/>
                    <a:pt x="189" y="87"/>
                    <a:pt x="189" y="86"/>
                  </a:cubicBezTo>
                  <a:cubicBezTo>
                    <a:pt x="189" y="84"/>
                    <a:pt x="186" y="82"/>
                    <a:pt x="184" y="82"/>
                  </a:cubicBezTo>
                  <a:cubicBezTo>
                    <a:pt x="182" y="83"/>
                    <a:pt x="182" y="83"/>
                    <a:pt x="182" y="83"/>
                  </a:cubicBezTo>
                  <a:cubicBezTo>
                    <a:pt x="178" y="84"/>
                    <a:pt x="174" y="81"/>
                    <a:pt x="174" y="77"/>
                  </a:cubicBezTo>
                  <a:cubicBezTo>
                    <a:pt x="173" y="74"/>
                    <a:pt x="175" y="70"/>
                    <a:pt x="179" y="69"/>
                  </a:cubicBezTo>
                  <a:cubicBezTo>
                    <a:pt x="181" y="69"/>
                    <a:pt x="181" y="69"/>
                    <a:pt x="181" y="69"/>
                  </a:cubicBezTo>
                  <a:cubicBezTo>
                    <a:pt x="183" y="69"/>
                    <a:pt x="185" y="66"/>
                    <a:pt x="184" y="63"/>
                  </a:cubicBezTo>
                  <a:cubicBezTo>
                    <a:pt x="184" y="62"/>
                    <a:pt x="183" y="61"/>
                    <a:pt x="183" y="60"/>
                  </a:cubicBezTo>
                  <a:cubicBezTo>
                    <a:pt x="182" y="58"/>
                    <a:pt x="179" y="57"/>
                    <a:pt x="177" y="58"/>
                  </a:cubicBezTo>
                  <a:cubicBezTo>
                    <a:pt x="175" y="59"/>
                    <a:pt x="175" y="59"/>
                    <a:pt x="175" y="59"/>
                  </a:cubicBezTo>
                  <a:cubicBezTo>
                    <a:pt x="171" y="61"/>
                    <a:pt x="167" y="59"/>
                    <a:pt x="166" y="56"/>
                  </a:cubicBezTo>
                  <a:cubicBezTo>
                    <a:pt x="164" y="53"/>
                    <a:pt x="165" y="48"/>
                    <a:pt x="168" y="47"/>
                  </a:cubicBezTo>
                  <a:cubicBezTo>
                    <a:pt x="170" y="46"/>
                    <a:pt x="170" y="46"/>
                    <a:pt x="170" y="46"/>
                  </a:cubicBezTo>
                  <a:cubicBezTo>
                    <a:pt x="172" y="45"/>
                    <a:pt x="173" y="42"/>
                    <a:pt x="172" y="40"/>
                  </a:cubicBezTo>
                  <a:cubicBezTo>
                    <a:pt x="171" y="39"/>
                    <a:pt x="170" y="38"/>
                    <a:pt x="169" y="37"/>
                  </a:cubicBezTo>
                  <a:cubicBezTo>
                    <a:pt x="168" y="35"/>
                    <a:pt x="165" y="34"/>
                    <a:pt x="163" y="36"/>
                  </a:cubicBezTo>
                  <a:cubicBezTo>
                    <a:pt x="161" y="38"/>
                    <a:pt x="161" y="38"/>
                    <a:pt x="161" y="38"/>
                  </a:cubicBezTo>
                  <a:cubicBezTo>
                    <a:pt x="159" y="40"/>
                    <a:pt x="155" y="40"/>
                    <a:pt x="153" y="38"/>
                  </a:cubicBezTo>
                  <a:cubicBezTo>
                    <a:pt x="149" y="36"/>
                    <a:pt x="149" y="31"/>
                    <a:pt x="152" y="28"/>
                  </a:cubicBezTo>
                  <a:cubicBezTo>
                    <a:pt x="153" y="27"/>
                    <a:pt x="153" y="27"/>
                    <a:pt x="153" y="27"/>
                  </a:cubicBezTo>
                  <a:cubicBezTo>
                    <a:pt x="155" y="25"/>
                    <a:pt x="155" y="22"/>
                    <a:pt x="153" y="20"/>
                  </a:cubicBezTo>
                  <a:cubicBezTo>
                    <a:pt x="152" y="19"/>
                    <a:pt x="151" y="19"/>
                    <a:pt x="150" y="18"/>
                  </a:cubicBezTo>
                  <a:cubicBezTo>
                    <a:pt x="148" y="16"/>
                    <a:pt x="145" y="17"/>
                    <a:pt x="144" y="19"/>
                  </a:cubicBezTo>
                  <a:cubicBezTo>
                    <a:pt x="142" y="21"/>
                    <a:pt x="142" y="21"/>
                    <a:pt x="142" y="21"/>
                  </a:cubicBezTo>
                  <a:cubicBezTo>
                    <a:pt x="141" y="25"/>
                    <a:pt x="136" y="26"/>
                    <a:pt x="133" y="24"/>
                  </a:cubicBezTo>
                  <a:cubicBezTo>
                    <a:pt x="130" y="22"/>
                    <a:pt x="129" y="18"/>
                    <a:pt x="131" y="15"/>
                  </a:cubicBezTo>
                  <a:cubicBezTo>
                    <a:pt x="131" y="13"/>
                    <a:pt x="131" y="13"/>
                    <a:pt x="131" y="13"/>
                  </a:cubicBezTo>
                  <a:cubicBezTo>
                    <a:pt x="133" y="11"/>
                    <a:pt x="132" y="8"/>
                    <a:pt x="129" y="7"/>
                  </a:cubicBezTo>
                  <a:cubicBezTo>
                    <a:pt x="128" y="6"/>
                    <a:pt x="127" y="6"/>
                    <a:pt x="126" y="6"/>
                  </a:cubicBezTo>
                  <a:cubicBezTo>
                    <a:pt x="123" y="5"/>
                    <a:pt x="121" y="6"/>
                    <a:pt x="120" y="9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19" y="15"/>
                    <a:pt x="115" y="17"/>
                    <a:pt x="111" y="16"/>
                  </a:cubicBezTo>
                  <a:cubicBezTo>
                    <a:pt x="108" y="15"/>
                    <a:pt x="106" y="11"/>
                    <a:pt x="106" y="8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3"/>
                    <a:pt x="106" y="1"/>
                    <a:pt x="103" y="1"/>
                  </a:cubicBezTo>
                  <a:cubicBezTo>
                    <a:pt x="102" y="1"/>
                    <a:pt x="101" y="1"/>
                    <a:pt x="99" y="0"/>
                  </a:cubicBezTo>
                  <a:cubicBezTo>
                    <a:pt x="97" y="0"/>
                    <a:pt x="95" y="2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11"/>
                    <a:pt x="92" y="14"/>
                    <a:pt x="89" y="14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5" y="15"/>
                    <a:pt x="82" y="12"/>
                    <a:pt x="81" y="8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79" y="2"/>
                    <a:pt x="76" y="2"/>
                  </a:cubicBezTo>
                  <a:cubicBezTo>
                    <a:pt x="75" y="2"/>
                    <a:pt x="74" y="3"/>
                    <a:pt x="72" y="3"/>
                  </a:cubicBezTo>
                  <a:cubicBezTo>
                    <a:pt x="70" y="4"/>
                    <a:pt x="69" y="6"/>
                    <a:pt x="69" y="9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1" y="14"/>
                    <a:pt x="70" y="18"/>
                    <a:pt x="66" y="19"/>
                  </a:cubicBezTo>
                  <a:cubicBezTo>
                    <a:pt x="63" y="21"/>
                    <a:pt x="59" y="19"/>
                    <a:pt x="57" y="15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6" y="11"/>
                    <a:pt x="53" y="10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0" y="12"/>
                    <a:pt x="48" y="12"/>
                    <a:pt x="47" y="13"/>
                  </a:cubicBezTo>
                  <a:cubicBezTo>
                    <a:pt x="45" y="14"/>
                    <a:pt x="45" y="17"/>
                    <a:pt x="46" y="19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24"/>
                    <a:pt x="49" y="28"/>
                    <a:pt x="46" y="31"/>
                  </a:cubicBezTo>
                  <a:cubicBezTo>
                    <a:pt x="43" y="33"/>
                    <a:pt x="39" y="32"/>
                    <a:pt x="36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4" y="25"/>
                    <a:pt x="31" y="25"/>
                    <a:pt x="29" y="27"/>
                  </a:cubicBezTo>
                  <a:cubicBezTo>
                    <a:pt x="28" y="28"/>
                    <a:pt x="27" y="29"/>
                    <a:pt x="26" y="30"/>
                  </a:cubicBezTo>
                  <a:cubicBezTo>
                    <a:pt x="24" y="32"/>
                    <a:pt x="25" y="34"/>
                    <a:pt x="27" y="36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31" y="40"/>
                    <a:pt x="32" y="44"/>
                    <a:pt x="30" y="47"/>
                  </a:cubicBezTo>
                  <a:cubicBezTo>
                    <a:pt x="27" y="50"/>
                    <a:pt x="23" y="50"/>
                    <a:pt x="20" y="48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7" y="45"/>
                    <a:pt x="14" y="46"/>
                    <a:pt x="12" y="48"/>
                  </a:cubicBezTo>
                  <a:cubicBezTo>
                    <a:pt x="12" y="49"/>
                    <a:pt x="11" y="51"/>
                    <a:pt x="11" y="52"/>
                  </a:cubicBezTo>
                  <a:cubicBezTo>
                    <a:pt x="9" y="54"/>
                    <a:pt x="10" y="57"/>
                    <a:pt x="13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8" y="60"/>
                    <a:pt x="20" y="64"/>
                    <a:pt x="19" y="67"/>
                  </a:cubicBezTo>
                  <a:cubicBezTo>
                    <a:pt x="20" y="70"/>
                    <a:pt x="17" y="74"/>
                    <a:pt x="14" y="73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6" y="69"/>
                    <a:pt x="3" y="71"/>
                    <a:pt x="3" y="73"/>
                  </a:cubicBezTo>
                  <a:cubicBezTo>
                    <a:pt x="2" y="75"/>
                    <a:pt x="2" y="76"/>
                    <a:pt x="2" y="77"/>
                  </a:cubicBezTo>
                  <a:cubicBezTo>
                    <a:pt x="1" y="80"/>
                    <a:pt x="3" y="82"/>
                    <a:pt x="6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11" y="83"/>
                    <a:pt x="14" y="85"/>
                    <a:pt x="14" y="89"/>
                  </a:cubicBezTo>
                  <a:cubicBezTo>
                    <a:pt x="14" y="93"/>
                    <a:pt x="11" y="96"/>
                    <a:pt x="7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2" y="96"/>
                    <a:pt x="0" y="98"/>
                    <a:pt x="0" y="100"/>
                  </a:cubicBezTo>
                  <a:cubicBezTo>
                    <a:pt x="0" y="102"/>
                    <a:pt x="0" y="103"/>
                    <a:pt x="0" y="104"/>
                  </a:cubicBezTo>
                  <a:cubicBezTo>
                    <a:pt x="1" y="107"/>
                    <a:pt x="3" y="108"/>
                    <a:pt x="6" y="108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11" y="107"/>
                    <a:pt x="14" y="108"/>
                    <a:pt x="15" y="112"/>
                  </a:cubicBezTo>
                  <a:cubicBezTo>
                    <a:pt x="17" y="116"/>
                    <a:pt x="15" y="120"/>
                    <a:pt x="10" y="121"/>
                  </a:cubicBezTo>
                  <a:cubicBezTo>
                    <a:pt x="9" y="121"/>
                    <a:pt x="9" y="121"/>
                    <a:pt x="9" y="121"/>
                  </a:cubicBezTo>
                  <a:cubicBezTo>
                    <a:pt x="6" y="122"/>
                    <a:pt x="5" y="124"/>
                    <a:pt x="5" y="127"/>
                  </a:cubicBezTo>
                  <a:cubicBezTo>
                    <a:pt x="6" y="128"/>
                    <a:pt x="6" y="129"/>
                    <a:pt x="7" y="130"/>
                  </a:cubicBezTo>
                  <a:cubicBezTo>
                    <a:pt x="8" y="133"/>
                    <a:pt x="11" y="134"/>
                    <a:pt x="13" y="132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18" y="130"/>
                    <a:pt x="22" y="131"/>
                    <a:pt x="24" y="134"/>
                  </a:cubicBezTo>
                  <a:cubicBezTo>
                    <a:pt x="26" y="138"/>
                    <a:pt x="24" y="142"/>
                    <a:pt x="21" y="143"/>
                  </a:cubicBezTo>
                  <a:cubicBezTo>
                    <a:pt x="19" y="144"/>
                    <a:pt x="19" y="144"/>
                    <a:pt x="19" y="144"/>
                  </a:cubicBezTo>
                  <a:cubicBezTo>
                    <a:pt x="17" y="146"/>
                    <a:pt x="16" y="149"/>
                    <a:pt x="18" y="151"/>
                  </a:cubicBezTo>
                  <a:cubicBezTo>
                    <a:pt x="19" y="152"/>
                    <a:pt x="19" y="153"/>
                    <a:pt x="20" y="154"/>
                  </a:cubicBezTo>
                  <a:cubicBezTo>
                    <a:pt x="22" y="156"/>
                    <a:pt x="25" y="156"/>
                    <a:pt x="27" y="154"/>
                  </a:cubicBezTo>
                  <a:cubicBezTo>
                    <a:pt x="28" y="153"/>
                    <a:pt x="28" y="153"/>
                    <a:pt x="28" y="153"/>
                  </a:cubicBezTo>
                  <a:cubicBezTo>
                    <a:pt x="31" y="150"/>
                    <a:pt x="34" y="150"/>
                    <a:pt x="37" y="152"/>
                  </a:cubicBezTo>
                  <a:cubicBezTo>
                    <a:pt x="40" y="154"/>
                    <a:pt x="41" y="159"/>
                    <a:pt x="38" y="162"/>
                  </a:cubicBezTo>
                  <a:cubicBezTo>
                    <a:pt x="36" y="164"/>
                    <a:pt x="36" y="164"/>
                    <a:pt x="36" y="164"/>
                  </a:cubicBezTo>
                  <a:cubicBezTo>
                    <a:pt x="35" y="165"/>
                    <a:pt x="35" y="168"/>
                    <a:pt x="37" y="170"/>
                  </a:cubicBezTo>
                  <a:cubicBezTo>
                    <a:pt x="38" y="171"/>
                    <a:pt x="39" y="172"/>
                    <a:pt x="40" y="172"/>
                  </a:cubicBezTo>
                  <a:cubicBezTo>
                    <a:pt x="42" y="174"/>
                    <a:pt x="45" y="173"/>
                    <a:pt x="46" y="171"/>
                  </a:cubicBezTo>
                  <a:cubicBezTo>
                    <a:pt x="47" y="169"/>
                    <a:pt x="47" y="169"/>
                    <a:pt x="47" y="169"/>
                  </a:cubicBezTo>
                  <a:cubicBezTo>
                    <a:pt x="49" y="166"/>
                    <a:pt x="52" y="165"/>
                    <a:pt x="55" y="166"/>
                  </a:cubicBezTo>
                  <a:cubicBezTo>
                    <a:pt x="59" y="167"/>
                    <a:pt x="61" y="172"/>
                    <a:pt x="59" y="176"/>
                  </a:cubicBezTo>
                  <a:cubicBezTo>
                    <a:pt x="58" y="177"/>
                    <a:pt x="58" y="177"/>
                    <a:pt x="58" y="177"/>
                  </a:cubicBezTo>
                  <a:cubicBezTo>
                    <a:pt x="57" y="179"/>
                    <a:pt x="58" y="182"/>
                    <a:pt x="60" y="183"/>
                  </a:cubicBezTo>
                  <a:cubicBezTo>
                    <a:pt x="61" y="184"/>
                    <a:pt x="63" y="184"/>
                    <a:pt x="64" y="185"/>
                  </a:cubicBezTo>
                  <a:cubicBezTo>
                    <a:pt x="66" y="185"/>
                    <a:pt x="69" y="184"/>
                    <a:pt x="69" y="182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1" y="176"/>
                    <a:pt x="74" y="174"/>
                    <a:pt x="77" y="174"/>
                  </a:cubicBezTo>
                  <a:cubicBezTo>
                    <a:pt x="81" y="174"/>
                    <a:pt x="84" y="178"/>
                    <a:pt x="83" y="182"/>
                  </a:cubicBezTo>
                  <a:cubicBezTo>
                    <a:pt x="83" y="184"/>
                    <a:pt x="83" y="184"/>
                    <a:pt x="83" y="184"/>
                  </a:cubicBezTo>
                  <a:cubicBezTo>
                    <a:pt x="82" y="187"/>
                    <a:pt x="84" y="189"/>
                    <a:pt x="86" y="189"/>
                  </a:cubicBezTo>
                  <a:cubicBezTo>
                    <a:pt x="88" y="190"/>
                    <a:pt x="89" y="190"/>
                    <a:pt x="90" y="190"/>
                  </a:cubicBezTo>
                  <a:cubicBezTo>
                    <a:pt x="93" y="190"/>
                    <a:pt x="95" y="188"/>
                    <a:pt x="95" y="185"/>
                  </a:cubicBezTo>
                  <a:cubicBezTo>
                    <a:pt x="95" y="183"/>
                    <a:pt x="95" y="183"/>
                    <a:pt x="95" y="183"/>
                  </a:cubicBezTo>
                  <a:cubicBezTo>
                    <a:pt x="94" y="179"/>
                    <a:pt x="97" y="176"/>
                    <a:pt x="101" y="176"/>
                  </a:cubicBezTo>
                  <a:cubicBezTo>
                    <a:pt x="104" y="174"/>
                    <a:pt x="108" y="176"/>
                    <a:pt x="108" y="180"/>
                  </a:cubicBezTo>
                  <a:cubicBezTo>
                    <a:pt x="108" y="184"/>
                    <a:pt x="108" y="184"/>
                    <a:pt x="108" y="184"/>
                  </a:cubicBezTo>
                  <a:cubicBezTo>
                    <a:pt x="108" y="187"/>
                    <a:pt x="111" y="189"/>
                    <a:pt x="113" y="188"/>
                  </a:cubicBezTo>
                  <a:cubicBezTo>
                    <a:pt x="115" y="188"/>
                    <a:pt x="116" y="187"/>
                    <a:pt x="117" y="187"/>
                  </a:cubicBezTo>
                  <a:cubicBezTo>
                    <a:pt x="120" y="187"/>
                    <a:pt x="121" y="184"/>
                    <a:pt x="120" y="182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18" y="176"/>
                    <a:pt x="120" y="171"/>
                    <a:pt x="125" y="170"/>
                  </a:cubicBezTo>
                  <a:cubicBezTo>
                    <a:pt x="128" y="170"/>
                    <a:pt x="131" y="172"/>
                    <a:pt x="132" y="175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134" y="179"/>
                    <a:pt x="136" y="180"/>
                    <a:pt x="139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40" y="178"/>
                    <a:pt x="141" y="178"/>
                    <a:pt x="142" y="177"/>
                  </a:cubicBezTo>
                  <a:cubicBezTo>
                    <a:pt x="144" y="176"/>
                    <a:pt x="145" y="173"/>
                    <a:pt x="143" y="171"/>
                  </a:cubicBezTo>
                  <a:close/>
                  <a:moveTo>
                    <a:pt x="78" y="74"/>
                  </a:moveTo>
                  <a:cubicBezTo>
                    <a:pt x="77" y="71"/>
                    <a:pt x="78" y="68"/>
                    <a:pt x="80" y="66"/>
                  </a:cubicBezTo>
                  <a:cubicBezTo>
                    <a:pt x="83" y="65"/>
                    <a:pt x="87" y="66"/>
                    <a:pt x="88" y="69"/>
                  </a:cubicBezTo>
                  <a:cubicBezTo>
                    <a:pt x="90" y="71"/>
                    <a:pt x="89" y="75"/>
                    <a:pt x="86" y="76"/>
                  </a:cubicBezTo>
                  <a:cubicBezTo>
                    <a:pt x="83" y="78"/>
                    <a:pt x="79" y="77"/>
                    <a:pt x="78" y="74"/>
                  </a:cubicBezTo>
                  <a:close/>
                  <a:moveTo>
                    <a:pt x="124" y="80"/>
                  </a:moveTo>
                  <a:cubicBezTo>
                    <a:pt x="125" y="83"/>
                    <a:pt x="124" y="86"/>
                    <a:pt x="121" y="88"/>
                  </a:cubicBezTo>
                  <a:cubicBezTo>
                    <a:pt x="118" y="89"/>
                    <a:pt x="115" y="88"/>
                    <a:pt x="113" y="85"/>
                  </a:cubicBezTo>
                  <a:cubicBezTo>
                    <a:pt x="112" y="83"/>
                    <a:pt x="113" y="79"/>
                    <a:pt x="116" y="78"/>
                  </a:cubicBezTo>
                  <a:cubicBezTo>
                    <a:pt x="119" y="76"/>
                    <a:pt x="122" y="77"/>
                    <a:pt x="124" y="80"/>
                  </a:cubicBezTo>
                  <a:close/>
                  <a:moveTo>
                    <a:pt x="67" y="109"/>
                  </a:moveTo>
                  <a:cubicBezTo>
                    <a:pt x="65" y="107"/>
                    <a:pt x="66" y="103"/>
                    <a:pt x="69" y="102"/>
                  </a:cubicBezTo>
                  <a:cubicBezTo>
                    <a:pt x="72" y="100"/>
                    <a:pt x="75" y="101"/>
                    <a:pt x="77" y="104"/>
                  </a:cubicBezTo>
                  <a:cubicBezTo>
                    <a:pt x="78" y="107"/>
                    <a:pt x="77" y="110"/>
                    <a:pt x="74" y="112"/>
                  </a:cubicBezTo>
                  <a:cubicBezTo>
                    <a:pt x="72" y="113"/>
                    <a:pt x="68" y="112"/>
                    <a:pt x="67" y="109"/>
                  </a:cubicBezTo>
                  <a:close/>
                  <a:moveTo>
                    <a:pt x="81" y="102"/>
                  </a:moveTo>
                  <a:cubicBezTo>
                    <a:pt x="78" y="95"/>
                    <a:pt x="80" y="86"/>
                    <a:pt x="88" y="82"/>
                  </a:cubicBezTo>
                  <a:cubicBezTo>
                    <a:pt x="95" y="78"/>
                    <a:pt x="104" y="81"/>
                    <a:pt x="108" y="88"/>
                  </a:cubicBezTo>
                  <a:cubicBezTo>
                    <a:pt x="112" y="96"/>
                    <a:pt x="109" y="105"/>
                    <a:pt x="102" y="108"/>
                  </a:cubicBezTo>
                  <a:cubicBezTo>
                    <a:pt x="94" y="112"/>
                    <a:pt x="85" y="109"/>
                    <a:pt x="81" y="102"/>
                  </a:cubicBezTo>
                  <a:close/>
                  <a:moveTo>
                    <a:pt x="102" y="121"/>
                  </a:moveTo>
                  <a:cubicBezTo>
                    <a:pt x="100" y="118"/>
                    <a:pt x="102" y="114"/>
                    <a:pt x="104" y="113"/>
                  </a:cubicBezTo>
                  <a:cubicBezTo>
                    <a:pt x="107" y="111"/>
                    <a:pt x="111" y="113"/>
                    <a:pt x="112" y="115"/>
                  </a:cubicBezTo>
                  <a:cubicBezTo>
                    <a:pt x="114" y="118"/>
                    <a:pt x="113" y="122"/>
                    <a:pt x="110" y="123"/>
                  </a:cubicBezTo>
                  <a:cubicBezTo>
                    <a:pt x="107" y="125"/>
                    <a:pt x="103" y="124"/>
                    <a:pt x="102" y="12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5" name="Freeform 41"/>
            <p:cNvSpPr>
              <a:spLocks noEditPoints="1"/>
            </p:cNvSpPr>
            <p:nvPr/>
          </p:nvSpPr>
          <p:spPr bwMode="auto">
            <a:xfrm>
              <a:off x="6607592" y="3575676"/>
              <a:ext cx="1232549" cy="1236621"/>
            </a:xfrm>
            <a:custGeom>
              <a:avLst/>
              <a:gdLst>
                <a:gd name="T0" fmla="*/ 619 w 640"/>
                <a:gd name="T1" fmla="*/ 436 h 642"/>
                <a:gd name="T2" fmla="*/ 614 w 640"/>
                <a:gd name="T3" fmla="*/ 371 h 642"/>
                <a:gd name="T4" fmla="*/ 625 w 640"/>
                <a:gd name="T5" fmla="*/ 332 h 642"/>
                <a:gd name="T6" fmla="*/ 623 w 640"/>
                <a:gd name="T7" fmla="*/ 286 h 642"/>
                <a:gd name="T8" fmla="*/ 608 w 640"/>
                <a:gd name="T9" fmla="*/ 248 h 642"/>
                <a:gd name="T10" fmla="*/ 609 w 640"/>
                <a:gd name="T11" fmla="*/ 182 h 642"/>
                <a:gd name="T12" fmla="*/ 547 w 640"/>
                <a:gd name="T13" fmla="*/ 167 h 642"/>
                <a:gd name="T14" fmla="*/ 550 w 640"/>
                <a:gd name="T15" fmla="*/ 97 h 642"/>
                <a:gd name="T16" fmla="*/ 488 w 640"/>
                <a:gd name="T17" fmla="*/ 74 h 642"/>
                <a:gd name="T18" fmla="*/ 457 w 640"/>
                <a:gd name="T19" fmla="*/ 48 h 642"/>
                <a:gd name="T20" fmla="*/ 414 w 640"/>
                <a:gd name="T21" fmla="*/ 31 h 642"/>
                <a:gd name="T22" fmla="*/ 374 w 640"/>
                <a:gd name="T23" fmla="*/ 29 h 642"/>
                <a:gd name="T24" fmla="*/ 314 w 640"/>
                <a:gd name="T25" fmla="*/ 0 h 642"/>
                <a:gd name="T26" fmla="*/ 266 w 640"/>
                <a:gd name="T27" fmla="*/ 52 h 642"/>
                <a:gd name="T28" fmla="*/ 224 w 640"/>
                <a:gd name="T29" fmla="*/ 15 h 642"/>
                <a:gd name="T30" fmla="*/ 200 w 640"/>
                <a:gd name="T31" fmla="*/ 75 h 642"/>
                <a:gd name="T32" fmla="*/ 131 w 640"/>
                <a:gd name="T33" fmla="*/ 62 h 642"/>
                <a:gd name="T34" fmla="*/ 100 w 640"/>
                <a:gd name="T35" fmla="*/ 120 h 642"/>
                <a:gd name="T36" fmla="*/ 70 w 640"/>
                <a:gd name="T37" fmla="*/ 147 h 642"/>
                <a:gd name="T38" fmla="*/ 47 w 640"/>
                <a:gd name="T39" fmla="*/ 187 h 642"/>
                <a:gd name="T40" fmla="*/ 39 w 640"/>
                <a:gd name="T41" fmla="*/ 227 h 642"/>
                <a:gd name="T42" fmla="*/ 2 w 640"/>
                <a:gd name="T43" fmla="*/ 281 h 642"/>
                <a:gd name="T44" fmla="*/ 47 w 640"/>
                <a:gd name="T45" fmla="*/ 332 h 642"/>
                <a:gd name="T46" fmla="*/ 6 w 640"/>
                <a:gd name="T47" fmla="*/ 385 h 642"/>
                <a:gd name="T48" fmla="*/ 46 w 640"/>
                <a:gd name="T49" fmla="*/ 438 h 642"/>
                <a:gd name="T50" fmla="*/ 58 w 640"/>
                <a:gd name="T51" fmla="*/ 476 h 642"/>
                <a:gd name="T52" fmla="*/ 85 w 640"/>
                <a:gd name="T53" fmla="*/ 514 h 642"/>
                <a:gd name="T54" fmla="*/ 117 w 640"/>
                <a:gd name="T55" fmla="*/ 538 h 642"/>
                <a:gd name="T56" fmla="*/ 152 w 640"/>
                <a:gd name="T57" fmla="*/ 594 h 642"/>
                <a:gd name="T58" fmla="*/ 217 w 640"/>
                <a:gd name="T59" fmla="*/ 574 h 642"/>
                <a:gd name="T60" fmla="*/ 248 w 640"/>
                <a:gd name="T61" fmla="*/ 633 h 642"/>
                <a:gd name="T62" fmla="*/ 313 w 640"/>
                <a:gd name="T63" fmla="*/ 619 h 642"/>
                <a:gd name="T64" fmla="*/ 353 w 640"/>
                <a:gd name="T65" fmla="*/ 624 h 642"/>
                <a:gd name="T66" fmla="*/ 398 w 640"/>
                <a:gd name="T67" fmla="*/ 615 h 642"/>
                <a:gd name="T68" fmla="*/ 437 w 640"/>
                <a:gd name="T69" fmla="*/ 603 h 642"/>
                <a:gd name="T70" fmla="*/ 478 w 640"/>
                <a:gd name="T71" fmla="*/ 581 h 642"/>
                <a:gd name="T72" fmla="*/ 506 w 640"/>
                <a:gd name="T73" fmla="*/ 553 h 642"/>
                <a:gd name="T74" fmla="*/ 567 w 640"/>
                <a:gd name="T75" fmla="*/ 526 h 642"/>
                <a:gd name="T76" fmla="*/ 557 w 640"/>
                <a:gd name="T77" fmla="*/ 459 h 642"/>
                <a:gd name="T78" fmla="*/ 540 w 640"/>
                <a:gd name="T79" fmla="*/ 327 h 642"/>
                <a:gd name="T80" fmla="*/ 480 w 640"/>
                <a:gd name="T81" fmla="*/ 170 h 642"/>
                <a:gd name="T82" fmla="*/ 346 w 640"/>
                <a:gd name="T83" fmla="*/ 103 h 642"/>
                <a:gd name="T84" fmla="*/ 326 w 640"/>
                <a:gd name="T85" fmla="*/ 111 h 642"/>
                <a:gd name="T86" fmla="*/ 169 w 640"/>
                <a:gd name="T87" fmla="*/ 161 h 642"/>
                <a:gd name="T88" fmla="*/ 102 w 640"/>
                <a:gd name="T89" fmla="*/ 295 h 642"/>
                <a:gd name="T90" fmla="*/ 101 w 640"/>
                <a:gd name="T91" fmla="*/ 315 h 642"/>
                <a:gd name="T92" fmla="*/ 161 w 640"/>
                <a:gd name="T93" fmla="*/ 472 h 642"/>
                <a:gd name="T94" fmla="*/ 295 w 640"/>
                <a:gd name="T95" fmla="*/ 539 h 642"/>
                <a:gd name="T96" fmla="*/ 393 w 640"/>
                <a:gd name="T97" fmla="*/ 164 h 642"/>
                <a:gd name="T98" fmla="*/ 314 w 640"/>
                <a:gd name="T99" fmla="*/ 540 h 642"/>
                <a:gd name="T100" fmla="*/ 386 w 640"/>
                <a:gd name="T101" fmla="*/ 530 h 642"/>
                <a:gd name="T102" fmla="*/ 528 w 640"/>
                <a:gd name="T103" fmla="*/ 346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40" h="642">
                  <a:moveTo>
                    <a:pt x="576" y="444"/>
                  </a:moveTo>
                  <a:cubicBezTo>
                    <a:pt x="594" y="455"/>
                    <a:pt x="594" y="455"/>
                    <a:pt x="594" y="455"/>
                  </a:cubicBezTo>
                  <a:cubicBezTo>
                    <a:pt x="601" y="459"/>
                    <a:pt x="611" y="456"/>
                    <a:pt x="614" y="448"/>
                  </a:cubicBezTo>
                  <a:cubicBezTo>
                    <a:pt x="616" y="444"/>
                    <a:pt x="618" y="440"/>
                    <a:pt x="619" y="436"/>
                  </a:cubicBezTo>
                  <a:cubicBezTo>
                    <a:pt x="622" y="428"/>
                    <a:pt x="618" y="420"/>
                    <a:pt x="610" y="417"/>
                  </a:cubicBezTo>
                  <a:cubicBezTo>
                    <a:pt x="603" y="415"/>
                    <a:pt x="603" y="415"/>
                    <a:pt x="603" y="415"/>
                  </a:cubicBezTo>
                  <a:cubicBezTo>
                    <a:pt x="592" y="412"/>
                    <a:pt x="584" y="402"/>
                    <a:pt x="585" y="391"/>
                  </a:cubicBezTo>
                  <a:cubicBezTo>
                    <a:pt x="587" y="376"/>
                    <a:pt x="601" y="367"/>
                    <a:pt x="614" y="371"/>
                  </a:cubicBezTo>
                  <a:cubicBezTo>
                    <a:pt x="620" y="372"/>
                    <a:pt x="620" y="372"/>
                    <a:pt x="620" y="372"/>
                  </a:cubicBezTo>
                  <a:cubicBezTo>
                    <a:pt x="629" y="375"/>
                    <a:pt x="637" y="369"/>
                    <a:pt x="638" y="360"/>
                  </a:cubicBezTo>
                  <a:cubicBezTo>
                    <a:pt x="639" y="356"/>
                    <a:pt x="639" y="352"/>
                    <a:pt x="640" y="348"/>
                  </a:cubicBezTo>
                  <a:cubicBezTo>
                    <a:pt x="640" y="339"/>
                    <a:pt x="634" y="332"/>
                    <a:pt x="625" y="332"/>
                  </a:cubicBezTo>
                  <a:cubicBezTo>
                    <a:pt x="618" y="332"/>
                    <a:pt x="618" y="332"/>
                    <a:pt x="618" y="332"/>
                  </a:cubicBezTo>
                  <a:cubicBezTo>
                    <a:pt x="607" y="332"/>
                    <a:pt x="596" y="325"/>
                    <a:pt x="594" y="314"/>
                  </a:cubicBezTo>
                  <a:cubicBezTo>
                    <a:pt x="591" y="299"/>
                    <a:pt x="602" y="286"/>
                    <a:pt x="616" y="286"/>
                  </a:cubicBezTo>
                  <a:cubicBezTo>
                    <a:pt x="623" y="286"/>
                    <a:pt x="623" y="286"/>
                    <a:pt x="623" y="286"/>
                  </a:cubicBezTo>
                  <a:cubicBezTo>
                    <a:pt x="631" y="286"/>
                    <a:pt x="638" y="278"/>
                    <a:pt x="637" y="269"/>
                  </a:cubicBezTo>
                  <a:cubicBezTo>
                    <a:pt x="636" y="265"/>
                    <a:pt x="635" y="261"/>
                    <a:pt x="634" y="256"/>
                  </a:cubicBezTo>
                  <a:cubicBezTo>
                    <a:pt x="633" y="248"/>
                    <a:pt x="624" y="243"/>
                    <a:pt x="616" y="246"/>
                  </a:cubicBezTo>
                  <a:cubicBezTo>
                    <a:pt x="608" y="248"/>
                    <a:pt x="608" y="248"/>
                    <a:pt x="608" y="248"/>
                  </a:cubicBezTo>
                  <a:cubicBezTo>
                    <a:pt x="596" y="252"/>
                    <a:pt x="583" y="245"/>
                    <a:pt x="579" y="233"/>
                  </a:cubicBezTo>
                  <a:cubicBezTo>
                    <a:pt x="576" y="221"/>
                    <a:pt x="582" y="208"/>
                    <a:pt x="595" y="204"/>
                  </a:cubicBezTo>
                  <a:cubicBezTo>
                    <a:pt x="601" y="202"/>
                    <a:pt x="601" y="202"/>
                    <a:pt x="601" y="202"/>
                  </a:cubicBezTo>
                  <a:cubicBezTo>
                    <a:pt x="609" y="199"/>
                    <a:pt x="613" y="190"/>
                    <a:pt x="609" y="182"/>
                  </a:cubicBezTo>
                  <a:cubicBezTo>
                    <a:pt x="607" y="178"/>
                    <a:pt x="605" y="174"/>
                    <a:pt x="603" y="171"/>
                  </a:cubicBezTo>
                  <a:cubicBezTo>
                    <a:pt x="599" y="163"/>
                    <a:pt x="590" y="161"/>
                    <a:pt x="583" y="165"/>
                  </a:cubicBezTo>
                  <a:cubicBezTo>
                    <a:pt x="577" y="169"/>
                    <a:pt x="577" y="169"/>
                    <a:pt x="577" y="169"/>
                  </a:cubicBezTo>
                  <a:cubicBezTo>
                    <a:pt x="567" y="176"/>
                    <a:pt x="554" y="175"/>
                    <a:pt x="547" y="167"/>
                  </a:cubicBezTo>
                  <a:cubicBezTo>
                    <a:pt x="537" y="156"/>
                    <a:pt x="539" y="139"/>
                    <a:pt x="550" y="132"/>
                  </a:cubicBezTo>
                  <a:cubicBezTo>
                    <a:pt x="556" y="128"/>
                    <a:pt x="556" y="128"/>
                    <a:pt x="556" y="128"/>
                  </a:cubicBezTo>
                  <a:cubicBezTo>
                    <a:pt x="563" y="123"/>
                    <a:pt x="564" y="113"/>
                    <a:pt x="558" y="106"/>
                  </a:cubicBezTo>
                  <a:cubicBezTo>
                    <a:pt x="556" y="103"/>
                    <a:pt x="553" y="100"/>
                    <a:pt x="550" y="97"/>
                  </a:cubicBezTo>
                  <a:cubicBezTo>
                    <a:pt x="544" y="91"/>
                    <a:pt x="534" y="91"/>
                    <a:pt x="528" y="98"/>
                  </a:cubicBezTo>
                  <a:cubicBezTo>
                    <a:pt x="524" y="103"/>
                    <a:pt x="524" y="103"/>
                    <a:pt x="524" y="103"/>
                  </a:cubicBezTo>
                  <a:cubicBezTo>
                    <a:pt x="516" y="112"/>
                    <a:pt x="504" y="115"/>
                    <a:pt x="494" y="109"/>
                  </a:cubicBezTo>
                  <a:cubicBezTo>
                    <a:pt x="481" y="102"/>
                    <a:pt x="479" y="85"/>
                    <a:pt x="488" y="74"/>
                  </a:cubicBezTo>
                  <a:cubicBezTo>
                    <a:pt x="492" y="70"/>
                    <a:pt x="492" y="70"/>
                    <a:pt x="492" y="70"/>
                  </a:cubicBezTo>
                  <a:cubicBezTo>
                    <a:pt x="497" y="63"/>
                    <a:pt x="496" y="53"/>
                    <a:pt x="488" y="48"/>
                  </a:cubicBezTo>
                  <a:cubicBezTo>
                    <a:pt x="485" y="46"/>
                    <a:pt x="481" y="44"/>
                    <a:pt x="477" y="41"/>
                  </a:cubicBezTo>
                  <a:cubicBezTo>
                    <a:pt x="470" y="37"/>
                    <a:pt x="460" y="40"/>
                    <a:pt x="457" y="48"/>
                  </a:cubicBezTo>
                  <a:cubicBezTo>
                    <a:pt x="454" y="55"/>
                    <a:pt x="454" y="55"/>
                    <a:pt x="454" y="55"/>
                  </a:cubicBezTo>
                  <a:cubicBezTo>
                    <a:pt x="450" y="65"/>
                    <a:pt x="438" y="71"/>
                    <a:pt x="427" y="69"/>
                  </a:cubicBezTo>
                  <a:cubicBezTo>
                    <a:pt x="413" y="65"/>
                    <a:pt x="406" y="50"/>
                    <a:pt x="412" y="37"/>
                  </a:cubicBezTo>
                  <a:cubicBezTo>
                    <a:pt x="414" y="31"/>
                    <a:pt x="414" y="31"/>
                    <a:pt x="414" y="31"/>
                  </a:cubicBezTo>
                  <a:cubicBezTo>
                    <a:pt x="418" y="23"/>
                    <a:pt x="413" y="14"/>
                    <a:pt x="405" y="12"/>
                  </a:cubicBezTo>
                  <a:cubicBezTo>
                    <a:pt x="401" y="11"/>
                    <a:pt x="396" y="9"/>
                    <a:pt x="392" y="9"/>
                  </a:cubicBezTo>
                  <a:cubicBezTo>
                    <a:pt x="384" y="7"/>
                    <a:pt x="376" y="12"/>
                    <a:pt x="375" y="21"/>
                  </a:cubicBezTo>
                  <a:cubicBezTo>
                    <a:pt x="374" y="29"/>
                    <a:pt x="374" y="29"/>
                    <a:pt x="374" y="29"/>
                  </a:cubicBezTo>
                  <a:cubicBezTo>
                    <a:pt x="372" y="41"/>
                    <a:pt x="360" y="50"/>
                    <a:pt x="348" y="49"/>
                  </a:cubicBezTo>
                  <a:cubicBezTo>
                    <a:pt x="337" y="52"/>
                    <a:pt x="325" y="43"/>
                    <a:pt x="327" y="31"/>
                  </a:cubicBezTo>
                  <a:cubicBezTo>
                    <a:pt x="329" y="17"/>
                    <a:pt x="329" y="17"/>
                    <a:pt x="329" y="17"/>
                  </a:cubicBezTo>
                  <a:cubicBezTo>
                    <a:pt x="330" y="8"/>
                    <a:pt x="323" y="0"/>
                    <a:pt x="314" y="0"/>
                  </a:cubicBezTo>
                  <a:cubicBezTo>
                    <a:pt x="310" y="0"/>
                    <a:pt x="306" y="1"/>
                    <a:pt x="301" y="1"/>
                  </a:cubicBezTo>
                  <a:cubicBezTo>
                    <a:pt x="293" y="1"/>
                    <a:pt x="286" y="9"/>
                    <a:pt x="288" y="18"/>
                  </a:cubicBezTo>
                  <a:cubicBezTo>
                    <a:pt x="289" y="25"/>
                    <a:pt x="289" y="25"/>
                    <a:pt x="289" y="25"/>
                  </a:cubicBezTo>
                  <a:cubicBezTo>
                    <a:pt x="291" y="39"/>
                    <a:pt x="281" y="52"/>
                    <a:pt x="266" y="52"/>
                  </a:cubicBezTo>
                  <a:cubicBezTo>
                    <a:pt x="255" y="52"/>
                    <a:pt x="245" y="43"/>
                    <a:pt x="244" y="32"/>
                  </a:cubicBezTo>
                  <a:cubicBezTo>
                    <a:pt x="243" y="27"/>
                    <a:pt x="243" y="27"/>
                    <a:pt x="243" y="27"/>
                  </a:cubicBezTo>
                  <a:cubicBezTo>
                    <a:pt x="241" y="18"/>
                    <a:pt x="233" y="13"/>
                    <a:pt x="224" y="15"/>
                  </a:cubicBezTo>
                  <a:cubicBezTo>
                    <a:pt x="224" y="15"/>
                    <a:pt x="224" y="15"/>
                    <a:pt x="224" y="15"/>
                  </a:cubicBezTo>
                  <a:cubicBezTo>
                    <a:pt x="220" y="17"/>
                    <a:pt x="216" y="18"/>
                    <a:pt x="212" y="19"/>
                  </a:cubicBezTo>
                  <a:cubicBezTo>
                    <a:pt x="204" y="22"/>
                    <a:pt x="200" y="31"/>
                    <a:pt x="204" y="39"/>
                  </a:cubicBezTo>
                  <a:cubicBezTo>
                    <a:pt x="207" y="46"/>
                    <a:pt x="207" y="46"/>
                    <a:pt x="207" y="46"/>
                  </a:cubicBezTo>
                  <a:cubicBezTo>
                    <a:pt x="212" y="56"/>
                    <a:pt x="209" y="68"/>
                    <a:pt x="200" y="75"/>
                  </a:cubicBezTo>
                  <a:cubicBezTo>
                    <a:pt x="188" y="83"/>
                    <a:pt x="172" y="79"/>
                    <a:pt x="166" y="66"/>
                  </a:cubicBezTo>
                  <a:cubicBezTo>
                    <a:pt x="163" y="60"/>
                    <a:pt x="163" y="60"/>
                    <a:pt x="163" y="60"/>
                  </a:cubicBezTo>
                  <a:cubicBezTo>
                    <a:pt x="159" y="52"/>
                    <a:pt x="149" y="50"/>
                    <a:pt x="142" y="55"/>
                  </a:cubicBezTo>
                  <a:cubicBezTo>
                    <a:pt x="138" y="57"/>
                    <a:pt x="135" y="59"/>
                    <a:pt x="131" y="62"/>
                  </a:cubicBezTo>
                  <a:cubicBezTo>
                    <a:pt x="124" y="67"/>
                    <a:pt x="123" y="77"/>
                    <a:pt x="129" y="83"/>
                  </a:cubicBezTo>
                  <a:cubicBezTo>
                    <a:pt x="134" y="89"/>
                    <a:pt x="134" y="89"/>
                    <a:pt x="134" y="89"/>
                  </a:cubicBezTo>
                  <a:cubicBezTo>
                    <a:pt x="141" y="97"/>
                    <a:pt x="142" y="110"/>
                    <a:pt x="135" y="119"/>
                  </a:cubicBezTo>
                  <a:cubicBezTo>
                    <a:pt x="126" y="130"/>
                    <a:pt x="109" y="130"/>
                    <a:pt x="100" y="120"/>
                  </a:cubicBezTo>
                  <a:cubicBezTo>
                    <a:pt x="96" y="115"/>
                    <a:pt x="96" y="115"/>
                    <a:pt x="96" y="115"/>
                  </a:cubicBezTo>
                  <a:cubicBezTo>
                    <a:pt x="90" y="109"/>
                    <a:pt x="80" y="109"/>
                    <a:pt x="74" y="116"/>
                  </a:cubicBezTo>
                  <a:cubicBezTo>
                    <a:pt x="71" y="119"/>
                    <a:pt x="69" y="122"/>
                    <a:pt x="66" y="126"/>
                  </a:cubicBezTo>
                  <a:cubicBezTo>
                    <a:pt x="61" y="133"/>
                    <a:pt x="63" y="142"/>
                    <a:pt x="70" y="147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87" y="158"/>
                    <a:pt x="91" y="172"/>
                    <a:pt x="84" y="183"/>
                  </a:cubicBezTo>
                  <a:cubicBezTo>
                    <a:pt x="88" y="194"/>
                    <a:pt x="75" y="204"/>
                    <a:pt x="65" y="198"/>
                  </a:cubicBezTo>
                  <a:cubicBezTo>
                    <a:pt x="47" y="187"/>
                    <a:pt x="47" y="187"/>
                    <a:pt x="47" y="187"/>
                  </a:cubicBezTo>
                  <a:cubicBezTo>
                    <a:pt x="40" y="182"/>
                    <a:pt x="30" y="185"/>
                    <a:pt x="26" y="193"/>
                  </a:cubicBezTo>
                  <a:cubicBezTo>
                    <a:pt x="25" y="197"/>
                    <a:pt x="23" y="201"/>
                    <a:pt x="21" y="205"/>
                  </a:cubicBezTo>
                  <a:cubicBezTo>
                    <a:pt x="18" y="213"/>
                    <a:pt x="23" y="222"/>
                    <a:pt x="31" y="225"/>
                  </a:cubicBezTo>
                  <a:cubicBezTo>
                    <a:pt x="39" y="227"/>
                    <a:pt x="39" y="227"/>
                    <a:pt x="39" y="227"/>
                  </a:cubicBezTo>
                  <a:cubicBezTo>
                    <a:pt x="51" y="230"/>
                    <a:pt x="58" y="243"/>
                    <a:pt x="55" y="255"/>
                  </a:cubicBezTo>
                  <a:cubicBezTo>
                    <a:pt x="51" y="267"/>
                    <a:pt x="39" y="274"/>
                    <a:pt x="26" y="271"/>
                  </a:cubicBezTo>
                  <a:cubicBezTo>
                    <a:pt x="20" y="269"/>
                    <a:pt x="20" y="269"/>
                    <a:pt x="20" y="269"/>
                  </a:cubicBezTo>
                  <a:cubicBezTo>
                    <a:pt x="12" y="267"/>
                    <a:pt x="3" y="273"/>
                    <a:pt x="2" y="281"/>
                  </a:cubicBezTo>
                  <a:cubicBezTo>
                    <a:pt x="2" y="286"/>
                    <a:pt x="1" y="290"/>
                    <a:pt x="1" y="294"/>
                  </a:cubicBezTo>
                  <a:cubicBezTo>
                    <a:pt x="0" y="303"/>
                    <a:pt x="7" y="310"/>
                    <a:pt x="16" y="310"/>
                  </a:cubicBezTo>
                  <a:cubicBezTo>
                    <a:pt x="23" y="310"/>
                    <a:pt x="23" y="310"/>
                    <a:pt x="23" y="310"/>
                  </a:cubicBezTo>
                  <a:cubicBezTo>
                    <a:pt x="36" y="310"/>
                    <a:pt x="47" y="320"/>
                    <a:pt x="47" y="332"/>
                  </a:cubicBezTo>
                  <a:cubicBezTo>
                    <a:pt x="47" y="345"/>
                    <a:pt x="37" y="356"/>
                    <a:pt x="24" y="356"/>
                  </a:cubicBezTo>
                  <a:cubicBezTo>
                    <a:pt x="18" y="356"/>
                    <a:pt x="18" y="356"/>
                    <a:pt x="18" y="356"/>
                  </a:cubicBezTo>
                  <a:cubicBezTo>
                    <a:pt x="9" y="356"/>
                    <a:pt x="3" y="364"/>
                    <a:pt x="4" y="373"/>
                  </a:cubicBezTo>
                  <a:cubicBezTo>
                    <a:pt x="5" y="377"/>
                    <a:pt x="5" y="381"/>
                    <a:pt x="6" y="385"/>
                  </a:cubicBezTo>
                  <a:cubicBezTo>
                    <a:pt x="8" y="394"/>
                    <a:pt x="17" y="399"/>
                    <a:pt x="25" y="396"/>
                  </a:cubicBezTo>
                  <a:cubicBezTo>
                    <a:pt x="32" y="394"/>
                    <a:pt x="32" y="394"/>
                    <a:pt x="32" y="394"/>
                  </a:cubicBezTo>
                  <a:cubicBezTo>
                    <a:pt x="44" y="390"/>
                    <a:pt x="57" y="397"/>
                    <a:pt x="61" y="409"/>
                  </a:cubicBezTo>
                  <a:cubicBezTo>
                    <a:pt x="65" y="421"/>
                    <a:pt x="58" y="434"/>
                    <a:pt x="46" y="438"/>
                  </a:cubicBezTo>
                  <a:cubicBezTo>
                    <a:pt x="40" y="440"/>
                    <a:pt x="40" y="440"/>
                    <a:pt x="40" y="440"/>
                  </a:cubicBezTo>
                  <a:cubicBezTo>
                    <a:pt x="32" y="442"/>
                    <a:pt x="28" y="452"/>
                    <a:pt x="31" y="460"/>
                  </a:cubicBezTo>
                  <a:cubicBezTo>
                    <a:pt x="33" y="464"/>
                    <a:pt x="35" y="467"/>
                    <a:pt x="37" y="471"/>
                  </a:cubicBezTo>
                  <a:cubicBezTo>
                    <a:pt x="41" y="479"/>
                    <a:pt x="51" y="481"/>
                    <a:pt x="58" y="476"/>
                  </a:cubicBezTo>
                  <a:cubicBezTo>
                    <a:pt x="64" y="472"/>
                    <a:pt x="64" y="472"/>
                    <a:pt x="64" y="472"/>
                  </a:cubicBezTo>
                  <a:cubicBezTo>
                    <a:pt x="73" y="466"/>
                    <a:pt x="86" y="467"/>
                    <a:pt x="94" y="475"/>
                  </a:cubicBezTo>
                  <a:cubicBezTo>
                    <a:pt x="104" y="486"/>
                    <a:pt x="102" y="503"/>
                    <a:pt x="90" y="510"/>
                  </a:cubicBezTo>
                  <a:cubicBezTo>
                    <a:pt x="85" y="514"/>
                    <a:pt x="85" y="514"/>
                    <a:pt x="85" y="514"/>
                  </a:cubicBezTo>
                  <a:cubicBezTo>
                    <a:pt x="78" y="519"/>
                    <a:pt x="76" y="529"/>
                    <a:pt x="82" y="535"/>
                  </a:cubicBezTo>
                  <a:cubicBezTo>
                    <a:pt x="85" y="539"/>
                    <a:pt x="88" y="542"/>
                    <a:pt x="91" y="545"/>
                  </a:cubicBezTo>
                  <a:cubicBezTo>
                    <a:pt x="97" y="551"/>
                    <a:pt x="107" y="551"/>
                    <a:pt x="112" y="544"/>
                  </a:cubicBezTo>
                  <a:cubicBezTo>
                    <a:pt x="117" y="538"/>
                    <a:pt x="117" y="538"/>
                    <a:pt x="117" y="538"/>
                  </a:cubicBezTo>
                  <a:cubicBezTo>
                    <a:pt x="126" y="528"/>
                    <a:pt x="140" y="527"/>
                    <a:pt x="150" y="535"/>
                  </a:cubicBezTo>
                  <a:cubicBezTo>
                    <a:pt x="160" y="543"/>
                    <a:pt x="161" y="558"/>
                    <a:pt x="153" y="567"/>
                  </a:cubicBezTo>
                  <a:cubicBezTo>
                    <a:pt x="149" y="572"/>
                    <a:pt x="149" y="572"/>
                    <a:pt x="149" y="572"/>
                  </a:cubicBezTo>
                  <a:cubicBezTo>
                    <a:pt x="143" y="579"/>
                    <a:pt x="145" y="589"/>
                    <a:pt x="152" y="594"/>
                  </a:cubicBezTo>
                  <a:cubicBezTo>
                    <a:pt x="156" y="596"/>
                    <a:pt x="160" y="598"/>
                    <a:pt x="163" y="600"/>
                  </a:cubicBezTo>
                  <a:cubicBezTo>
                    <a:pt x="171" y="605"/>
                    <a:pt x="180" y="601"/>
                    <a:pt x="184" y="594"/>
                  </a:cubicBezTo>
                  <a:cubicBezTo>
                    <a:pt x="187" y="586"/>
                    <a:pt x="187" y="586"/>
                    <a:pt x="187" y="586"/>
                  </a:cubicBezTo>
                  <a:cubicBezTo>
                    <a:pt x="192" y="575"/>
                    <a:pt x="205" y="569"/>
                    <a:pt x="217" y="574"/>
                  </a:cubicBezTo>
                  <a:cubicBezTo>
                    <a:pt x="229" y="579"/>
                    <a:pt x="234" y="593"/>
                    <a:pt x="229" y="605"/>
                  </a:cubicBezTo>
                  <a:cubicBezTo>
                    <a:pt x="227" y="610"/>
                    <a:pt x="227" y="610"/>
                    <a:pt x="227" y="610"/>
                  </a:cubicBezTo>
                  <a:cubicBezTo>
                    <a:pt x="223" y="619"/>
                    <a:pt x="228" y="628"/>
                    <a:pt x="236" y="630"/>
                  </a:cubicBezTo>
                  <a:cubicBezTo>
                    <a:pt x="240" y="631"/>
                    <a:pt x="244" y="632"/>
                    <a:pt x="248" y="633"/>
                  </a:cubicBezTo>
                  <a:cubicBezTo>
                    <a:pt x="257" y="635"/>
                    <a:pt x="265" y="629"/>
                    <a:pt x="266" y="621"/>
                  </a:cubicBezTo>
                  <a:cubicBezTo>
                    <a:pt x="267" y="613"/>
                    <a:pt x="267" y="613"/>
                    <a:pt x="267" y="613"/>
                  </a:cubicBezTo>
                  <a:cubicBezTo>
                    <a:pt x="269" y="601"/>
                    <a:pt x="280" y="592"/>
                    <a:pt x="293" y="593"/>
                  </a:cubicBezTo>
                  <a:cubicBezTo>
                    <a:pt x="305" y="595"/>
                    <a:pt x="314" y="606"/>
                    <a:pt x="313" y="619"/>
                  </a:cubicBezTo>
                  <a:cubicBezTo>
                    <a:pt x="312" y="625"/>
                    <a:pt x="312" y="625"/>
                    <a:pt x="312" y="625"/>
                  </a:cubicBezTo>
                  <a:cubicBezTo>
                    <a:pt x="311" y="634"/>
                    <a:pt x="318" y="642"/>
                    <a:pt x="327" y="641"/>
                  </a:cubicBezTo>
                  <a:cubicBezTo>
                    <a:pt x="331" y="641"/>
                    <a:pt x="335" y="641"/>
                    <a:pt x="339" y="641"/>
                  </a:cubicBezTo>
                  <a:cubicBezTo>
                    <a:pt x="348" y="640"/>
                    <a:pt x="354" y="633"/>
                    <a:pt x="353" y="624"/>
                  </a:cubicBezTo>
                  <a:cubicBezTo>
                    <a:pt x="352" y="616"/>
                    <a:pt x="352" y="616"/>
                    <a:pt x="352" y="616"/>
                  </a:cubicBezTo>
                  <a:cubicBezTo>
                    <a:pt x="349" y="604"/>
                    <a:pt x="358" y="592"/>
                    <a:pt x="371" y="590"/>
                  </a:cubicBezTo>
                  <a:cubicBezTo>
                    <a:pt x="383" y="588"/>
                    <a:pt x="395" y="596"/>
                    <a:pt x="397" y="609"/>
                  </a:cubicBezTo>
                  <a:cubicBezTo>
                    <a:pt x="398" y="615"/>
                    <a:pt x="398" y="615"/>
                    <a:pt x="398" y="615"/>
                  </a:cubicBezTo>
                  <a:cubicBezTo>
                    <a:pt x="399" y="624"/>
                    <a:pt x="408" y="629"/>
                    <a:pt x="416" y="627"/>
                  </a:cubicBezTo>
                  <a:cubicBezTo>
                    <a:pt x="417" y="627"/>
                    <a:pt x="417" y="627"/>
                    <a:pt x="417" y="627"/>
                  </a:cubicBezTo>
                  <a:cubicBezTo>
                    <a:pt x="421" y="625"/>
                    <a:pt x="425" y="624"/>
                    <a:pt x="429" y="622"/>
                  </a:cubicBezTo>
                  <a:cubicBezTo>
                    <a:pt x="437" y="620"/>
                    <a:pt x="441" y="610"/>
                    <a:pt x="437" y="603"/>
                  </a:cubicBezTo>
                  <a:cubicBezTo>
                    <a:pt x="434" y="596"/>
                    <a:pt x="434" y="596"/>
                    <a:pt x="434" y="596"/>
                  </a:cubicBezTo>
                  <a:cubicBezTo>
                    <a:pt x="428" y="584"/>
                    <a:pt x="433" y="570"/>
                    <a:pt x="444" y="565"/>
                  </a:cubicBezTo>
                  <a:cubicBezTo>
                    <a:pt x="456" y="559"/>
                    <a:pt x="470" y="564"/>
                    <a:pt x="475" y="576"/>
                  </a:cubicBezTo>
                  <a:cubicBezTo>
                    <a:pt x="478" y="581"/>
                    <a:pt x="478" y="581"/>
                    <a:pt x="478" y="581"/>
                  </a:cubicBezTo>
                  <a:cubicBezTo>
                    <a:pt x="482" y="589"/>
                    <a:pt x="492" y="592"/>
                    <a:pt x="499" y="587"/>
                  </a:cubicBezTo>
                  <a:cubicBezTo>
                    <a:pt x="502" y="585"/>
                    <a:pt x="506" y="582"/>
                    <a:pt x="509" y="580"/>
                  </a:cubicBezTo>
                  <a:cubicBezTo>
                    <a:pt x="516" y="575"/>
                    <a:pt x="517" y="565"/>
                    <a:pt x="512" y="558"/>
                  </a:cubicBezTo>
                  <a:cubicBezTo>
                    <a:pt x="506" y="553"/>
                    <a:pt x="506" y="553"/>
                    <a:pt x="506" y="553"/>
                  </a:cubicBezTo>
                  <a:cubicBezTo>
                    <a:pt x="498" y="543"/>
                    <a:pt x="499" y="529"/>
                    <a:pt x="508" y="520"/>
                  </a:cubicBezTo>
                  <a:cubicBezTo>
                    <a:pt x="517" y="512"/>
                    <a:pt x="532" y="512"/>
                    <a:pt x="541" y="522"/>
                  </a:cubicBezTo>
                  <a:cubicBezTo>
                    <a:pt x="545" y="526"/>
                    <a:pt x="545" y="526"/>
                    <a:pt x="545" y="526"/>
                  </a:cubicBezTo>
                  <a:cubicBezTo>
                    <a:pt x="551" y="533"/>
                    <a:pt x="561" y="533"/>
                    <a:pt x="567" y="526"/>
                  </a:cubicBezTo>
                  <a:cubicBezTo>
                    <a:pt x="569" y="523"/>
                    <a:pt x="572" y="519"/>
                    <a:pt x="575" y="516"/>
                  </a:cubicBezTo>
                  <a:cubicBezTo>
                    <a:pt x="580" y="509"/>
                    <a:pt x="578" y="499"/>
                    <a:pt x="571" y="495"/>
                  </a:cubicBezTo>
                  <a:cubicBezTo>
                    <a:pt x="564" y="491"/>
                    <a:pt x="564" y="491"/>
                    <a:pt x="564" y="491"/>
                  </a:cubicBezTo>
                  <a:cubicBezTo>
                    <a:pt x="553" y="484"/>
                    <a:pt x="550" y="470"/>
                    <a:pt x="557" y="459"/>
                  </a:cubicBezTo>
                  <a:cubicBezTo>
                    <a:pt x="553" y="448"/>
                    <a:pt x="566" y="438"/>
                    <a:pt x="576" y="444"/>
                  </a:cubicBezTo>
                  <a:moveTo>
                    <a:pt x="493" y="185"/>
                  </a:moveTo>
                  <a:cubicBezTo>
                    <a:pt x="509" y="205"/>
                    <a:pt x="521" y="229"/>
                    <a:pt x="530" y="255"/>
                  </a:cubicBezTo>
                  <a:cubicBezTo>
                    <a:pt x="537" y="279"/>
                    <a:pt x="540" y="303"/>
                    <a:pt x="540" y="327"/>
                  </a:cubicBezTo>
                  <a:cubicBezTo>
                    <a:pt x="530" y="326"/>
                    <a:pt x="530" y="326"/>
                    <a:pt x="530" y="326"/>
                  </a:cubicBezTo>
                  <a:cubicBezTo>
                    <a:pt x="531" y="278"/>
                    <a:pt x="515" y="230"/>
                    <a:pt x="485" y="191"/>
                  </a:cubicBezTo>
                  <a:cubicBezTo>
                    <a:pt x="493" y="185"/>
                    <a:pt x="493" y="185"/>
                    <a:pt x="493" y="185"/>
                  </a:cubicBezTo>
                  <a:moveTo>
                    <a:pt x="480" y="170"/>
                  </a:moveTo>
                  <a:cubicBezTo>
                    <a:pt x="472" y="177"/>
                    <a:pt x="472" y="177"/>
                    <a:pt x="472" y="177"/>
                  </a:cubicBezTo>
                  <a:cubicBezTo>
                    <a:pt x="455" y="158"/>
                    <a:pt x="433" y="142"/>
                    <a:pt x="409" y="131"/>
                  </a:cubicBezTo>
                  <a:cubicBezTo>
                    <a:pt x="388" y="121"/>
                    <a:pt x="367" y="115"/>
                    <a:pt x="345" y="113"/>
                  </a:cubicBezTo>
                  <a:cubicBezTo>
                    <a:pt x="346" y="103"/>
                    <a:pt x="346" y="103"/>
                    <a:pt x="346" y="103"/>
                  </a:cubicBezTo>
                  <a:cubicBezTo>
                    <a:pt x="397" y="109"/>
                    <a:pt x="445" y="133"/>
                    <a:pt x="480" y="170"/>
                  </a:cubicBezTo>
                  <a:moveTo>
                    <a:pt x="254" y="112"/>
                  </a:moveTo>
                  <a:cubicBezTo>
                    <a:pt x="278" y="104"/>
                    <a:pt x="303" y="101"/>
                    <a:pt x="326" y="101"/>
                  </a:cubicBezTo>
                  <a:cubicBezTo>
                    <a:pt x="326" y="111"/>
                    <a:pt x="326" y="111"/>
                    <a:pt x="326" y="111"/>
                  </a:cubicBezTo>
                  <a:cubicBezTo>
                    <a:pt x="277" y="110"/>
                    <a:pt x="229" y="126"/>
                    <a:pt x="191" y="156"/>
                  </a:cubicBezTo>
                  <a:cubicBezTo>
                    <a:pt x="184" y="149"/>
                    <a:pt x="184" y="149"/>
                    <a:pt x="184" y="149"/>
                  </a:cubicBezTo>
                  <a:cubicBezTo>
                    <a:pt x="205" y="133"/>
                    <a:pt x="228" y="120"/>
                    <a:pt x="254" y="112"/>
                  </a:cubicBezTo>
                  <a:moveTo>
                    <a:pt x="169" y="161"/>
                  </a:moveTo>
                  <a:cubicBezTo>
                    <a:pt x="176" y="169"/>
                    <a:pt x="176" y="169"/>
                    <a:pt x="176" y="169"/>
                  </a:cubicBezTo>
                  <a:cubicBezTo>
                    <a:pt x="157" y="187"/>
                    <a:pt x="142" y="208"/>
                    <a:pt x="130" y="233"/>
                  </a:cubicBezTo>
                  <a:cubicBezTo>
                    <a:pt x="121" y="253"/>
                    <a:pt x="115" y="275"/>
                    <a:pt x="112" y="296"/>
                  </a:cubicBezTo>
                  <a:cubicBezTo>
                    <a:pt x="102" y="295"/>
                    <a:pt x="102" y="295"/>
                    <a:pt x="102" y="295"/>
                  </a:cubicBezTo>
                  <a:cubicBezTo>
                    <a:pt x="108" y="244"/>
                    <a:pt x="132" y="197"/>
                    <a:pt x="169" y="161"/>
                  </a:cubicBezTo>
                  <a:moveTo>
                    <a:pt x="148" y="457"/>
                  </a:moveTo>
                  <a:cubicBezTo>
                    <a:pt x="132" y="437"/>
                    <a:pt x="119" y="413"/>
                    <a:pt x="111" y="387"/>
                  </a:cubicBezTo>
                  <a:cubicBezTo>
                    <a:pt x="103" y="363"/>
                    <a:pt x="100" y="339"/>
                    <a:pt x="101" y="315"/>
                  </a:cubicBezTo>
                  <a:cubicBezTo>
                    <a:pt x="111" y="315"/>
                    <a:pt x="111" y="315"/>
                    <a:pt x="111" y="315"/>
                  </a:cubicBezTo>
                  <a:cubicBezTo>
                    <a:pt x="110" y="364"/>
                    <a:pt x="126" y="412"/>
                    <a:pt x="156" y="450"/>
                  </a:cubicBezTo>
                  <a:cubicBezTo>
                    <a:pt x="148" y="457"/>
                    <a:pt x="148" y="457"/>
                    <a:pt x="148" y="457"/>
                  </a:cubicBezTo>
                  <a:moveTo>
                    <a:pt x="161" y="472"/>
                  </a:moveTo>
                  <a:cubicBezTo>
                    <a:pt x="168" y="465"/>
                    <a:pt x="168" y="465"/>
                    <a:pt x="168" y="465"/>
                  </a:cubicBezTo>
                  <a:cubicBezTo>
                    <a:pt x="186" y="484"/>
                    <a:pt x="207" y="499"/>
                    <a:pt x="232" y="511"/>
                  </a:cubicBezTo>
                  <a:cubicBezTo>
                    <a:pt x="253" y="521"/>
                    <a:pt x="274" y="526"/>
                    <a:pt x="295" y="529"/>
                  </a:cubicBezTo>
                  <a:cubicBezTo>
                    <a:pt x="295" y="539"/>
                    <a:pt x="295" y="539"/>
                    <a:pt x="295" y="539"/>
                  </a:cubicBezTo>
                  <a:cubicBezTo>
                    <a:pt x="244" y="533"/>
                    <a:pt x="196" y="509"/>
                    <a:pt x="161" y="472"/>
                  </a:cubicBezTo>
                  <a:moveTo>
                    <a:pt x="247" y="478"/>
                  </a:moveTo>
                  <a:cubicBezTo>
                    <a:pt x="161" y="438"/>
                    <a:pt x="123" y="335"/>
                    <a:pt x="163" y="248"/>
                  </a:cubicBezTo>
                  <a:cubicBezTo>
                    <a:pt x="204" y="161"/>
                    <a:pt x="307" y="124"/>
                    <a:pt x="393" y="164"/>
                  </a:cubicBezTo>
                  <a:cubicBezTo>
                    <a:pt x="480" y="204"/>
                    <a:pt x="517" y="307"/>
                    <a:pt x="477" y="394"/>
                  </a:cubicBezTo>
                  <a:cubicBezTo>
                    <a:pt x="437" y="480"/>
                    <a:pt x="334" y="518"/>
                    <a:pt x="247" y="478"/>
                  </a:cubicBezTo>
                  <a:moveTo>
                    <a:pt x="386" y="530"/>
                  </a:moveTo>
                  <a:cubicBezTo>
                    <a:pt x="362" y="538"/>
                    <a:pt x="338" y="541"/>
                    <a:pt x="314" y="540"/>
                  </a:cubicBezTo>
                  <a:cubicBezTo>
                    <a:pt x="315" y="530"/>
                    <a:pt x="315" y="530"/>
                    <a:pt x="315" y="530"/>
                  </a:cubicBezTo>
                  <a:cubicBezTo>
                    <a:pt x="364" y="532"/>
                    <a:pt x="411" y="516"/>
                    <a:pt x="450" y="486"/>
                  </a:cubicBezTo>
                  <a:cubicBezTo>
                    <a:pt x="456" y="493"/>
                    <a:pt x="456" y="493"/>
                    <a:pt x="456" y="493"/>
                  </a:cubicBezTo>
                  <a:cubicBezTo>
                    <a:pt x="436" y="509"/>
                    <a:pt x="412" y="522"/>
                    <a:pt x="386" y="530"/>
                  </a:cubicBezTo>
                  <a:moveTo>
                    <a:pt x="471" y="480"/>
                  </a:moveTo>
                  <a:cubicBezTo>
                    <a:pt x="465" y="473"/>
                    <a:pt x="465" y="473"/>
                    <a:pt x="465" y="473"/>
                  </a:cubicBezTo>
                  <a:cubicBezTo>
                    <a:pt x="483" y="455"/>
                    <a:pt x="499" y="434"/>
                    <a:pt x="510" y="409"/>
                  </a:cubicBezTo>
                  <a:cubicBezTo>
                    <a:pt x="520" y="389"/>
                    <a:pt x="526" y="367"/>
                    <a:pt x="528" y="346"/>
                  </a:cubicBezTo>
                  <a:cubicBezTo>
                    <a:pt x="538" y="347"/>
                    <a:pt x="538" y="347"/>
                    <a:pt x="538" y="347"/>
                  </a:cubicBezTo>
                  <a:cubicBezTo>
                    <a:pt x="532" y="398"/>
                    <a:pt x="508" y="445"/>
                    <a:pt x="471" y="480"/>
                  </a:cubicBezTo>
                </a:path>
              </a:pathLst>
            </a:custGeom>
            <a:solidFill>
              <a:srgbClr val="E84B3D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" name="Freeform 42"/>
            <p:cNvSpPr>
              <a:spLocks noEditPoints="1"/>
            </p:cNvSpPr>
            <p:nvPr/>
          </p:nvSpPr>
          <p:spPr bwMode="auto">
            <a:xfrm>
              <a:off x="4624762" y="3802960"/>
              <a:ext cx="1292831" cy="1294460"/>
            </a:xfrm>
            <a:custGeom>
              <a:avLst/>
              <a:gdLst>
                <a:gd name="T0" fmla="*/ 640 w 671"/>
                <a:gd name="T1" fmla="*/ 357 h 672"/>
                <a:gd name="T2" fmla="*/ 626 w 671"/>
                <a:gd name="T3" fmla="*/ 244 h 672"/>
                <a:gd name="T4" fmla="*/ 573 w 671"/>
                <a:gd name="T5" fmla="*/ 144 h 672"/>
                <a:gd name="T6" fmla="*/ 515 w 671"/>
                <a:gd name="T7" fmla="*/ 51 h 672"/>
                <a:gd name="T8" fmla="*/ 409 w 671"/>
                <a:gd name="T9" fmla="*/ 8 h 672"/>
                <a:gd name="T10" fmla="*/ 295 w 671"/>
                <a:gd name="T11" fmla="*/ 2 h 672"/>
                <a:gd name="T12" fmla="*/ 198 w 671"/>
                <a:gd name="T13" fmla="*/ 29 h 672"/>
                <a:gd name="T14" fmla="*/ 129 w 671"/>
                <a:gd name="T15" fmla="*/ 114 h 672"/>
                <a:gd name="T16" fmla="*/ 52 w 671"/>
                <a:gd name="T17" fmla="*/ 227 h 672"/>
                <a:gd name="T18" fmla="*/ 0 w 671"/>
                <a:gd name="T19" fmla="*/ 324 h 672"/>
                <a:gd name="T20" fmla="*/ 16 w 671"/>
                <a:gd name="T21" fmla="*/ 437 h 672"/>
                <a:gd name="T22" fmla="*/ 68 w 671"/>
                <a:gd name="T23" fmla="*/ 539 h 672"/>
                <a:gd name="T24" fmla="*/ 166 w 671"/>
                <a:gd name="T25" fmla="*/ 588 h 672"/>
                <a:gd name="T26" fmla="*/ 293 w 671"/>
                <a:gd name="T27" fmla="*/ 637 h 672"/>
                <a:gd name="T28" fmla="*/ 399 w 671"/>
                <a:gd name="T29" fmla="*/ 666 h 672"/>
                <a:gd name="T30" fmla="*/ 494 w 671"/>
                <a:gd name="T31" fmla="*/ 633 h 672"/>
                <a:gd name="T32" fmla="*/ 584 w 671"/>
                <a:gd name="T33" fmla="*/ 563 h 672"/>
                <a:gd name="T34" fmla="*/ 646 w 671"/>
                <a:gd name="T35" fmla="*/ 467 h 672"/>
                <a:gd name="T36" fmla="*/ 579 w 671"/>
                <a:gd name="T37" fmla="*/ 437 h 672"/>
                <a:gd name="T38" fmla="*/ 598 w 671"/>
                <a:gd name="T39" fmla="*/ 364 h 672"/>
                <a:gd name="T40" fmla="*/ 599 w 671"/>
                <a:gd name="T41" fmla="*/ 327 h 672"/>
                <a:gd name="T42" fmla="*/ 548 w 671"/>
                <a:gd name="T43" fmla="*/ 273 h 672"/>
                <a:gd name="T44" fmla="*/ 575 w 671"/>
                <a:gd name="T45" fmla="*/ 225 h 672"/>
                <a:gd name="T46" fmla="*/ 557 w 671"/>
                <a:gd name="T47" fmla="*/ 192 h 672"/>
                <a:gd name="T48" fmla="*/ 530 w 671"/>
                <a:gd name="T49" fmla="*/ 157 h 672"/>
                <a:gd name="T50" fmla="*/ 502 w 671"/>
                <a:gd name="T51" fmla="*/ 131 h 672"/>
                <a:gd name="T52" fmla="*/ 429 w 671"/>
                <a:gd name="T53" fmla="*/ 136 h 672"/>
                <a:gd name="T54" fmla="*/ 398 w 671"/>
                <a:gd name="T55" fmla="*/ 124 h 672"/>
                <a:gd name="T56" fmla="*/ 373 w 671"/>
                <a:gd name="T57" fmla="*/ 75 h 672"/>
                <a:gd name="T58" fmla="*/ 365 w 671"/>
                <a:gd name="T59" fmla="*/ 74 h 672"/>
                <a:gd name="T60" fmla="*/ 290 w 671"/>
                <a:gd name="T61" fmla="*/ 76 h 672"/>
                <a:gd name="T62" fmla="*/ 267 w 671"/>
                <a:gd name="T63" fmla="*/ 127 h 672"/>
                <a:gd name="T64" fmla="*/ 217 w 671"/>
                <a:gd name="T65" fmla="*/ 151 h 672"/>
                <a:gd name="T66" fmla="*/ 162 w 671"/>
                <a:gd name="T67" fmla="*/ 137 h 672"/>
                <a:gd name="T68" fmla="*/ 157 w 671"/>
                <a:gd name="T69" fmla="*/ 142 h 672"/>
                <a:gd name="T70" fmla="*/ 109 w 671"/>
                <a:gd name="T71" fmla="*/ 200 h 672"/>
                <a:gd name="T72" fmla="*/ 92 w 671"/>
                <a:gd name="T73" fmla="*/ 234 h 672"/>
                <a:gd name="T74" fmla="*/ 123 w 671"/>
                <a:gd name="T75" fmla="*/ 281 h 672"/>
                <a:gd name="T76" fmla="*/ 117 w 671"/>
                <a:gd name="T77" fmla="*/ 312 h 672"/>
                <a:gd name="T78" fmla="*/ 74 w 671"/>
                <a:gd name="T79" fmla="*/ 375 h 672"/>
                <a:gd name="T80" fmla="*/ 76 w 671"/>
                <a:gd name="T81" fmla="*/ 382 h 672"/>
                <a:gd name="T82" fmla="*/ 114 w 671"/>
                <a:gd name="T83" fmla="*/ 480 h 672"/>
                <a:gd name="T84" fmla="*/ 155 w 671"/>
                <a:gd name="T85" fmla="*/ 462 h 672"/>
                <a:gd name="T86" fmla="*/ 193 w 671"/>
                <a:gd name="T87" fmla="*/ 503 h 672"/>
                <a:gd name="T88" fmla="*/ 218 w 671"/>
                <a:gd name="T89" fmla="*/ 522 h 672"/>
                <a:gd name="T90" fmla="*/ 228 w 671"/>
                <a:gd name="T91" fmla="*/ 577 h 672"/>
                <a:gd name="T92" fmla="*/ 251 w 671"/>
                <a:gd name="T93" fmla="*/ 521 h 672"/>
                <a:gd name="T94" fmla="*/ 271 w 671"/>
                <a:gd name="T95" fmla="*/ 592 h 672"/>
                <a:gd name="T96" fmla="*/ 313 w 671"/>
                <a:gd name="T97" fmla="*/ 555 h 672"/>
                <a:gd name="T98" fmla="*/ 369 w 671"/>
                <a:gd name="T99" fmla="*/ 554 h 672"/>
                <a:gd name="T100" fmla="*/ 412 w 671"/>
                <a:gd name="T101" fmla="*/ 589 h 672"/>
                <a:gd name="T102" fmla="*/ 419 w 671"/>
                <a:gd name="T103" fmla="*/ 586 h 672"/>
                <a:gd name="T104" fmla="*/ 487 w 671"/>
                <a:gd name="T105" fmla="*/ 553 h 672"/>
                <a:gd name="T106" fmla="*/ 487 w 671"/>
                <a:gd name="T107" fmla="*/ 497 h 672"/>
                <a:gd name="T108" fmla="*/ 522 w 671"/>
                <a:gd name="T109" fmla="*/ 454 h 672"/>
                <a:gd name="T110" fmla="*/ 537 w 671"/>
                <a:gd name="T111" fmla="*/ 427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71" h="672">
                  <a:moveTo>
                    <a:pt x="620" y="446"/>
                  </a:moveTo>
                  <a:cubicBezTo>
                    <a:pt x="626" y="431"/>
                    <a:pt x="630" y="416"/>
                    <a:pt x="633" y="401"/>
                  </a:cubicBezTo>
                  <a:cubicBezTo>
                    <a:pt x="667" y="398"/>
                    <a:pt x="667" y="398"/>
                    <a:pt x="667" y="398"/>
                  </a:cubicBezTo>
                  <a:cubicBezTo>
                    <a:pt x="669" y="384"/>
                    <a:pt x="669" y="384"/>
                    <a:pt x="669" y="384"/>
                  </a:cubicBezTo>
                  <a:cubicBezTo>
                    <a:pt x="671" y="370"/>
                    <a:pt x="671" y="370"/>
                    <a:pt x="671" y="370"/>
                  </a:cubicBezTo>
                  <a:cubicBezTo>
                    <a:pt x="640" y="357"/>
                    <a:pt x="640" y="357"/>
                    <a:pt x="640" y="357"/>
                  </a:cubicBezTo>
                  <a:cubicBezTo>
                    <a:pt x="641" y="342"/>
                    <a:pt x="641" y="326"/>
                    <a:pt x="639" y="311"/>
                  </a:cubicBezTo>
                  <a:cubicBezTo>
                    <a:pt x="671" y="298"/>
                    <a:pt x="671" y="298"/>
                    <a:pt x="671" y="298"/>
                  </a:cubicBezTo>
                  <a:cubicBezTo>
                    <a:pt x="669" y="284"/>
                    <a:pt x="669" y="284"/>
                    <a:pt x="669" y="284"/>
                  </a:cubicBezTo>
                  <a:cubicBezTo>
                    <a:pt x="666" y="270"/>
                    <a:pt x="666" y="270"/>
                    <a:pt x="666" y="270"/>
                  </a:cubicBezTo>
                  <a:cubicBezTo>
                    <a:pt x="633" y="267"/>
                    <a:pt x="633" y="267"/>
                    <a:pt x="633" y="267"/>
                  </a:cubicBezTo>
                  <a:cubicBezTo>
                    <a:pt x="631" y="259"/>
                    <a:pt x="629" y="252"/>
                    <a:pt x="626" y="244"/>
                  </a:cubicBezTo>
                  <a:cubicBezTo>
                    <a:pt x="624" y="237"/>
                    <a:pt x="621" y="230"/>
                    <a:pt x="619" y="222"/>
                  </a:cubicBezTo>
                  <a:cubicBezTo>
                    <a:pt x="645" y="201"/>
                    <a:pt x="645" y="201"/>
                    <a:pt x="645" y="201"/>
                  </a:cubicBezTo>
                  <a:cubicBezTo>
                    <a:pt x="638" y="188"/>
                    <a:pt x="638" y="188"/>
                    <a:pt x="638" y="188"/>
                  </a:cubicBezTo>
                  <a:cubicBezTo>
                    <a:pt x="632" y="175"/>
                    <a:pt x="632" y="175"/>
                    <a:pt x="632" y="175"/>
                  </a:cubicBezTo>
                  <a:cubicBezTo>
                    <a:pt x="599" y="183"/>
                    <a:pt x="599" y="183"/>
                    <a:pt x="599" y="183"/>
                  </a:cubicBezTo>
                  <a:cubicBezTo>
                    <a:pt x="591" y="169"/>
                    <a:pt x="582" y="156"/>
                    <a:pt x="573" y="144"/>
                  </a:cubicBezTo>
                  <a:cubicBezTo>
                    <a:pt x="591" y="116"/>
                    <a:pt x="591" y="116"/>
                    <a:pt x="591" y="116"/>
                  </a:cubicBezTo>
                  <a:cubicBezTo>
                    <a:pt x="581" y="106"/>
                    <a:pt x="581" y="106"/>
                    <a:pt x="581" y="106"/>
                  </a:cubicBezTo>
                  <a:cubicBezTo>
                    <a:pt x="572" y="95"/>
                    <a:pt x="572" y="95"/>
                    <a:pt x="572" y="95"/>
                  </a:cubicBezTo>
                  <a:cubicBezTo>
                    <a:pt x="542" y="112"/>
                    <a:pt x="542" y="112"/>
                    <a:pt x="542" y="112"/>
                  </a:cubicBezTo>
                  <a:cubicBezTo>
                    <a:pt x="531" y="101"/>
                    <a:pt x="519" y="92"/>
                    <a:pt x="506" y="83"/>
                  </a:cubicBezTo>
                  <a:cubicBezTo>
                    <a:pt x="515" y="51"/>
                    <a:pt x="515" y="51"/>
                    <a:pt x="515" y="51"/>
                  </a:cubicBezTo>
                  <a:cubicBezTo>
                    <a:pt x="503" y="44"/>
                    <a:pt x="503" y="44"/>
                    <a:pt x="503" y="44"/>
                  </a:cubicBezTo>
                  <a:cubicBezTo>
                    <a:pt x="490" y="37"/>
                    <a:pt x="490" y="37"/>
                    <a:pt x="490" y="37"/>
                  </a:cubicBezTo>
                  <a:cubicBezTo>
                    <a:pt x="467" y="61"/>
                    <a:pt x="467" y="61"/>
                    <a:pt x="467" y="61"/>
                  </a:cubicBezTo>
                  <a:cubicBezTo>
                    <a:pt x="453" y="55"/>
                    <a:pt x="439" y="49"/>
                    <a:pt x="424" y="44"/>
                  </a:cubicBezTo>
                  <a:cubicBezTo>
                    <a:pt x="423" y="11"/>
                    <a:pt x="423" y="11"/>
                    <a:pt x="423" y="11"/>
                  </a:cubicBezTo>
                  <a:cubicBezTo>
                    <a:pt x="409" y="8"/>
                    <a:pt x="409" y="8"/>
                    <a:pt x="409" y="8"/>
                  </a:cubicBezTo>
                  <a:cubicBezTo>
                    <a:pt x="395" y="4"/>
                    <a:pt x="395" y="4"/>
                    <a:pt x="395" y="4"/>
                  </a:cubicBezTo>
                  <a:cubicBezTo>
                    <a:pt x="381" y="35"/>
                    <a:pt x="381" y="35"/>
                    <a:pt x="381" y="35"/>
                  </a:cubicBezTo>
                  <a:cubicBezTo>
                    <a:pt x="365" y="33"/>
                    <a:pt x="350" y="32"/>
                    <a:pt x="334" y="32"/>
                  </a:cubicBezTo>
                  <a:cubicBezTo>
                    <a:pt x="323" y="0"/>
                    <a:pt x="323" y="0"/>
                    <a:pt x="323" y="0"/>
                  </a:cubicBezTo>
                  <a:cubicBezTo>
                    <a:pt x="309" y="1"/>
                    <a:pt x="309" y="1"/>
                    <a:pt x="309" y="1"/>
                  </a:cubicBezTo>
                  <a:cubicBezTo>
                    <a:pt x="295" y="2"/>
                    <a:pt x="295" y="2"/>
                    <a:pt x="295" y="2"/>
                  </a:cubicBezTo>
                  <a:cubicBezTo>
                    <a:pt x="290" y="35"/>
                    <a:pt x="290" y="35"/>
                    <a:pt x="290" y="35"/>
                  </a:cubicBezTo>
                  <a:cubicBezTo>
                    <a:pt x="275" y="38"/>
                    <a:pt x="260" y="41"/>
                    <a:pt x="245" y="46"/>
                  </a:cubicBezTo>
                  <a:cubicBezTo>
                    <a:pt x="244" y="46"/>
                    <a:pt x="244" y="46"/>
                    <a:pt x="244" y="46"/>
                  </a:cubicBezTo>
                  <a:cubicBezTo>
                    <a:pt x="225" y="18"/>
                    <a:pt x="225" y="18"/>
                    <a:pt x="225" y="18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198" y="29"/>
                    <a:pt x="198" y="29"/>
                    <a:pt x="198" y="29"/>
                  </a:cubicBezTo>
                  <a:cubicBezTo>
                    <a:pt x="203" y="62"/>
                    <a:pt x="203" y="62"/>
                    <a:pt x="203" y="62"/>
                  </a:cubicBezTo>
                  <a:cubicBezTo>
                    <a:pt x="189" y="69"/>
                    <a:pt x="176" y="77"/>
                    <a:pt x="163" y="86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14" y="83"/>
                    <a:pt x="114" y="83"/>
                    <a:pt x="114" y="83"/>
                  </a:cubicBezTo>
                  <a:cubicBezTo>
                    <a:pt x="129" y="114"/>
                    <a:pt x="129" y="114"/>
                    <a:pt x="129" y="114"/>
                  </a:cubicBezTo>
                  <a:cubicBezTo>
                    <a:pt x="117" y="124"/>
                    <a:pt x="107" y="136"/>
                    <a:pt x="97" y="148"/>
                  </a:cubicBezTo>
                  <a:cubicBezTo>
                    <a:pt x="65" y="136"/>
                    <a:pt x="65" y="136"/>
                    <a:pt x="65" y="136"/>
                  </a:cubicBezTo>
                  <a:cubicBezTo>
                    <a:pt x="57" y="148"/>
                    <a:pt x="57" y="148"/>
                    <a:pt x="57" y="148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65" y="198"/>
                    <a:pt x="58" y="212"/>
                    <a:pt x="52" y="227"/>
                  </a:cubicBezTo>
                  <a:cubicBezTo>
                    <a:pt x="19" y="225"/>
                    <a:pt x="19" y="225"/>
                    <a:pt x="19" y="225"/>
                  </a:cubicBezTo>
                  <a:cubicBezTo>
                    <a:pt x="14" y="239"/>
                    <a:pt x="14" y="239"/>
                    <a:pt x="14" y="239"/>
                  </a:cubicBezTo>
                  <a:cubicBezTo>
                    <a:pt x="10" y="252"/>
                    <a:pt x="10" y="252"/>
                    <a:pt x="10" y="252"/>
                  </a:cubicBezTo>
                  <a:cubicBezTo>
                    <a:pt x="40" y="269"/>
                    <a:pt x="40" y="269"/>
                    <a:pt x="40" y="269"/>
                  </a:cubicBezTo>
                  <a:cubicBezTo>
                    <a:pt x="36" y="284"/>
                    <a:pt x="34" y="300"/>
                    <a:pt x="33" y="316"/>
                  </a:cubicBezTo>
                  <a:cubicBezTo>
                    <a:pt x="0" y="324"/>
                    <a:pt x="0" y="324"/>
                    <a:pt x="0" y="324"/>
                  </a:cubicBezTo>
                  <a:cubicBezTo>
                    <a:pt x="0" y="338"/>
                    <a:pt x="0" y="338"/>
                    <a:pt x="0" y="338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33" y="360"/>
                    <a:pt x="33" y="360"/>
                    <a:pt x="33" y="360"/>
                  </a:cubicBezTo>
                  <a:cubicBezTo>
                    <a:pt x="34" y="375"/>
                    <a:pt x="37" y="390"/>
                    <a:pt x="40" y="406"/>
                  </a:cubicBezTo>
                  <a:cubicBezTo>
                    <a:pt x="11" y="423"/>
                    <a:pt x="11" y="423"/>
                    <a:pt x="11" y="423"/>
                  </a:cubicBezTo>
                  <a:cubicBezTo>
                    <a:pt x="16" y="437"/>
                    <a:pt x="16" y="437"/>
                    <a:pt x="16" y="437"/>
                  </a:cubicBezTo>
                  <a:cubicBezTo>
                    <a:pt x="20" y="450"/>
                    <a:pt x="20" y="450"/>
                    <a:pt x="20" y="450"/>
                  </a:cubicBezTo>
                  <a:cubicBezTo>
                    <a:pt x="54" y="448"/>
                    <a:pt x="54" y="448"/>
                    <a:pt x="54" y="448"/>
                  </a:cubicBezTo>
                  <a:cubicBezTo>
                    <a:pt x="60" y="463"/>
                    <a:pt x="66" y="477"/>
                    <a:pt x="74" y="490"/>
                  </a:cubicBezTo>
                  <a:cubicBezTo>
                    <a:pt x="52" y="515"/>
                    <a:pt x="52" y="515"/>
                    <a:pt x="52" y="515"/>
                  </a:cubicBezTo>
                  <a:cubicBezTo>
                    <a:pt x="60" y="527"/>
                    <a:pt x="60" y="527"/>
                    <a:pt x="60" y="527"/>
                  </a:cubicBezTo>
                  <a:cubicBezTo>
                    <a:pt x="68" y="539"/>
                    <a:pt x="68" y="539"/>
                    <a:pt x="68" y="539"/>
                  </a:cubicBezTo>
                  <a:cubicBezTo>
                    <a:pt x="99" y="526"/>
                    <a:pt x="99" y="526"/>
                    <a:pt x="99" y="526"/>
                  </a:cubicBezTo>
                  <a:cubicBezTo>
                    <a:pt x="109" y="539"/>
                    <a:pt x="120" y="550"/>
                    <a:pt x="131" y="560"/>
                  </a:cubicBezTo>
                  <a:cubicBezTo>
                    <a:pt x="117" y="591"/>
                    <a:pt x="117" y="591"/>
                    <a:pt x="117" y="591"/>
                  </a:cubicBezTo>
                  <a:cubicBezTo>
                    <a:pt x="128" y="600"/>
                    <a:pt x="128" y="600"/>
                    <a:pt x="128" y="600"/>
                  </a:cubicBezTo>
                  <a:cubicBezTo>
                    <a:pt x="139" y="609"/>
                    <a:pt x="139" y="609"/>
                    <a:pt x="139" y="609"/>
                  </a:cubicBezTo>
                  <a:cubicBezTo>
                    <a:pt x="166" y="588"/>
                    <a:pt x="166" y="588"/>
                    <a:pt x="166" y="588"/>
                  </a:cubicBezTo>
                  <a:cubicBezTo>
                    <a:pt x="179" y="596"/>
                    <a:pt x="193" y="604"/>
                    <a:pt x="207" y="611"/>
                  </a:cubicBezTo>
                  <a:cubicBezTo>
                    <a:pt x="202" y="644"/>
                    <a:pt x="202" y="644"/>
                    <a:pt x="202" y="644"/>
                  </a:cubicBezTo>
                  <a:cubicBezTo>
                    <a:pt x="215" y="650"/>
                    <a:pt x="215" y="650"/>
                    <a:pt x="215" y="650"/>
                  </a:cubicBezTo>
                  <a:cubicBezTo>
                    <a:pt x="229" y="655"/>
                    <a:pt x="229" y="655"/>
                    <a:pt x="229" y="655"/>
                  </a:cubicBezTo>
                  <a:cubicBezTo>
                    <a:pt x="248" y="627"/>
                    <a:pt x="248" y="627"/>
                    <a:pt x="248" y="627"/>
                  </a:cubicBezTo>
                  <a:cubicBezTo>
                    <a:pt x="263" y="631"/>
                    <a:pt x="278" y="635"/>
                    <a:pt x="293" y="637"/>
                  </a:cubicBezTo>
                  <a:cubicBezTo>
                    <a:pt x="299" y="670"/>
                    <a:pt x="299" y="670"/>
                    <a:pt x="299" y="670"/>
                  </a:cubicBezTo>
                  <a:cubicBezTo>
                    <a:pt x="313" y="671"/>
                    <a:pt x="313" y="671"/>
                    <a:pt x="313" y="671"/>
                  </a:cubicBezTo>
                  <a:cubicBezTo>
                    <a:pt x="327" y="672"/>
                    <a:pt x="327" y="672"/>
                    <a:pt x="327" y="672"/>
                  </a:cubicBezTo>
                  <a:cubicBezTo>
                    <a:pt x="338" y="640"/>
                    <a:pt x="338" y="640"/>
                    <a:pt x="338" y="640"/>
                  </a:cubicBezTo>
                  <a:cubicBezTo>
                    <a:pt x="353" y="640"/>
                    <a:pt x="369" y="639"/>
                    <a:pt x="384" y="636"/>
                  </a:cubicBezTo>
                  <a:cubicBezTo>
                    <a:pt x="399" y="666"/>
                    <a:pt x="399" y="666"/>
                    <a:pt x="399" y="666"/>
                  </a:cubicBezTo>
                  <a:cubicBezTo>
                    <a:pt x="413" y="663"/>
                    <a:pt x="413" y="663"/>
                    <a:pt x="413" y="663"/>
                  </a:cubicBezTo>
                  <a:cubicBezTo>
                    <a:pt x="427" y="660"/>
                    <a:pt x="427" y="660"/>
                    <a:pt x="427" y="660"/>
                  </a:cubicBezTo>
                  <a:cubicBezTo>
                    <a:pt x="427" y="626"/>
                    <a:pt x="427" y="626"/>
                    <a:pt x="427" y="626"/>
                  </a:cubicBezTo>
                  <a:cubicBezTo>
                    <a:pt x="428" y="626"/>
                    <a:pt x="428" y="626"/>
                    <a:pt x="428" y="626"/>
                  </a:cubicBezTo>
                  <a:cubicBezTo>
                    <a:pt x="443" y="621"/>
                    <a:pt x="457" y="615"/>
                    <a:pt x="471" y="609"/>
                  </a:cubicBezTo>
                  <a:cubicBezTo>
                    <a:pt x="494" y="633"/>
                    <a:pt x="494" y="633"/>
                    <a:pt x="494" y="633"/>
                  </a:cubicBezTo>
                  <a:cubicBezTo>
                    <a:pt x="506" y="626"/>
                    <a:pt x="506" y="626"/>
                    <a:pt x="506" y="626"/>
                  </a:cubicBezTo>
                  <a:cubicBezTo>
                    <a:pt x="518" y="619"/>
                    <a:pt x="518" y="619"/>
                    <a:pt x="518" y="619"/>
                  </a:cubicBezTo>
                  <a:cubicBezTo>
                    <a:pt x="509" y="586"/>
                    <a:pt x="509" y="586"/>
                    <a:pt x="509" y="586"/>
                  </a:cubicBezTo>
                  <a:cubicBezTo>
                    <a:pt x="522" y="578"/>
                    <a:pt x="534" y="568"/>
                    <a:pt x="545" y="557"/>
                  </a:cubicBezTo>
                  <a:cubicBezTo>
                    <a:pt x="575" y="574"/>
                    <a:pt x="575" y="574"/>
                    <a:pt x="575" y="574"/>
                  </a:cubicBezTo>
                  <a:cubicBezTo>
                    <a:pt x="584" y="563"/>
                    <a:pt x="584" y="563"/>
                    <a:pt x="584" y="563"/>
                  </a:cubicBezTo>
                  <a:cubicBezTo>
                    <a:pt x="594" y="553"/>
                    <a:pt x="594" y="553"/>
                    <a:pt x="594" y="553"/>
                  </a:cubicBezTo>
                  <a:cubicBezTo>
                    <a:pt x="575" y="525"/>
                    <a:pt x="575" y="525"/>
                    <a:pt x="575" y="525"/>
                  </a:cubicBezTo>
                  <a:cubicBezTo>
                    <a:pt x="585" y="512"/>
                    <a:pt x="593" y="499"/>
                    <a:pt x="601" y="486"/>
                  </a:cubicBezTo>
                  <a:cubicBezTo>
                    <a:pt x="634" y="493"/>
                    <a:pt x="634" y="493"/>
                    <a:pt x="634" y="493"/>
                  </a:cubicBezTo>
                  <a:cubicBezTo>
                    <a:pt x="640" y="480"/>
                    <a:pt x="640" y="480"/>
                    <a:pt x="640" y="480"/>
                  </a:cubicBezTo>
                  <a:cubicBezTo>
                    <a:pt x="646" y="467"/>
                    <a:pt x="646" y="467"/>
                    <a:pt x="646" y="467"/>
                  </a:cubicBezTo>
                  <a:cubicBezTo>
                    <a:pt x="620" y="446"/>
                    <a:pt x="620" y="446"/>
                    <a:pt x="620" y="446"/>
                  </a:cubicBezTo>
                  <a:moveTo>
                    <a:pt x="579" y="437"/>
                  </a:moveTo>
                  <a:cubicBezTo>
                    <a:pt x="540" y="420"/>
                    <a:pt x="540" y="420"/>
                    <a:pt x="540" y="420"/>
                  </a:cubicBezTo>
                  <a:cubicBezTo>
                    <a:pt x="543" y="412"/>
                    <a:pt x="546" y="405"/>
                    <a:pt x="548" y="397"/>
                  </a:cubicBezTo>
                  <a:cubicBezTo>
                    <a:pt x="589" y="408"/>
                    <a:pt x="589" y="408"/>
                    <a:pt x="589" y="408"/>
                  </a:cubicBezTo>
                  <a:cubicBezTo>
                    <a:pt x="587" y="418"/>
                    <a:pt x="583" y="428"/>
                    <a:pt x="579" y="437"/>
                  </a:cubicBezTo>
                  <a:moveTo>
                    <a:pt x="591" y="401"/>
                  </a:moveTo>
                  <a:cubicBezTo>
                    <a:pt x="550" y="390"/>
                    <a:pt x="550" y="390"/>
                    <a:pt x="550" y="390"/>
                  </a:cubicBezTo>
                  <a:cubicBezTo>
                    <a:pt x="552" y="382"/>
                    <a:pt x="554" y="374"/>
                    <a:pt x="555" y="366"/>
                  </a:cubicBezTo>
                  <a:cubicBezTo>
                    <a:pt x="597" y="372"/>
                    <a:pt x="597" y="372"/>
                    <a:pt x="597" y="372"/>
                  </a:cubicBezTo>
                  <a:cubicBezTo>
                    <a:pt x="596" y="382"/>
                    <a:pt x="594" y="392"/>
                    <a:pt x="591" y="401"/>
                  </a:cubicBezTo>
                  <a:moveTo>
                    <a:pt x="598" y="364"/>
                  </a:moveTo>
                  <a:cubicBezTo>
                    <a:pt x="556" y="359"/>
                    <a:pt x="556" y="359"/>
                    <a:pt x="556" y="359"/>
                  </a:cubicBezTo>
                  <a:cubicBezTo>
                    <a:pt x="556" y="351"/>
                    <a:pt x="557" y="343"/>
                    <a:pt x="557" y="335"/>
                  </a:cubicBezTo>
                  <a:cubicBezTo>
                    <a:pt x="600" y="334"/>
                    <a:pt x="600" y="334"/>
                    <a:pt x="600" y="334"/>
                  </a:cubicBezTo>
                  <a:cubicBezTo>
                    <a:pt x="600" y="344"/>
                    <a:pt x="599" y="354"/>
                    <a:pt x="598" y="364"/>
                  </a:cubicBezTo>
                  <a:moveTo>
                    <a:pt x="597" y="297"/>
                  </a:moveTo>
                  <a:cubicBezTo>
                    <a:pt x="598" y="307"/>
                    <a:pt x="599" y="317"/>
                    <a:pt x="599" y="327"/>
                  </a:cubicBezTo>
                  <a:cubicBezTo>
                    <a:pt x="557" y="328"/>
                    <a:pt x="557" y="328"/>
                    <a:pt x="557" y="328"/>
                  </a:cubicBezTo>
                  <a:cubicBezTo>
                    <a:pt x="556" y="320"/>
                    <a:pt x="556" y="312"/>
                    <a:pt x="554" y="304"/>
                  </a:cubicBezTo>
                  <a:cubicBezTo>
                    <a:pt x="597" y="297"/>
                    <a:pt x="597" y="297"/>
                    <a:pt x="597" y="297"/>
                  </a:cubicBezTo>
                  <a:moveTo>
                    <a:pt x="595" y="290"/>
                  </a:moveTo>
                  <a:cubicBezTo>
                    <a:pt x="553" y="297"/>
                    <a:pt x="553" y="297"/>
                    <a:pt x="553" y="297"/>
                  </a:cubicBezTo>
                  <a:cubicBezTo>
                    <a:pt x="552" y="289"/>
                    <a:pt x="550" y="281"/>
                    <a:pt x="548" y="273"/>
                  </a:cubicBezTo>
                  <a:cubicBezTo>
                    <a:pt x="588" y="260"/>
                    <a:pt x="588" y="260"/>
                    <a:pt x="588" y="260"/>
                  </a:cubicBezTo>
                  <a:cubicBezTo>
                    <a:pt x="591" y="270"/>
                    <a:pt x="594" y="280"/>
                    <a:pt x="595" y="290"/>
                  </a:cubicBezTo>
                  <a:moveTo>
                    <a:pt x="586" y="253"/>
                  </a:moveTo>
                  <a:cubicBezTo>
                    <a:pt x="545" y="266"/>
                    <a:pt x="545" y="266"/>
                    <a:pt x="545" y="266"/>
                  </a:cubicBezTo>
                  <a:cubicBezTo>
                    <a:pt x="543" y="259"/>
                    <a:pt x="540" y="251"/>
                    <a:pt x="537" y="244"/>
                  </a:cubicBezTo>
                  <a:cubicBezTo>
                    <a:pt x="575" y="225"/>
                    <a:pt x="575" y="225"/>
                    <a:pt x="575" y="225"/>
                  </a:cubicBezTo>
                  <a:cubicBezTo>
                    <a:pt x="579" y="234"/>
                    <a:pt x="583" y="244"/>
                    <a:pt x="586" y="253"/>
                  </a:cubicBezTo>
                  <a:moveTo>
                    <a:pt x="557" y="192"/>
                  </a:moveTo>
                  <a:cubicBezTo>
                    <a:pt x="562" y="201"/>
                    <a:pt x="567" y="209"/>
                    <a:pt x="572" y="219"/>
                  </a:cubicBezTo>
                  <a:cubicBezTo>
                    <a:pt x="533" y="237"/>
                    <a:pt x="533" y="237"/>
                    <a:pt x="533" y="237"/>
                  </a:cubicBezTo>
                  <a:cubicBezTo>
                    <a:pt x="530" y="230"/>
                    <a:pt x="526" y="223"/>
                    <a:pt x="521" y="216"/>
                  </a:cubicBezTo>
                  <a:cubicBezTo>
                    <a:pt x="557" y="192"/>
                    <a:pt x="557" y="192"/>
                    <a:pt x="557" y="192"/>
                  </a:cubicBezTo>
                  <a:moveTo>
                    <a:pt x="553" y="186"/>
                  </a:moveTo>
                  <a:cubicBezTo>
                    <a:pt x="517" y="210"/>
                    <a:pt x="517" y="210"/>
                    <a:pt x="517" y="210"/>
                  </a:cubicBezTo>
                  <a:cubicBezTo>
                    <a:pt x="513" y="204"/>
                    <a:pt x="508" y="197"/>
                    <a:pt x="503" y="191"/>
                  </a:cubicBezTo>
                  <a:cubicBezTo>
                    <a:pt x="534" y="162"/>
                    <a:pt x="534" y="162"/>
                    <a:pt x="534" y="162"/>
                  </a:cubicBezTo>
                  <a:cubicBezTo>
                    <a:pt x="541" y="170"/>
                    <a:pt x="547" y="178"/>
                    <a:pt x="553" y="186"/>
                  </a:cubicBezTo>
                  <a:moveTo>
                    <a:pt x="530" y="157"/>
                  </a:moveTo>
                  <a:cubicBezTo>
                    <a:pt x="498" y="186"/>
                    <a:pt x="498" y="186"/>
                    <a:pt x="498" y="186"/>
                  </a:cubicBezTo>
                  <a:cubicBezTo>
                    <a:pt x="492" y="180"/>
                    <a:pt x="486" y="174"/>
                    <a:pt x="480" y="169"/>
                  </a:cubicBezTo>
                  <a:cubicBezTo>
                    <a:pt x="508" y="136"/>
                    <a:pt x="508" y="136"/>
                    <a:pt x="508" y="136"/>
                  </a:cubicBezTo>
                  <a:cubicBezTo>
                    <a:pt x="515" y="142"/>
                    <a:pt x="523" y="149"/>
                    <a:pt x="530" y="157"/>
                  </a:cubicBezTo>
                  <a:moveTo>
                    <a:pt x="478" y="114"/>
                  </a:moveTo>
                  <a:cubicBezTo>
                    <a:pt x="486" y="119"/>
                    <a:pt x="494" y="125"/>
                    <a:pt x="502" y="131"/>
                  </a:cubicBezTo>
                  <a:cubicBezTo>
                    <a:pt x="475" y="164"/>
                    <a:pt x="475" y="164"/>
                    <a:pt x="475" y="164"/>
                  </a:cubicBezTo>
                  <a:cubicBezTo>
                    <a:pt x="468" y="159"/>
                    <a:pt x="462" y="155"/>
                    <a:pt x="455" y="150"/>
                  </a:cubicBezTo>
                  <a:cubicBezTo>
                    <a:pt x="478" y="114"/>
                    <a:pt x="478" y="114"/>
                    <a:pt x="478" y="114"/>
                  </a:cubicBezTo>
                  <a:moveTo>
                    <a:pt x="471" y="110"/>
                  </a:moveTo>
                  <a:cubicBezTo>
                    <a:pt x="449" y="146"/>
                    <a:pt x="449" y="146"/>
                    <a:pt x="449" y="146"/>
                  </a:cubicBezTo>
                  <a:cubicBezTo>
                    <a:pt x="443" y="143"/>
                    <a:pt x="436" y="139"/>
                    <a:pt x="429" y="136"/>
                  </a:cubicBezTo>
                  <a:cubicBezTo>
                    <a:pt x="429" y="136"/>
                    <a:pt x="428" y="136"/>
                    <a:pt x="427" y="135"/>
                  </a:cubicBezTo>
                  <a:cubicBezTo>
                    <a:pt x="445" y="96"/>
                    <a:pt x="445" y="96"/>
                    <a:pt x="445" y="96"/>
                  </a:cubicBezTo>
                  <a:cubicBezTo>
                    <a:pt x="454" y="100"/>
                    <a:pt x="463" y="105"/>
                    <a:pt x="471" y="110"/>
                  </a:cubicBezTo>
                  <a:moveTo>
                    <a:pt x="438" y="93"/>
                  </a:moveTo>
                  <a:cubicBezTo>
                    <a:pt x="421" y="132"/>
                    <a:pt x="421" y="132"/>
                    <a:pt x="421" y="132"/>
                  </a:cubicBezTo>
                  <a:cubicBezTo>
                    <a:pt x="413" y="129"/>
                    <a:pt x="406" y="127"/>
                    <a:pt x="398" y="124"/>
                  </a:cubicBezTo>
                  <a:cubicBezTo>
                    <a:pt x="409" y="83"/>
                    <a:pt x="409" y="83"/>
                    <a:pt x="409" y="83"/>
                  </a:cubicBezTo>
                  <a:cubicBezTo>
                    <a:pt x="419" y="85"/>
                    <a:pt x="429" y="89"/>
                    <a:pt x="438" y="93"/>
                  </a:cubicBezTo>
                  <a:moveTo>
                    <a:pt x="402" y="81"/>
                  </a:moveTo>
                  <a:cubicBezTo>
                    <a:pt x="391" y="122"/>
                    <a:pt x="391" y="122"/>
                    <a:pt x="391" y="122"/>
                  </a:cubicBezTo>
                  <a:cubicBezTo>
                    <a:pt x="383" y="120"/>
                    <a:pt x="375" y="119"/>
                    <a:pt x="367" y="118"/>
                  </a:cubicBezTo>
                  <a:cubicBezTo>
                    <a:pt x="373" y="75"/>
                    <a:pt x="373" y="75"/>
                    <a:pt x="373" y="75"/>
                  </a:cubicBezTo>
                  <a:cubicBezTo>
                    <a:pt x="383" y="76"/>
                    <a:pt x="393" y="78"/>
                    <a:pt x="402" y="81"/>
                  </a:cubicBezTo>
                  <a:moveTo>
                    <a:pt x="365" y="74"/>
                  </a:moveTo>
                  <a:cubicBezTo>
                    <a:pt x="360" y="117"/>
                    <a:pt x="360" y="117"/>
                    <a:pt x="360" y="117"/>
                  </a:cubicBezTo>
                  <a:cubicBezTo>
                    <a:pt x="352" y="116"/>
                    <a:pt x="344" y="115"/>
                    <a:pt x="336" y="116"/>
                  </a:cubicBezTo>
                  <a:cubicBezTo>
                    <a:pt x="335" y="72"/>
                    <a:pt x="335" y="72"/>
                    <a:pt x="335" y="72"/>
                  </a:cubicBezTo>
                  <a:cubicBezTo>
                    <a:pt x="345" y="72"/>
                    <a:pt x="355" y="73"/>
                    <a:pt x="365" y="74"/>
                  </a:cubicBezTo>
                  <a:moveTo>
                    <a:pt x="328" y="72"/>
                  </a:moveTo>
                  <a:cubicBezTo>
                    <a:pt x="329" y="116"/>
                    <a:pt x="329" y="116"/>
                    <a:pt x="329" y="116"/>
                  </a:cubicBezTo>
                  <a:cubicBezTo>
                    <a:pt x="321" y="116"/>
                    <a:pt x="313" y="117"/>
                    <a:pt x="305" y="118"/>
                  </a:cubicBezTo>
                  <a:cubicBezTo>
                    <a:pt x="298" y="75"/>
                    <a:pt x="298" y="75"/>
                    <a:pt x="298" y="75"/>
                  </a:cubicBezTo>
                  <a:cubicBezTo>
                    <a:pt x="308" y="73"/>
                    <a:pt x="318" y="72"/>
                    <a:pt x="328" y="72"/>
                  </a:cubicBezTo>
                  <a:moveTo>
                    <a:pt x="290" y="76"/>
                  </a:moveTo>
                  <a:cubicBezTo>
                    <a:pt x="297" y="119"/>
                    <a:pt x="297" y="119"/>
                    <a:pt x="297" y="119"/>
                  </a:cubicBezTo>
                  <a:cubicBezTo>
                    <a:pt x="289" y="120"/>
                    <a:pt x="282" y="122"/>
                    <a:pt x="274" y="125"/>
                  </a:cubicBezTo>
                  <a:cubicBezTo>
                    <a:pt x="261" y="83"/>
                    <a:pt x="261" y="83"/>
                    <a:pt x="261" y="83"/>
                  </a:cubicBezTo>
                  <a:cubicBezTo>
                    <a:pt x="271" y="80"/>
                    <a:pt x="280" y="78"/>
                    <a:pt x="290" y="76"/>
                  </a:cubicBezTo>
                  <a:moveTo>
                    <a:pt x="254" y="85"/>
                  </a:moveTo>
                  <a:cubicBezTo>
                    <a:pt x="267" y="127"/>
                    <a:pt x="267" y="127"/>
                    <a:pt x="267" y="127"/>
                  </a:cubicBezTo>
                  <a:cubicBezTo>
                    <a:pt x="259" y="129"/>
                    <a:pt x="252" y="132"/>
                    <a:pt x="244" y="136"/>
                  </a:cubicBezTo>
                  <a:cubicBezTo>
                    <a:pt x="225" y="96"/>
                    <a:pt x="225" y="96"/>
                    <a:pt x="225" y="96"/>
                  </a:cubicBezTo>
                  <a:cubicBezTo>
                    <a:pt x="235" y="92"/>
                    <a:pt x="244" y="88"/>
                    <a:pt x="254" y="85"/>
                  </a:cubicBezTo>
                  <a:moveTo>
                    <a:pt x="219" y="99"/>
                  </a:moveTo>
                  <a:cubicBezTo>
                    <a:pt x="238" y="139"/>
                    <a:pt x="238" y="139"/>
                    <a:pt x="238" y="139"/>
                  </a:cubicBezTo>
                  <a:cubicBezTo>
                    <a:pt x="231" y="142"/>
                    <a:pt x="224" y="146"/>
                    <a:pt x="217" y="151"/>
                  </a:cubicBezTo>
                  <a:cubicBezTo>
                    <a:pt x="192" y="114"/>
                    <a:pt x="192" y="114"/>
                    <a:pt x="192" y="114"/>
                  </a:cubicBezTo>
                  <a:cubicBezTo>
                    <a:pt x="201" y="109"/>
                    <a:pt x="210" y="104"/>
                    <a:pt x="219" y="99"/>
                  </a:cubicBezTo>
                  <a:moveTo>
                    <a:pt x="186" y="118"/>
                  </a:moveTo>
                  <a:cubicBezTo>
                    <a:pt x="211" y="155"/>
                    <a:pt x="211" y="155"/>
                    <a:pt x="211" y="155"/>
                  </a:cubicBezTo>
                  <a:cubicBezTo>
                    <a:pt x="204" y="159"/>
                    <a:pt x="198" y="164"/>
                    <a:pt x="192" y="170"/>
                  </a:cubicBezTo>
                  <a:cubicBezTo>
                    <a:pt x="162" y="137"/>
                    <a:pt x="162" y="137"/>
                    <a:pt x="162" y="137"/>
                  </a:cubicBezTo>
                  <a:cubicBezTo>
                    <a:pt x="170" y="130"/>
                    <a:pt x="178" y="124"/>
                    <a:pt x="186" y="118"/>
                  </a:cubicBezTo>
                  <a:moveTo>
                    <a:pt x="157" y="142"/>
                  </a:moveTo>
                  <a:cubicBezTo>
                    <a:pt x="186" y="175"/>
                    <a:pt x="186" y="175"/>
                    <a:pt x="186" y="175"/>
                  </a:cubicBezTo>
                  <a:cubicBezTo>
                    <a:pt x="180" y="180"/>
                    <a:pt x="175" y="186"/>
                    <a:pt x="170" y="192"/>
                  </a:cubicBezTo>
                  <a:cubicBezTo>
                    <a:pt x="136" y="164"/>
                    <a:pt x="136" y="164"/>
                    <a:pt x="136" y="164"/>
                  </a:cubicBezTo>
                  <a:cubicBezTo>
                    <a:pt x="142" y="156"/>
                    <a:pt x="149" y="149"/>
                    <a:pt x="157" y="142"/>
                  </a:cubicBezTo>
                  <a:moveTo>
                    <a:pt x="131" y="169"/>
                  </a:moveTo>
                  <a:cubicBezTo>
                    <a:pt x="165" y="198"/>
                    <a:pt x="165" y="198"/>
                    <a:pt x="165" y="198"/>
                  </a:cubicBezTo>
                  <a:cubicBezTo>
                    <a:pt x="160" y="204"/>
                    <a:pt x="155" y="210"/>
                    <a:pt x="151" y="217"/>
                  </a:cubicBezTo>
                  <a:cubicBezTo>
                    <a:pt x="113" y="194"/>
                    <a:pt x="113" y="194"/>
                    <a:pt x="113" y="194"/>
                  </a:cubicBezTo>
                  <a:cubicBezTo>
                    <a:pt x="119" y="185"/>
                    <a:pt x="125" y="177"/>
                    <a:pt x="131" y="169"/>
                  </a:cubicBezTo>
                  <a:moveTo>
                    <a:pt x="109" y="200"/>
                  </a:moveTo>
                  <a:cubicBezTo>
                    <a:pt x="147" y="223"/>
                    <a:pt x="147" y="223"/>
                    <a:pt x="147" y="223"/>
                  </a:cubicBezTo>
                  <a:cubicBezTo>
                    <a:pt x="143" y="230"/>
                    <a:pt x="140" y="236"/>
                    <a:pt x="136" y="243"/>
                  </a:cubicBezTo>
                  <a:cubicBezTo>
                    <a:pt x="136" y="244"/>
                    <a:pt x="136" y="244"/>
                    <a:pt x="136" y="245"/>
                  </a:cubicBezTo>
                  <a:cubicBezTo>
                    <a:pt x="95" y="227"/>
                    <a:pt x="95" y="227"/>
                    <a:pt x="95" y="227"/>
                  </a:cubicBezTo>
                  <a:cubicBezTo>
                    <a:pt x="99" y="218"/>
                    <a:pt x="104" y="209"/>
                    <a:pt x="109" y="200"/>
                  </a:cubicBezTo>
                  <a:moveTo>
                    <a:pt x="92" y="234"/>
                  </a:moveTo>
                  <a:cubicBezTo>
                    <a:pt x="133" y="251"/>
                    <a:pt x="133" y="251"/>
                    <a:pt x="133" y="251"/>
                  </a:cubicBezTo>
                  <a:cubicBezTo>
                    <a:pt x="130" y="259"/>
                    <a:pt x="127" y="267"/>
                    <a:pt x="125" y="274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5" y="253"/>
                    <a:pt x="88" y="243"/>
                    <a:pt x="92" y="234"/>
                  </a:cubicBezTo>
                  <a:moveTo>
                    <a:pt x="80" y="270"/>
                  </a:moveTo>
                  <a:cubicBezTo>
                    <a:pt x="123" y="281"/>
                    <a:pt x="123" y="281"/>
                    <a:pt x="123" y="281"/>
                  </a:cubicBezTo>
                  <a:cubicBezTo>
                    <a:pt x="121" y="289"/>
                    <a:pt x="119" y="297"/>
                    <a:pt x="118" y="305"/>
                  </a:cubicBezTo>
                  <a:cubicBezTo>
                    <a:pt x="74" y="300"/>
                    <a:pt x="74" y="300"/>
                    <a:pt x="74" y="300"/>
                  </a:cubicBezTo>
                  <a:cubicBezTo>
                    <a:pt x="75" y="289"/>
                    <a:pt x="78" y="279"/>
                    <a:pt x="80" y="270"/>
                  </a:cubicBezTo>
                  <a:moveTo>
                    <a:pt x="72" y="337"/>
                  </a:moveTo>
                  <a:cubicBezTo>
                    <a:pt x="71" y="327"/>
                    <a:pt x="72" y="317"/>
                    <a:pt x="73" y="307"/>
                  </a:cubicBezTo>
                  <a:cubicBezTo>
                    <a:pt x="117" y="312"/>
                    <a:pt x="117" y="312"/>
                    <a:pt x="117" y="312"/>
                  </a:cubicBezTo>
                  <a:cubicBezTo>
                    <a:pt x="116" y="320"/>
                    <a:pt x="116" y="328"/>
                    <a:pt x="116" y="336"/>
                  </a:cubicBezTo>
                  <a:cubicBezTo>
                    <a:pt x="72" y="337"/>
                    <a:pt x="72" y="337"/>
                    <a:pt x="72" y="337"/>
                  </a:cubicBezTo>
                  <a:moveTo>
                    <a:pt x="72" y="345"/>
                  </a:moveTo>
                  <a:cubicBezTo>
                    <a:pt x="116" y="344"/>
                    <a:pt x="116" y="344"/>
                    <a:pt x="116" y="344"/>
                  </a:cubicBezTo>
                  <a:cubicBezTo>
                    <a:pt x="116" y="352"/>
                    <a:pt x="117" y="360"/>
                    <a:pt x="118" y="368"/>
                  </a:cubicBezTo>
                  <a:cubicBezTo>
                    <a:pt x="74" y="375"/>
                    <a:pt x="74" y="375"/>
                    <a:pt x="74" y="375"/>
                  </a:cubicBezTo>
                  <a:cubicBezTo>
                    <a:pt x="73" y="365"/>
                    <a:pt x="72" y="355"/>
                    <a:pt x="72" y="345"/>
                  </a:cubicBezTo>
                  <a:moveTo>
                    <a:pt x="76" y="382"/>
                  </a:moveTo>
                  <a:cubicBezTo>
                    <a:pt x="120" y="375"/>
                    <a:pt x="120" y="375"/>
                    <a:pt x="120" y="375"/>
                  </a:cubicBezTo>
                  <a:cubicBezTo>
                    <a:pt x="121" y="383"/>
                    <a:pt x="123" y="391"/>
                    <a:pt x="125" y="399"/>
                  </a:cubicBezTo>
                  <a:cubicBezTo>
                    <a:pt x="83" y="412"/>
                    <a:pt x="83" y="412"/>
                    <a:pt x="83" y="412"/>
                  </a:cubicBezTo>
                  <a:cubicBezTo>
                    <a:pt x="80" y="402"/>
                    <a:pt x="77" y="392"/>
                    <a:pt x="76" y="382"/>
                  </a:cubicBezTo>
                  <a:moveTo>
                    <a:pt x="96" y="447"/>
                  </a:moveTo>
                  <a:cubicBezTo>
                    <a:pt x="92" y="438"/>
                    <a:pt x="88" y="429"/>
                    <a:pt x="85" y="419"/>
                  </a:cubicBezTo>
                  <a:cubicBezTo>
                    <a:pt x="127" y="406"/>
                    <a:pt x="127" y="406"/>
                    <a:pt x="127" y="406"/>
                  </a:cubicBezTo>
                  <a:cubicBezTo>
                    <a:pt x="130" y="413"/>
                    <a:pt x="133" y="421"/>
                    <a:pt x="136" y="428"/>
                  </a:cubicBezTo>
                  <a:cubicBezTo>
                    <a:pt x="96" y="447"/>
                    <a:pt x="96" y="447"/>
                    <a:pt x="96" y="447"/>
                  </a:cubicBezTo>
                  <a:moveTo>
                    <a:pt x="114" y="480"/>
                  </a:moveTo>
                  <a:cubicBezTo>
                    <a:pt x="109" y="472"/>
                    <a:pt x="104" y="463"/>
                    <a:pt x="99" y="454"/>
                  </a:cubicBezTo>
                  <a:cubicBezTo>
                    <a:pt x="139" y="435"/>
                    <a:pt x="139" y="435"/>
                    <a:pt x="139" y="435"/>
                  </a:cubicBezTo>
                  <a:cubicBezTo>
                    <a:pt x="143" y="442"/>
                    <a:pt x="147" y="449"/>
                    <a:pt x="151" y="456"/>
                  </a:cubicBezTo>
                  <a:cubicBezTo>
                    <a:pt x="114" y="480"/>
                    <a:pt x="114" y="480"/>
                    <a:pt x="114" y="480"/>
                  </a:cubicBezTo>
                  <a:moveTo>
                    <a:pt x="119" y="486"/>
                  </a:moveTo>
                  <a:cubicBezTo>
                    <a:pt x="155" y="462"/>
                    <a:pt x="155" y="462"/>
                    <a:pt x="155" y="462"/>
                  </a:cubicBezTo>
                  <a:cubicBezTo>
                    <a:pt x="160" y="468"/>
                    <a:pt x="165" y="475"/>
                    <a:pt x="170" y="481"/>
                  </a:cubicBezTo>
                  <a:cubicBezTo>
                    <a:pt x="137" y="510"/>
                    <a:pt x="137" y="510"/>
                    <a:pt x="137" y="510"/>
                  </a:cubicBezTo>
                  <a:cubicBezTo>
                    <a:pt x="131" y="503"/>
                    <a:pt x="124" y="495"/>
                    <a:pt x="119" y="486"/>
                  </a:cubicBezTo>
                  <a:moveTo>
                    <a:pt x="142" y="516"/>
                  </a:moveTo>
                  <a:cubicBezTo>
                    <a:pt x="175" y="486"/>
                    <a:pt x="175" y="486"/>
                    <a:pt x="175" y="486"/>
                  </a:cubicBezTo>
                  <a:cubicBezTo>
                    <a:pt x="181" y="492"/>
                    <a:pt x="186" y="498"/>
                    <a:pt x="193" y="503"/>
                  </a:cubicBezTo>
                  <a:cubicBezTo>
                    <a:pt x="164" y="537"/>
                    <a:pt x="164" y="537"/>
                    <a:pt x="164" y="537"/>
                  </a:cubicBezTo>
                  <a:cubicBezTo>
                    <a:pt x="157" y="530"/>
                    <a:pt x="149" y="523"/>
                    <a:pt x="142" y="516"/>
                  </a:cubicBezTo>
                  <a:moveTo>
                    <a:pt x="195" y="559"/>
                  </a:moveTo>
                  <a:cubicBezTo>
                    <a:pt x="186" y="554"/>
                    <a:pt x="178" y="548"/>
                    <a:pt x="170" y="542"/>
                  </a:cubicBezTo>
                  <a:cubicBezTo>
                    <a:pt x="198" y="508"/>
                    <a:pt x="198" y="508"/>
                    <a:pt x="198" y="508"/>
                  </a:cubicBezTo>
                  <a:cubicBezTo>
                    <a:pt x="204" y="513"/>
                    <a:pt x="211" y="517"/>
                    <a:pt x="218" y="522"/>
                  </a:cubicBezTo>
                  <a:cubicBezTo>
                    <a:pt x="195" y="559"/>
                    <a:pt x="195" y="559"/>
                    <a:pt x="195" y="559"/>
                  </a:cubicBezTo>
                  <a:moveTo>
                    <a:pt x="201" y="563"/>
                  </a:moveTo>
                  <a:cubicBezTo>
                    <a:pt x="224" y="526"/>
                    <a:pt x="224" y="526"/>
                    <a:pt x="224" y="526"/>
                  </a:cubicBezTo>
                  <a:cubicBezTo>
                    <a:pt x="230" y="529"/>
                    <a:pt x="237" y="533"/>
                    <a:pt x="244" y="536"/>
                  </a:cubicBezTo>
                  <a:cubicBezTo>
                    <a:pt x="244" y="536"/>
                    <a:pt x="245" y="536"/>
                    <a:pt x="245" y="537"/>
                  </a:cubicBezTo>
                  <a:cubicBezTo>
                    <a:pt x="228" y="577"/>
                    <a:pt x="228" y="577"/>
                    <a:pt x="228" y="577"/>
                  </a:cubicBezTo>
                  <a:cubicBezTo>
                    <a:pt x="219" y="573"/>
                    <a:pt x="210" y="568"/>
                    <a:pt x="201" y="563"/>
                  </a:cubicBezTo>
                  <a:moveTo>
                    <a:pt x="251" y="521"/>
                  </a:moveTo>
                  <a:cubicBezTo>
                    <a:pt x="148" y="473"/>
                    <a:pt x="104" y="352"/>
                    <a:pt x="152" y="250"/>
                  </a:cubicBezTo>
                  <a:cubicBezTo>
                    <a:pt x="199" y="148"/>
                    <a:pt x="320" y="104"/>
                    <a:pt x="422" y="151"/>
                  </a:cubicBezTo>
                  <a:cubicBezTo>
                    <a:pt x="524" y="199"/>
                    <a:pt x="569" y="320"/>
                    <a:pt x="521" y="422"/>
                  </a:cubicBezTo>
                  <a:cubicBezTo>
                    <a:pt x="474" y="524"/>
                    <a:pt x="353" y="568"/>
                    <a:pt x="251" y="521"/>
                  </a:cubicBezTo>
                  <a:moveTo>
                    <a:pt x="235" y="580"/>
                  </a:moveTo>
                  <a:cubicBezTo>
                    <a:pt x="252" y="540"/>
                    <a:pt x="252" y="540"/>
                    <a:pt x="252" y="540"/>
                  </a:cubicBezTo>
                  <a:cubicBezTo>
                    <a:pt x="260" y="543"/>
                    <a:pt x="267" y="545"/>
                    <a:pt x="275" y="548"/>
                  </a:cubicBezTo>
                  <a:cubicBezTo>
                    <a:pt x="263" y="590"/>
                    <a:pt x="263" y="590"/>
                    <a:pt x="263" y="590"/>
                  </a:cubicBezTo>
                  <a:cubicBezTo>
                    <a:pt x="254" y="587"/>
                    <a:pt x="244" y="584"/>
                    <a:pt x="235" y="580"/>
                  </a:cubicBezTo>
                  <a:moveTo>
                    <a:pt x="271" y="592"/>
                  </a:moveTo>
                  <a:cubicBezTo>
                    <a:pt x="282" y="550"/>
                    <a:pt x="282" y="550"/>
                    <a:pt x="282" y="550"/>
                  </a:cubicBezTo>
                  <a:cubicBezTo>
                    <a:pt x="290" y="552"/>
                    <a:pt x="298" y="553"/>
                    <a:pt x="306" y="554"/>
                  </a:cubicBezTo>
                  <a:cubicBezTo>
                    <a:pt x="300" y="598"/>
                    <a:pt x="300" y="598"/>
                    <a:pt x="300" y="598"/>
                  </a:cubicBezTo>
                  <a:cubicBezTo>
                    <a:pt x="290" y="596"/>
                    <a:pt x="280" y="594"/>
                    <a:pt x="271" y="592"/>
                  </a:cubicBezTo>
                  <a:moveTo>
                    <a:pt x="308" y="599"/>
                  </a:moveTo>
                  <a:cubicBezTo>
                    <a:pt x="313" y="555"/>
                    <a:pt x="313" y="555"/>
                    <a:pt x="313" y="555"/>
                  </a:cubicBezTo>
                  <a:cubicBezTo>
                    <a:pt x="321" y="556"/>
                    <a:pt x="329" y="556"/>
                    <a:pt x="337" y="556"/>
                  </a:cubicBezTo>
                  <a:cubicBezTo>
                    <a:pt x="338" y="600"/>
                    <a:pt x="338" y="600"/>
                    <a:pt x="338" y="600"/>
                  </a:cubicBezTo>
                  <a:cubicBezTo>
                    <a:pt x="328" y="600"/>
                    <a:pt x="318" y="600"/>
                    <a:pt x="308" y="599"/>
                  </a:cubicBezTo>
                  <a:moveTo>
                    <a:pt x="345" y="600"/>
                  </a:moveTo>
                  <a:cubicBezTo>
                    <a:pt x="345" y="556"/>
                    <a:pt x="345" y="556"/>
                    <a:pt x="345" y="556"/>
                  </a:cubicBezTo>
                  <a:cubicBezTo>
                    <a:pt x="353" y="556"/>
                    <a:pt x="361" y="555"/>
                    <a:pt x="369" y="554"/>
                  </a:cubicBezTo>
                  <a:cubicBezTo>
                    <a:pt x="376" y="597"/>
                    <a:pt x="376" y="597"/>
                    <a:pt x="376" y="597"/>
                  </a:cubicBezTo>
                  <a:cubicBezTo>
                    <a:pt x="366" y="599"/>
                    <a:pt x="355" y="600"/>
                    <a:pt x="345" y="600"/>
                  </a:cubicBezTo>
                  <a:moveTo>
                    <a:pt x="383" y="596"/>
                  </a:moveTo>
                  <a:cubicBezTo>
                    <a:pt x="376" y="553"/>
                    <a:pt x="376" y="553"/>
                    <a:pt x="376" y="553"/>
                  </a:cubicBezTo>
                  <a:cubicBezTo>
                    <a:pt x="384" y="551"/>
                    <a:pt x="392" y="549"/>
                    <a:pt x="399" y="547"/>
                  </a:cubicBezTo>
                  <a:cubicBezTo>
                    <a:pt x="412" y="589"/>
                    <a:pt x="412" y="589"/>
                    <a:pt x="412" y="589"/>
                  </a:cubicBezTo>
                  <a:cubicBezTo>
                    <a:pt x="403" y="592"/>
                    <a:pt x="393" y="594"/>
                    <a:pt x="383" y="596"/>
                  </a:cubicBezTo>
                  <a:moveTo>
                    <a:pt x="419" y="586"/>
                  </a:moveTo>
                  <a:cubicBezTo>
                    <a:pt x="406" y="545"/>
                    <a:pt x="406" y="545"/>
                    <a:pt x="406" y="545"/>
                  </a:cubicBezTo>
                  <a:cubicBezTo>
                    <a:pt x="414" y="542"/>
                    <a:pt x="421" y="539"/>
                    <a:pt x="429" y="536"/>
                  </a:cubicBezTo>
                  <a:cubicBezTo>
                    <a:pt x="448" y="575"/>
                    <a:pt x="448" y="575"/>
                    <a:pt x="448" y="575"/>
                  </a:cubicBezTo>
                  <a:cubicBezTo>
                    <a:pt x="438" y="579"/>
                    <a:pt x="429" y="583"/>
                    <a:pt x="419" y="586"/>
                  </a:cubicBezTo>
                  <a:moveTo>
                    <a:pt x="454" y="572"/>
                  </a:moveTo>
                  <a:cubicBezTo>
                    <a:pt x="435" y="533"/>
                    <a:pt x="435" y="533"/>
                    <a:pt x="435" y="533"/>
                  </a:cubicBezTo>
                  <a:cubicBezTo>
                    <a:pt x="443" y="529"/>
                    <a:pt x="449" y="525"/>
                    <a:pt x="456" y="521"/>
                  </a:cubicBezTo>
                  <a:cubicBezTo>
                    <a:pt x="480" y="557"/>
                    <a:pt x="480" y="557"/>
                    <a:pt x="480" y="557"/>
                  </a:cubicBezTo>
                  <a:cubicBezTo>
                    <a:pt x="472" y="562"/>
                    <a:pt x="463" y="567"/>
                    <a:pt x="454" y="572"/>
                  </a:cubicBezTo>
                  <a:moveTo>
                    <a:pt x="487" y="553"/>
                  </a:moveTo>
                  <a:cubicBezTo>
                    <a:pt x="462" y="517"/>
                    <a:pt x="462" y="517"/>
                    <a:pt x="462" y="517"/>
                  </a:cubicBezTo>
                  <a:cubicBezTo>
                    <a:pt x="469" y="512"/>
                    <a:pt x="475" y="507"/>
                    <a:pt x="481" y="502"/>
                  </a:cubicBezTo>
                  <a:cubicBezTo>
                    <a:pt x="510" y="534"/>
                    <a:pt x="510" y="534"/>
                    <a:pt x="510" y="534"/>
                  </a:cubicBezTo>
                  <a:cubicBezTo>
                    <a:pt x="503" y="541"/>
                    <a:pt x="495" y="547"/>
                    <a:pt x="487" y="553"/>
                  </a:cubicBezTo>
                  <a:moveTo>
                    <a:pt x="516" y="529"/>
                  </a:moveTo>
                  <a:cubicBezTo>
                    <a:pt x="487" y="497"/>
                    <a:pt x="487" y="497"/>
                    <a:pt x="487" y="497"/>
                  </a:cubicBezTo>
                  <a:cubicBezTo>
                    <a:pt x="493" y="492"/>
                    <a:pt x="498" y="486"/>
                    <a:pt x="503" y="480"/>
                  </a:cubicBezTo>
                  <a:cubicBezTo>
                    <a:pt x="537" y="507"/>
                    <a:pt x="537" y="507"/>
                    <a:pt x="537" y="507"/>
                  </a:cubicBezTo>
                  <a:cubicBezTo>
                    <a:pt x="530" y="515"/>
                    <a:pt x="523" y="522"/>
                    <a:pt x="516" y="529"/>
                  </a:cubicBezTo>
                  <a:moveTo>
                    <a:pt x="541" y="501"/>
                  </a:moveTo>
                  <a:cubicBezTo>
                    <a:pt x="508" y="474"/>
                    <a:pt x="508" y="474"/>
                    <a:pt x="508" y="474"/>
                  </a:cubicBezTo>
                  <a:cubicBezTo>
                    <a:pt x="513" y="468"/>
                    <a:pt x="518" y="461"/>
                    <a:pt x="522" y="454"/>
                  </a:cubicBezTo>
                  <a:cubicBezTo>
                    <a:pt x="559" y="477"/>
                    <a:pt x="559" y="477"/>
                    <a:pt x="559" y="477"/>
                  </a:cubicBezTo>
                  <a:cubicBezTo>
                    <a:pt x="553" y="485"/>
                    <a:pt x="548" y="494"/>
                    <a:pt x="541" y="501"/>
                  </a:cubicBezTo>
                  <a:moveTo>
                    <a:pt x="563" y="471"/>
                  </a:moveTo>
                  <a:cubicBezTo>
                    <a:pt x="526" y="448"/>
                    <a:pt x="526" y="448"/>
                    <a:pt x="526" y="448"/>
                  </a:cubicBezTo>
                  <a:cubicBezTo>
                    <a:pt x="530" y="442"/>
                    <a:pt x="533" y="435"/>
                    <a:pt x="536" y="429"/>
                  </a:cubicBezTo>
                  <a:cubicBezTo>
                    <a:pt x="537" y="428"/>
                    <a:pt x="537" y="427"/>
                    <a:pt x="537" y="427"/>
                  </a:cubicBezTo>
                  <a:cubicBezTo>
                    <a:pt x="577" y="444"/>
                    <a:pt x="577" y="444"/>
                    <a:pt x="577" y="444"/>
                  </a:cubicBezTo>
                  <a:cubicBezTo>
                    <a:pt x="572" y="453"/>
                    <a:pt x="568" y="462"/>
                    <a:pt x="563" y="471"/>
                  </a:cubicBezTo>
                </a:path>
              </a:pathLst>
            </a:custGeom>
            <a:solidFill>
              <a:srgbClr val="FA70BD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Freeform 43"/>
            <p:cNvSpPr>
              <a:spLocks noEditPoints="1"/>
            </p:cNvSpPr>
            <p:nvPr/>
          </p:nvSpPr>
          <p:spPr bwMode="auto">
            <a:xfrm>
              <a:off x="5718821" y="4771564"/>
              <a:ext cx="788569" cy="786126"/>
            </a:xfrm>
            <a:custGeom>
              <a:avLst/>
              <a:gdLst>
                <a:gd name="T0" fmla="*/ 140 w 409"/>
                <a:gd name="T1" fmla="*/ 29 h 408"/>
                <a:gd name="T2" fmla="*/ 109 w 409"/>
                <a:gd name="T3" fmla="*/ 44 h 408"/>
                <a:gd name="T4" fmla="*/ 81 w 409"/>
                <a:gd name="T5" fmla="*/ 64 h 408"/>
                <a:gd name="T6" fmla="*/ 58 w 409"/>
                <a:gd name="T7" fmla="*/ 89 h 408"/>
                <a:gd name="T8" fmla="*/ 39 w 409"/>
                <a:gd name="T9" fmla="*/ 118 h 408"/>
                <a:gd name="T10" fmla="*/ 26 w 409"/>
                <a:gd name="T11" fmla="*/ 150 h 408"/>
                <a:gd name="T12" fmla="*/ 19 w 409"/>
                <a:gd name="T13" fmla="*/ 184 h 408"/>
                <a:gd name="T14" fmla="*/ 19 w 409"/>
                <a:gd name="T15" fmla="*/ 218 h 408"/>
                <a:gd name="T16" fmla="*/ 25 w 409"/>
                <a:gd name="T17" fmla="*/ 252 h 408"/>
                <a:gd name="T18" fmla="*/ 36 w 409"/>
                <a:gd name="T19" fmla="*/ 284 h 408"/>
                <a:gd name="T20" fmla="*/ 54 w 409"/>
                <a:gd name="T21" fmla="*/ 314 h 408"/>
                <a:gd name="T22" fmla="*/ 77 w 409"/>
                <a:gd name="T23" fmla="*/ 340 h 408"/>
                <a:gd name="T24" fmla="*/ 104 w 409"/>
                <a:gd name="T25" fmla="*/ 361 h 408"/>
                <a:gd name="T26" fmla="*/ 134 w 409"/>
                <a:gd name="T27" fmla="*/ 377 h 408"/>
                <a:gd name="T28" fmla="*/ 167 w 409"/>
                <a:gd name="T29" fmla="*/ 387 h 408"/>
                <a:gd name="T30" fmla="*/ 201 w 409"/>
                <a:gd name="T31" fmla="*/ 391 h 408"/>
                <a:gd name="T32" fmla="*/ 236 w 409"/>
                <a:gd name="T33" fmla="*/ 388 h 408"/>
                <a:gd name="T34" fmla="*/ 269 w 409"/>
                <a:gd name="T35" fmla="*/ 379 h 408"/>
                <a:gd name="T36" fmla="*/ 300 w 409"/>
                <a:gd name="T37" fmla="*/ 364 h 408"/>
                <a:gd name="T38" fmla="*/ 328 w 409"/>
                <a:gd name="T39" fmla="*/ 344 h 408"/>
                <a:gd name="T40" fmla="*/ 351 w 409"/>
                <a:gd name="T41" fmla="*/ 319 h 408"/>
                <a:gd name="T42" fmla="*/ 370 w 409"/>
                <a:gd name="T43" fmla="*/ 290 h 408"/>
                <a:gd name="T44" fmla="*/ 383 w 409"/>
                <a:gd name="T45" fmla="*/ 258 h 408"/>
                <a:gd name="T46" fmla="*/ 390 w 409"/>
                <a:gd name="T47" fmla="*/ 225 h 408"/>
                <a:gd name="T48" fmla="*/ 390 w 409"/>
                <a:gd name="T49" fmla="*/ 190 h 408"/>
                <a:gd name="T50" fmla="*/ 385 w 409"/>
                <a:gd name="T51" fmla="*/ 156 h 408"/>
                <a:gd name="T52" fmla="*/ 373 w 409"/>
                <a:gd name="T53" fmla="*/ 124 h 408"/>
                <a:gd name="T54" fmla="*/ 355 w 409"/>
                <a:gd name="T55" fmla="*/ 95 h 408"/>
                <a:gd name="T56" fmla="*/ 332 w 409"/>
                <a:gd name="T57" fmla="*/ 69 h 408"/>
                <a:gd name="T58" fmla="*/ 305 w 409"/>
                <a:gd name="T59" fmla="*/ 48 h 408"/>
                <a:gd name="T60" fmla="*/ 275 w 409"/>
                <a:gd name="T61" fmla="*/ 32 h 408"/>
                <a:gd name="T62" fmla="*/ 242 w 409"/>
                <a:gd name="T63" fmla="*/ 22 h 408"/>
                <a:gd name="T64" fmla="*/ 208 w 409"/>
                <a:gd name="T65" fmla="*/ 18 h 408"/>
                <a:gd name="T66" fmla="*/ 174 w 409"/>
                <a:gd name="T67" fmla="*/ 21 h 408"/>
                <a:gd name="T68" fmla="*/ 179 w 409"/>
                <a:gd name="T69" fmla="*/ 124 h 408"/>
                <a:gd name="T70" fmla="*/ 124 w 409"/>
                <a:gd name="T71" fmla="*/ 230 h 408"/>
                <a:gd name="T72" fmla="*/ 316 w 409"/>
                <a:gd name="T73" fmla="*/ 288 h 408"/>
                <a:gd name="T74" fmla="*/ 74 w 409"/>
                <a:gd name="T75" fmla="*/ 288 h 408"/>
                <a:gd name="T76" fmla="*/ 120 w 409"/>
                <a:gd name="T77" fmla="*/ 265 h 408"/>
                <a:gd name="T78" fmla="*/ 309 w 409"/>
                <a:gd name="T79" fmla="*/ 89 h 408"/>
                <a:gd name="T80" fmla="*/ 336 w 409"/>
                <a:gd name="T81" fmla="*/ 252 h 408"/>
                <a:gd name="T82" fmla="*/ 304 w 409"/>
                <a:gd name="T83" fmla="*/ 173 h 408"/>
                <a:gd name="T84" fmla="*/ 289 w 409"/>
                <a:gd name="T85" fmla="*/ 93 h 408"/>
                <a:gd name="T86" fmla="*/ 252 w 409"/>
                <a:gd name="T87" fmla="*/ 73 h 408"/>
                <a:gd name="T88" fmla="*/ 173 w 409"/>
                <a:gd name="T89" fmla="*/ 104 h 408"/>
                <a:gd name="T90" fmla="*/ 67 w 409"/>
                <a:gd name="T91" fmla="*/ 229 h 408"/>
                <a:gd name="T92" fmla="*/ 244 w 409"/>
                <a:gd name="T93" fmla="*/ 5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09" h="408">
                  <a:moveTo>
                    <a:pt x="157" y="24"/>
                  </a:moveTo>
                  <a:cubicBezTo>
                    <a:pt x="143" y="9"/>
                    <a:pt x="143" y="9"/>
                    <a:pt x="143" y="9"/>
                  </a:cubicBezTo>
                  <a:cubicBezTo>
                    <a:pt x="140" y="29"/>
                    <a:pt x="140" y="29"/>
                    <a:pt x="140" y="29"/>
                  </a:cubicBezTo>
                  <a:cubicBezTo>
                    <a:pt x="139" y="37"/>
                    <a:pt x="131" y="40"/>
                    <a:pt x="125" y="36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10" y="52"/>
                    <a:pt x="102" y="57"/>
                    <a:pt x="95" y="53"/>
                  </a:cubicBezTo>
                  <a:cubicBezTo>
                    <a:pt x="77" y="45"/>
                    <a:pt x="77" y="45"/>
                    <a:pt x="77" y="45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3" y="72"/>
                    <a:pt x="76" y="78"/>
                    <a:pt x="69" y="76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8" y="89"/>
                    <a:pt x="58" y="89"/>
                    <a:pt x="58" y="89"/>
                  </a:cubicBezTo>
                  <a:cubicBezTo>
                    <a:pt x="61" y="96"/>
                    <a:pt x="55" y="104"/>
                    <a:pt x="48" y="103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43" y="125"/>
                    <a:pt x="40" y="133"/>
                    <a:pt x="32" y="134"/>
                  </a:cubicBezTo>
                  <a:cubicBezTo>
                    <a:pt x="12" y="136"/>
                    <a:pt x="12" y="136"/>
                    <a:pt x="12" y="136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32" y="155"/>
                    <a:pt x="29" y="164"/>
                    <a:pt x="22" y="167"/>
                  </a:cubicBezTo>
                  <a:cubicBezTo>
                    <a:pt x="3" y="172"/>
                    <a:pt x="3" y="172"/>
                    <a:pt x="3" y="172"/>
                  </a:cubicBezTo>
                  <a:cubicBezTo>
                    <a:pt x="19" y="184"/>
                    <a:pt x="19" y="184"/>
                    <a:pt x="19" y="184"/>
                  </a:cubicBezTo>
                  <a:cubicBezTo>
                    <a:pt x="26" y="188"/>
                    <a:pt x="25" y="197"/>
                    <a:pt x="18" y="201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19" y="218"/>
                    <a:pt x="19" y="218"/>
                    <a:pt x="19" y="218"/>
                  </a:cubicBezTo>
                  <a:cubicBezTo>
                    <a:pt x="26" y="221"/>
                    <a:pt x="27" y="230"/>
                    <a:pt x="21" y="235"/>
                  </a:cubicBezTo>
                  <a:cubicBezTo>
                    <a:pt x="5" y="247"/>
                    <a:pt x="5" y="247"/>
                    <a:pt x="5" y="247"/>
                  </a:cubicBezTo>
                  <a:cubicBezTo>
                    <a:pt x="25" y="252"/>
                    <a:pt x="25" y="252"/>
                    <a:pt x="25" y="252"/>
                  </a:cubicBezTo>
                  <a:cubicBezTo>
                    <a:pt x="32" y="254"/>
                    <a:pt x="35" y="263"/>
                    <a:pt x="30" y="268"/>
                  </a:cubicBezTo>
                  <a:cubicBezTo>
                    <a:pt x="16" y="283"/>
                    <a:pt x="16" y="283"/>
                    <a:pt x="16" y="283"/>
                  </a:cubicBezTo>
                  <a:cubicBezTo>
                    <a:pt x="36" y="284"/>
                    <a:pt x="36" y="284"/>
                    <a:pt x="36" y="284"/>
                  </a:cubicBezTo>
                  <a:cubicBezTo>
                    <a:pt x="44" y="285"/>
                    <a:pt x="48" y="293"/>
                    <a:pt x="44" y="299"/>
                  </a:cubicBezTo>
                  <a:cubicBezTo>
                    <a:pt x="34" y="317"/>
                    <a:pt x="34" y="317"/>
                    <a:pt x="34" y="317"/>
                  </a:cubicBezTo>
                  <a:cubicBezTo>
                    <a:pt x="54" y="314"/>
                    <a:pt x="54" y="314"/>
                    <a:pt x="54" y="314"/>
                  </a:cubicBezTo>
                  <a:cubicBezTo>
                    <a:pt x="61" y="313"/>
                    <a:pt x="67" y="320"/>
                    <a:pt x="65" y="327"/>
                  </a:cubicBezTo>
                  <a:cubicBezTo>
                    <a:pt x="57" y="346"/>
                    <a:pt x="57" y="346"/>
                    <a:pt x="57" y="346"/>
                  </a:cubicBezTo>
                  <a:cubicBezTo>
                    <a:pt x="77" y="340"/>
                    <a:pt x="77" y="340"/>
                    <a:pt x="77" y="340"/>
                  </a:cubicBezTo>
                  <a:cubicBezTo>
                    <a:pt x="84" y="337"/>
                    <a:pt x="91" y="343"/>
                    <a:pt x="89" y="351"/>
                  </a:cubicBezTo>
                  <a:cubicBezTo>
                    <a:pt x="86" y="371"/>
                    <a:pt x="86" y="371"/>
                    <a:pt x="86" y="371"/>
                  </a:cubicBezTo>
                  <a:cubicBezTo>
                    <a:pt x="104" y="361"/>
                    <a:pt x="104" y="361"/>
                    <a:pt x="104" y="361"/>
                  </a:cubicBezTo>
                  <a:cubicBezTo>
                    <a:pt x="110" y="357"/>
                    <a:pt x="118" y="362"/>
                    <a:pt x="118" y="369"/>
                  </a:cubicBezTo>
                  <a:cubicBezTo>
                    <a:pt x="119" y="390"/>
                    <a:pt x="119" y="390"/>
                    <a:pt x="119" y="390"/>
                  </a:cubicBezTo>
                  <a:cubicBezTo>
                    <a:pt x="134" y="377"/>
                    <a:pt x="134" y="377"/>
                    <a:pt x="134" y="377"/>
                  </a:cubicBezTo>
                  <a:cubicBezTo>
                    <a:pt x="140" y="372"/>
                    <a:pt x="149" y="375"/>
                    <a:pt x="150" y="382"/>
                  </a:cubicBezTo>
                  <a:cubicBezTo>
                    <a:pt x="154" y="402"/>
                    <a:pt x="154" y="402"/>
                    <a:pt x="154" y="402"/>
                  </a:cubicBezTo>
                  <a:cubicBezTo>
                    <a:pt x="167" y="387"/>
                    <a:pt x="167" y="387"/>
                    <a:pt x="167" y="387"/>
                  </a:cubicBezTo>
                  <a:cubicBezTo>
                    <a:pt x="172" y="381"/>
                    <a:pt x="181" y="383"/>
                    <a:pt x="184" y="389"/>
                  </a:cubicBezTo>
                  <a:cubicBezTo>
                    <a:pt x="191" y="408"/>
                    <a:pt x="191" y="408"/>
                    <a:pt x="191" y="408"/>
                  </a:cubicBezTo>
                  <a:cubicBezTo>
                    <a:pt x="201" y="391"/>
                    <a:pt x="201" y="391"/>
                    <a:pt x="201" y="391"/>
                  </a:cubicBezTo>
                  <a:cubicBezTo>
                    <a:pt x="205" y="384"/>
                    <a:pt x="214" y="384"/>
                    <a:pt x="218" y="390"/>
                  </a:cubicBezTo>
                  <a:cubicBezTo>
                    <a:pt x="229" y="407"/>
                    <a:pt x="229" y="407"/>
                    <a:pt x="229" y="407"/>
                  </a:cubicBezTo>
                  <a:cubicBezTo>
                    <a:pt x="236" y="388"/>
                    <a:pt x="236" y="388"/>
                    <a:pt x="236" y="388"/>
                  </a:cubicBezTo>
                  <a:cubicBezTo>
                    <a:pt x="238" y="381"/>
                    <a:pt x="247" y="379"/>
                    <a:pt x="252" y="384"/>
                  </a:cubicBezTo>
                  <a:cubicBezTo>
                    <a:pt x="266" y="399"/>
                    <a:pt x="266" y="399"/>
                    <a:pt x="266" y="399"/>
                  </a:cubicBezTo>
                  <a:cubicBezTo>
                    <a:pt x="269" y="379"/>
                    <a:pt x="269" y="379"/>
                    <a:pt x="269" y="379"/>
                  </a:cubicBezTo>
                  <a:cubicBezTo>
                    <a:pt x="270" y="372"/>
                    <a:pt x="278" y="368"/>
                    <a:pt x="284" y="373"/>
                  </a:cubicBezTo>
                  <a:cubicBezTo>
                    <a:pt x="301" y="385"/>
                    <a:pt x="301" y="385"/>
                    <a:pt x="301" y="385"/>
                  </a:cubicBezTo>
                  <a:cubicBezTo>
                    <a:pt x="300" y="364"/>
                    <a:pt x="300" y="364"/>
                    <a:pt x="300" y="364"/>
                  </a:cubicBezTo>
                  <a:cubicBezTo>
                    <a:pt x="300" y="357"/>
                    <a:pt x="307" y="352"/>
                    <a:pt x="314" y="355"/>
                  </a:cubicBezTo>
                  <a:cubicBezTo>
                    <a:pt x="332" y="364"/>
                    <a:pt x="332" y="364"/>
                    <a:pt x="332" y="364"/>
                  </a:cubicBezTo>
                  <a:cubicBezTo>
                    <a:pt x="328" y="344"/>
                    <a:pt x="328" y="344"/>
                    <a:pt x="328" y="344"/>
                  </a:cubicBezTo>
                  <a:cubicBezTo>
                    <a:pt x="326" y="337"/>
                    <a:pt x="333" y="330"/>
                    <a:pt x="340" y="332"/>
                  </a:cubicBezTo>
                  <a:cubicBezTo>
                    <a:pt x="359" y="338"/>
                    <a:pt x="359" y="338"/>
                    <a:pt x="359" y="338"/>
                  </a:cubicBezTo>
                  <a:cubicBezTo>
                    <a:pt x="351" y="319"/>
                    <a:pt x="351" y="319"/>
                    <a:pt x="351" y="319"/>
                  </a:cubicBezTo>
                  <a:cubicBezTo>
                    <a:pt x="348" y="312"/>
                    <a:pt x="354" y="305"/>
                    <a:pt x="361" y="305"/>
                  </a:cubicBezTo>
                  <a:cubicBezTo>
                    <a:pt x="381" y="307"/>
                    <a:pt x="381" y="307"/>
                    <a:pt x="381" y="307"/>
                  </a:cubicBezTo>
                  <a:cubicBezTo>
                    <a:pt x="370" y="290"/>
                    <a:pt x="370" y="290"/>
                    <a:pt x="370" y="290"/>
                  </a:cubicBezTo>
                  <a:cubicBezTo>
                    <a:pt x="366" y="284"/>
                    <a:pt x="370" y="276"/>
                    <a:pt x="377" y="275"/>
                  </a:cubicBezTo>
                  <a:cubicBezTo>
                    <a:pt x="397" y="273"/>
                    <a:pt x="397" y="273"/>
                    <a:pt x="397" y="273"/>
                  </a:cubicBezTo>
                  <a:cubicBezTo>
                    <a:pt x="383" y="258"/>
                    <a:pt x="383" y="258"/>
                    <a:pt x="383" y="258"/>
                  </a:cubicBezTo>
                  <a:cubicBezTo>
                    <a:pt x="378" y="253"/>
                    <a:pt x="380" y="244"/>
                    <a:pt x="387" y="242"/>
                  </a:cubicBezTo>
                  <a:cubicBezTo>
                    <a:pt x="406" y="236"/>
                    <a:pt x="406" y="236"/>
                    <a:pt x="406" y="236"/>
                  </a:cubicBezTo>
                  <a:cubicBezTo>
                    <a:pt x="390" y="225"/>
                    <a:pt x="390" y="225"/>
                    <a:pt x="390" y="225"/>
                  </a:cubicBezTo>
                  <a:cubicBezTo>
                    <a:pt x="384" y="220"/>
                    <a:pt x="384" y="211"/>
                    <a:pt x="391" y="208"/>
                  </a:cubicBezTo>
                  <a:cubicBezTo>
                    <a:pt x="409" y="199"/>
                    <a:pt x="409" y="199"/>
                    <a:pt x="409" y="199"/>
                  </a:cubicBezTo>
                  <a:cubicBezTo>
                    <a:pt x="390" y="190"/>
                    <a:pt x="390" y="190"/>
                    <a:pt x="390" y="190"/>
                  </a:cubicBezTo>
                  <a:cubicBezTo>
                    <a:pt x="384" y="187"/>
                    <a:pt x="382" y="178"/>
                    <a:pt x="388" y="174"/>
                  </a:cubicBezTo>
                  <a:cubicBezTo>
                    <a:pt x="404" y="161"/>
                    <a:pt x="404" y="161"/>
                    <a:pt x="404" y="161"/>
                  </a:cubicBezTo>
                  <a:cubicBezTo>
                    <a:pt x="385" y="156"/>
                    <a:pt x="385" y="156"/>
                    <a:pt x="385" y="156"/>
                  </a:cubicBezTo>
                  <a:cubicBezTo>
                    <a:pt x="377" y="155"/>
                    <a:pt x="375" y="146"/>
                    <a:pt x="380" y="140"/>
                  </a:cubicBezTo>
                  <a:cubicBezTo>
                    <a:pt x="393" y="125"/>
                    <a:pt x="393" y="125"/>
                    <a:pt x="393" y="125"/>
                  </a:cubicBezTo>
                  <a:cubicBezTo>
                    <a:pt x="373" y="124"/>
                    <a:pt x="373" y="124"/>
                    <a:pt x="373" y="124"/>
                  </a:cubicBezTo>
                  <a:cubicBezTo>
                    <a:pt x="365" y="124"/>
                    <a:pt x="361" y="116"/>
                    <a:pt x="365" y="109"/>
                  </a:cubicBezTo>
                  <a:cubicBezTo>
                    <a:pt x="375" y="92"/>
                    <a:pt x="375" y="92"/>
                    <a:pt x="375" y="92"/>
                  </a:cubicBezTo>
                  <a:cubicBezTo>
                    <a:pt x="355" y="95"/>
                    <a:pt x="355" y="95"/>
                    <a:pt x="355" y="95"/>
                  </a:cubicBezTo>
                  <a:cubicBezTo>
                    <a:pt x="348" y="96"/>
                    <a:pt x="342" y="88"/>
                    <a:pt x="345" y="81"/>
                  </a:cubicBezTo>
                  <a:cubicBezTo>
                    <a:pt x="352" y="62"/>
                    <a:pt x="352" y="62"/>
                    <a:pt x="352" y="62"/>
                  </a:cubicBezTo>
                  <a:cubicBezTo>
                    <a:pt x="332" y="69"/>
                    <a:pt x="332" y="69"/>
                    <a:pt x="332" y="69"/>
                  </a:cubicBezTo>
                  <a:cubicBezTo>
                    <a:pt x="325" y="71"/>
                    <a:pt x="318" y="65"/>
                    <a:pt x="320" y="58"/>
                  </a:cubicBezTo>
                  <a:cubicBezTo>
                    <a:pt x="323" y="38"/>
                    <a:pt x="323" y="38"/>
                    <a:pt x="323" y="3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299" y="51"/>
                    <a:pt x="291" y="47"/>
                    <a:pt x="291" y="39"/>
                  </a:cubicBezTo>
                  <a:cubicBezTo>
                    <a:pt x="291" y="19"/>
                    <a:pt x="291" y="19"/>
                    <a:pt x="291" y="19"/>
                  </a:cubicBezTo>
                  <a:cubicBezTo>
                    <a:pt x="275" y="32"/>
                    <a:pt x="275" y="32"/>
                    <a:pt x="275" y="32"/>
                  </a:cubicBezTo>
                  <a:cubicBezTo>
                    <a:pt x="269" y="36"/>
                    <a:pt x="260" y="33"/>
                    <a:pt x="259" y="26"/>
                  </a:cubicBezTo>
                  <a:cubicBezTo>
                    <a:pt x="255" y="6"/>
                    <a:pt x="255" y="6"/>
                    <a:pt x="255" y="6"/>
                  </a:cubicBezTo>
                  <a:cubicBezTo>
                    <a:pt x="242" y="22"/>
                    <a:pt x="242" y="22"/>
                    <a:pt x="242" y="22"/>
                  </a:cubicBezTo>
                  <a:cubicBezTo>
                    <a:pt x="237" y="27"/>
                    <a:pt x="228" y="26"/>
                    <a:pt x="225" y="19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08" y="18"/>
                    <a:pt x="208" y="18"/>
                    <a:pt x="208" y="18"/>
                  </a:cubicBezTo>
                  <a:cubicBezTo>
                    <a:pt x="204" y="24"/>
                    <a:pt x="195" y="25"/>
                    <a:pt x="191" y="18"/>
                  </a:cubicBezTo>
                  <a:cubicBezTo>
                    <a:pt x="180" y="1"/>
                    <a:pt x="180" y="1"/>
                    <a:pt x="180" y="1"/>
                  </a:cubicBezTo>
                  <a:cubicBezTo>
                    <a:pt x="174" y="21"/>
                    <a:pt x="174" y="21"/>
                    <a:pt x="174" y="21"/>
                  </a:cubicBezTo>
                  <a:cubicBezTo>
                    <a:pt x="171" y="28"/>
                    <a:pt x="162" y="30"/>
                    <a:pt x="157" y="24"/>
                  </a:cubicBezTo>
                  <a:close/>
                  <a:moveTo>
                    <a:pt x="124" y="230"/>
                  </a:moveTo>
                  <a:cubicBezTo>
                    <a:pt x="110" y="185"/>
                    <a:pt x="135" y="138"/>
                    <a:pt x="179" y="124"/>
                  </a:cubicBezTo>
                  <a:cubicBezTo>
                    <a:pt x="224" y="110"/>
                    <a:pt x="271" y="134"/>
                    <a:pt x="285" y="179"/>
                  </a:cubicBezTo>
                  <a:cubicBezTo>
                    <a:pt x="299" y="223"/>
                    <a:pt x="274" y="271"/>
                    <a:pt x="230" y="285"/>
                  </a:cubicBezTo>
                  <a:cubicBezTo>
                    <a:pt x="185" y="299"/>
                    <a:pt x="138" y="274"/>
                    <a:pt x="124" y="230"/>
                  </a:cubicBezTo>
                  <a:close/>
                  <a:moveTo>
                    <a:pt x="278" y="279"/>
                  </a:moveTo>
                  <a:cubicBezTo>
                    <a:pt x="282" y="275"/>
                    <a:pt x="288" y="274"/>
                    <a:pt x="293" y="276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24" y="292"/>
                    <a:pt x="326" y="302"/>
                    <a:pt x="320" y="308"/>
                  </a:cubicBezTo>
                  <a:cubicBezTo>
                    <a:pt x="302" y="328"/>
                    <a:pt x="279" y="344"/>
                    <a:pt x="251" y="352"/>
                  </a:cubicBezTo>
                  <a:cubicBezTo>
                    <a:pt x="183" y="374"/>
                    <a:pt x="110" y="346"/>
                    <a:pt x="74" y="288"/>
                  </a:cubicBezTo>
                  <a:cubicBezTo>
                    <a:pt x="69" y="281"/>
                    <a:pt x="72" y="271"/>
                    <a:pt x="81" y="268"/>
                  </a:cubicBezTo>
                  <a:cubicBezTo>
                    <a:pt x="105" y="261"/>
                    <a:pt x="105" y="261"/>
                    <a:pt x="105" y="261"/>
                  </a:cubicBezTo>
                  <a:cubicBezTo>
                    <a:pt x="110" y="259"/>
                    <a:pt x="116" y="261"/>
                    <a:pt x="120" y="265"/>
                  </a:cubicBezTo>
                  <a:cubicBezTo>
                    <a:pt x="145" y="301"/>
                    <a:pt x="192" y="318"/>
                    <a:pt x="236" y="304"/>
                  </a:cubicBezTo>
                  <a:cubicBezTo>
                    <a:pt x="252" y="299"/>
                    <a:pt x="267" y="290"/>
                    <a:pt x="278" y="279"/>
                  </a:cubicBezTo>
                  <a:close/>
                  <a:moveTo>
                    <a:pt x="309" y="89"/>
                  </a:moveTo>
                  <a:cubicBezTo>
                    <a:pt x="329" y="107"/>
                    <a:pt x="344" y="130"/>
                    <a:pt x="353" y="158"/>
                  </a:cubicBezTo>
                  <a:cubicBezTo>
                    <a:pt x="362" y="187"/>
                    <a:pt x="362" y="216"/>
                    <a:pt x="355" y="244"/>
                  </a:cubicBezTo>
                  <a:cubicBezTo>
                    <a:pt x="353" y="252"/>
                    <a:pt x="344" y="256"/>
                    <a:pt x="336" y="252"/>
                  </a:cubicBezTo>
                  <a:cubicBezTo>
                    <a:pt x="314" y="240"/>
                    <a:pt x="314" y="240"/>
                    <a:pt x="314" y="240"/>
                  </a:cubicBezTo>
                  <a:cubicBezTo>
                    <a:pt x="309" y="238"/>
                    <a:pt x="306" y="232"/>
                    <a:pt x="307" y="226"/>
                  </a:cubicBezTo>
                  <a:cubicBezTo>
                    <a:pt x="311" y="209"/>
                    <a:pt x="310" y="191"/>
                    <a:pt x="304" y="173"/>
                  </a:cubicBezTo>
                  <a:cubicBezTo>
                    <a:pt x="299" y="156"/>
                    <a:pt x="290" y="142"/>
                    <a:pt x="279" y="131"/>
                  </a:cubicBezTo>
                  <a:cubicBezTo>
                    <a:pt x="275" y="127"/>
                    <a:pt x="274" y="121"/>
                    <a:pt x="277" y="116"/>
                  </a:cubicBezTo>
                  <a:cubicBezTo>
                    <a:pt x="289" y="93"/>
                    <a:pt x="289" y="93"/>
                    <a:pt x="289" y="93"/>
                  </a:cubicBezTo>
                  <a:cubicBezTo>
                    <a:pt x="293" y="85"/>
                    <a:pt x="302" y="83"/>
                    <a:pt x="309" y="89"/>
                  </a:cubicBezTo>
                  <a:close/>
                  <a:moveTo>
                    <a:pt x="244" y="54"/>
                  </a:moveTo>
                  <a:cubicBezTo>
                    <a:pt x="252" y="56"/>
                    <a:pt x="256" y="65"/>
                    <a:pt x="252" y="73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100"/>
                    <a:pt x="232" y="103"/>
                    <a:pt x="227" y="102"/>
                  </a:cubicBezTo>
                  <a:cubicBezTo>
                    <a:pt x="209" y="98"/>
                    <a:pt x="191" y="99"/>
                    <a:pt x="173" y="104"/>
                  </a:cubicBezTo>
                  <a:cubicBezTo>
                    <a:pt x="127" y="119"/>
                    <a:pt x="98" y="163"/>
                    <a:pt x="100" y="209"/>
                  </a:cubicBezTo>
                  <a:cubicBezTo>
                    <a:pt x="100" y="215"/>
                    <a:pt x="96" y="220"/>
                    <a:pt x="91" y="222"/>
                  </a:cubicBezTo>
                  <a:cubicBezTo>
                    <a:pt x="67" y="229"/>
                    <a:pt x="67" y="229"/>
                    <a:pt x="67" y="229"/>
                  </a:cubicBezTo>
                  <a:cubicBezTo>
                    <a:pt x="59" y="232"/>
                    <a:pt x="51" y="226"/>
                    <a:pt x="50" y="218"/>
                  </a:cubicBezTo>
                  <a:cubicBezTo>
                    <a:pt x="43" y="147"/>
                    <a:pt x="87" y="78"/>
                    <a:pt x="158" y="56"/>
                  </a:cubicBezTo>
                  <a:cubicBezTo>
                    <a:pt x="187" y="47"/>
                    <a:pt x="217" y="47"/>
                    <a:pt x="244" y="54"/>
                  </a:cubicBezTo>
                  <a:close/>
                </a:path>
              </a:pathLst>
            </a:custGeom>
            <a:solidFill>
              <a:srgbClr val="E47014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Freeform 49"/>
            <p:cNvSpPr>
              <a:spLocks noEditPoints="1"/>
            </p:cNvSpPr>
            <p:nvPr/>
          </p:nvSpPr>
          <p:spPr bwMode="auto">
            <a:xfrm>
              <a:off x="6562789" y="4812296"/>
              <a:ext cx="873292" cy="870848"/>
            </a:xfrm>
            <a:custGeom>
              <a:avLst/>
              <a:gdLst>
                <a:gd name="T0" fmla="*/ 446 w 453"/>
                <a:gd name="T1" fmla="*/ 172 h 452"/>
                <a:gd name="T2" fmla="*/ 407 w 453"/>
                <a:gd name="T3" fmla="*/ 167 h 452"/>
                <a:gd name="T4" fmla="*/ 394 w 453"/>
                <a:gd name="T5" fmla="*/ 151 h 452"/>
                <a:gd name="T6" fmla="*/ 419 w 453"/>
                <a:gd name="T7" fmla="*/ 122 h 452"/>
                <a:gd name="T8" fmla="*/ 396 w 453"/>
                <a:gd name="T9" fmla="*/ 76 h 452"/>
                <a:gd name="T10" fmla="*/ 360 w 453"/>
                <a:gd name="T11" fmla="*/ 89 h 452"/>
                <a:gd name="T12" fmla="*/ 334 w 453"/>
                <a:gd name="T13" fmla="*/ 76 h 452"/>
                <a:gd name="T14" fmla="*/ 340 w 453"/>
                <a:gd name="T15" fmla="*/ 40 h 452"/>
                <a:gd name="T16" fmla="*/ 297 w 453"/>
                <a:gd name="T17" fmla="*/ 12 h 452"/>
                <a:gd name="T18" fmla="*/ 274 w 453"/>
                <a:gd name="T19" fmla="*/ 39 h 452"/>
                <a:gd name="T20" fmla="*/ 238 w 453"/>
                <a:gd name="T21" fmla="*/ 41 h 452"/>
                <a:gd name="T22" fmla="*/ 225 w 453"/>
                <a:gd name="T23" fmla="*/ 8 h 452"/>
                <a:gd name="T24" fmla="*/ 173 w 453"/>
                <a:gd name="T25" fmla="*/ 7 h 452"/>
                <a:gd name="T26" fmla="*/ 168 w 453"/>
                <a:gd name="T27" fmla="*/ 41 h 452"/>
                <a:gd name="T28" fmla="*/ 150 w 453"/>
                <a:gd name="T29" fmla="*/ 56 h 452"/>
                <a:gd name="T30" fmla="*/ 123 w 453"/>
                <a:gd name="T31" fmla="*/ 34 h 452"/>
                <a:gd name="T32" fmla="*/ 77 w 453"/>
                <a:gd name="T33" fmla="*/ 57 h 452"/>
                <a:gd name="T34" fmla="*/ 88 w 453"/>
                <a:gd name="T35" fmla="*/ 90 h 452"/>
                <a:gd name="T36" fmla="*/ 75 w 453"/>
                <a:gd name="T37" fmla="*/ 117 h 452"/>
                <a:gd name="T38" fmla="*/ 41 w 453"/>
                <a:gd name="T39" fmla="*/ 112 h 452"/>
                <a:gd name="T40" fmla="*/ 12 w 453"/>
                <a:gd name="T41" fmla="*/ 155 h 452"/>
                <a:gd name="T42" fmla="*/ 40 w 453"/>
                <a:gd name="T43" fmla="*/ 178 h 452"/>
                <a:gd name="T44" fmla="*/ 42 w 453"/>
                <a:gd name="T45" fmla="*/ 214 h 452"/>
                <a:gd name="T46" fmla="*/ 9 w 453"/>
                <a:gd name="T47" fmla="*/ 228 h 452"/>
                <a:gd name="T48" fmla="*/ 7 w 453"/>
                <a:gd name="T49" fmla="*/ 279 h 452"/>
                <a:gd name="T50" fmla="*/ 44 w 453"/>
                <a:gd name="T51" fmla="*/ 284 h 452"/>
                <a:gd name="T52" fmla="*/ 58 w 453"/>
                <a:gd name="T53" fmla="*/ 301 h 452"/>
                <a:gd name="T54" fmla="*/ 35 w 453"/>
                <a:gd name="T55" fmla="*/ 329 h 452"/>
                <a:gd name="T56" fmla="*/ 58 w 453"/>
                <a:gd name="T57" fmla="*/ 375 h 452"/>
                <a:gd name="T58" fmla="*/ 94 w 453"/>
                <a:gd name="T59" fmla="*/ 362 h 452"/>
                <a:gd name="T60" fmla="*/ 119 w 453"/>
                <a:gd name="T61" fmla="*/ 374 h 452"/>
                <a:gd name="T62" fmla="*/ 113 w 453"/>
                <a:gd name="T63" fmla="*/ 411 h 452"/>
                <a:gd name="T64" fmla="*/ 156 w 453"/>
                <a:gd name="T65" fmla="*/ 440 h 452"/>
                <a:gd name="T66" fmla="*/ 181 w 453"/>
                <a:gd name="T67" fmla="*/ 409 h 452"/>
                <a:gd name="T68" fmla="*/ 214 w 453"/>
                <a:gd name="T69" fmla="*/ 406 h 452"/>
                <a:gd name="T70" fmla="*/ 228 w 453"/>
                <a:gd name="T71" fmla="*/ 443 h 452"/>
                <a:gd name="T72" fmla="*/ 280 w 453"/>
                <a:gd name="T73" fmla="*/ 445 h 452"/>
                <a:gd name="T74" fmla="*/ 285 w 453"/>
                <a:gd name="T75" fmla="*/ 405 h 452"/>
                <a:gd name="T76" fmla="*/ 300 w 453"/>
                <a:gd name="T77" fmla="*/ 391 h 452"/>
                <a:gd name="T78" fmla="*/ 330 w 453"/>
                <a:gd name="T79" fmla="*/ 418 h 452"/>
                <a:gd name="T80" fmla="*/ 376 w 453"/>
                <a:gd name="T81" fmla="*/ 395 h 452"/>
                <a:gd name="T82" fmla="*/ 362 w 453"/>
                <a:gd name="T83" fmla="*/ 357 h 452"/>
                <a:gd name="T84" fmla="*/ 373 w 453"/>
                <a:gd name="T85" fmla="*/ 332 h 452"/>
                <a:gd name="T86" fmla="*/ 412 w 453"/>
                <a:gd name="T87" fmla="*/ 340 h 452"/>
                <a:gd name="T88" fmla="*/ 441 w 453"/>
                <a:gd name="T89" fmla="*/ 297 h 452"/>
                <a:gd name="T90" fmla="*/ 409 w 453"/>
                <a:gd name="T91" fmla="*/ 271 h 452"/>
                <a:gd name="T92" fmla="*/ 408 w 453"/>
                <a:gd name="T93" fmla="*/ 238 h 452"/>
                <a:gd name="T94" fmla="*/ 444 w 453"/>
                <a:gd name="T95" fmla="*/ 224 h 452"/>
                <a:gd name="T96" fmla="*/ 315 w 453"/>
                <a:gd name="T97" fmla="*/ 351 h 452"/>
                <a:gd name="T98" fmla="*/ 134 w 453"/>
                <a:gd name="T99" fmla="*/ 105 h 452"/>
                <a:gd name="T100" fmla="*/ 315 w 453"/>
                <a:gd name="T101" fmla="*/ 35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3" h="452">
                  <a:moveTo>
                    <a:pt x="452" y="213"/>
                  </a:moveTo>
                  <a:cubicBezTo>
                    <a:pt x="446" y="172"/>
                    <a:pt x="446" y="172"/>
                    <a:pt x="446" y="172"/>
                  </a:cubicBezTo>
                  <a:cubicBezTo>
                    <a:pt x="445" y="167"/>
                    <a:pt x="440" y="164"/>
                    <a:pt x="435" y="164"/>
                  </a:cubicBezTo>
                  <a:cubicBezTo>
                    <a:pt x="407" y="167"/>
                    <a:pt x="407" y="167"/>
                    <a:pt x="407" y="167"/>
                  </a:cubicBezTo>
                  <a:cubicBezTo>
                    <a:pt x="403" y="168"/>
                    <a:pt x="399" y="165"/>
                    <a:pt x="397" y="161"/>
                  </a:cubicBezTo>
                  <a:cubicBezTo>
                    <a:pt x="396" y="158"/>
                    <a:pt x="395" y="154"/>
                    <a:pt x="394" y="151"/>
                  </a:cubicBezTo>
                  <a:cubicBezTo>
                    <a:pt x="392" y="147"/>
                    <a:pt x="393" y="143"/>
                    <a:pt x="396" y="140"/>
                  </a:cubicBezTo>
                  <a:cubicBezTo>
                    <a:pt x="419" y="122"/>
                    <a:pt x="419" y="122"/>
                    <a:pt x="419" y="122"/>
                  </a:cubicBezTo>
                  <a:cubicBezTo>
                    <a:pt x="423" y="119"/>
                    <a:pt x="423" y="113"/>
                    <a:pt x="420" y="109"/>
                  </a:cubicBezTo>
                  <a:cubicBezTo>
                    <a:pt x="396" y="76"/>
                    <a:pt x="396" y="76"/>
                    <a:pt x="396" y="76"/>
                  </a:cubicBezTo>
                  <a:cubicBezTo>
                    <a:pt x="393" y="72"/>
                    <a:pt x="387" y="71"/>
                    <a:pt x="383" y="73"/>
                  </a:cubicBezTo>
                  <a:cubicBezTo>
                    <a:pt x="360" y="89"/>
                    <a:pt x="360" y="89"/>
                    <a:pt x="360" y="89"/>
                  </a:cubicBezTo>
                  <a:cubicBezTo>
                    <a:pt x="357" y="91"/>
                    <a:pt x="352" y="91"/>
                    <a:pt x="349" y="88"/>
                  </a:cubicBezTo>
                  <a:cubicBezTo>
                    <a:pt x="344" y="84"/>
                    <a:pt x="339" y="80"/>
                    <a:pt x="334" y="76"/>
                  </a:cubicBezTo>
                  <a:cubicBezTo>
                    <a:pt x="331" y="73"/>
                    <a:pt x="329" y="69"/>
                    <a:pt x="331" y="65"/>
                  </a:cubicBezTo>
                  <a:cubicBezTo>
                    <a:pt x="340" y="40"/>
                    <a:pt x="340" y="40"/>
                    <a:pt x="340" y="40"/>
                  </a:cubicBezTo>
                  <a:cubicBezTo>
                    <a:pt x="342" y="35"/>
                    <a:pt x="340" y="30"/>
                    <a:pt x="335" y="28"/>
                  </a:cubicBezTo>
                  <a:cubicBezTo>
                    <a:pt x="297" y="12"/>
                    <a:pt x="297" y="12"/>
                    <a:pt x="297" y="12"/>
                  </a:cubicBezTo>
                  <a:cubicBezTo>
                    <a:pt x="293" y="9"/>
                    <a:pt x="287" y="11"/>
                    <a:pt x="285" y="16"/>
                  </a:cubicBezTo>
                  <a:cubicBezTo>
                    <a:pt x="274" y="39"/>
                    <a:pt x="274" y="39"/>
                    <a:pt x="274" y="39"/>
                  </a:cubicBezTo>
                  <a:cubicBezTo>
                    <a:pt x="272" y="43"/>
                    <a:pt x="268" y="45"/>
                    <a:pt x="263" y="44"/>
                  </a:cubicBezTo>
                  <a:cubicBezTo>
                    <a:pt x="255" y="42"/>
                    <a:pt x="247" y="41"/>
                    <a:pt x="238" y="41"/>
                  </a:cubicBezTo>
                  <a:cubicBezTo>
                    <a:pt x="234" y="40"/>
                    <a:pt x="230" y="37"/>
                    <a:pt x="229" y="33"/>
                  </a:cubicBezTo>
                  <a:cubicBezTo>
                    <a:pt x="225" y="8"/>
                    <a:pt x="225" y="8"/>
                    <a:pt x="225" y="8"/>
                  </a:cubicBezTo>
                  <a:cubicBezTo>
                    <a:pt x="224" y="3"/>
                    <a:pt x="219" y="0"/>
                    <a:pt x="214" y="0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68" y="7"/>
                    <a:pt x="164" y="12"/>
                    <a:pt x="165" y="17"/>
                  </a:cubicBezTo>
                  <a:cubicBezTo>
                    <a:pt x="168" y="41"/>
                    <a:pt x="168" y="41"/>
                    <a:pt x="168" y="41"/>
                  </a:cubicBezTo>
                  <a:cubicBezTo>
                    <a:pt x="168" y="46"/>
                    <a:pt x="165" y="50"/>
                    <a:pt x="161" y="51"/>
                  </a:cubicBezTo>
                  <a:cubicBezTo>
                    <a:pt x="158" y="53"/>
                    <a:pt x="154" y="54"/>
                    <a:pt x="150" y="56"/>
                  </a:cubicBezTo>
                  <a:cubicBezTo>
                    <a:pt x="146" y="58"/>
                    <a:pt x="141" y="57"/>
                    <a:pt x="139" y="53"/>
                  </a:cubicBezTo>
                  <a:cubicBezTo>
                    <a:pt x="123" y="34"/>
                    <a:pt x="123" y="34"/>
                    <a:pt x="123" y="34"/>
                  </a:cubicBezTo>
                  <a:cubicBezTo>
                    <a:pt x="120" y="30"/>
                    <a:pt x="114" y="29"/>
                    <a:pt x="110" y="32"/>
                  </a:cubicBezTo>
                  <a:cubicBezTo>
                    <a:pt x="77" y="57"/>
                    <a:pt x="77" y="57"/>
                    <a:pt x="77" y="57"/>
                  </a:cubicBezTo>
                  <a:cubicBezTo>
                    <a:pt x="73" y="60"/>
                    <a:pt x="72" y="66"/>
                    <a:pt x="75" y="7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91" y="94"/>
                    <a:pt x="90" y="99"/>
                    <a:pt x="87" y="102"/>
                  </a:cubicBezTo>
                  <a:cubicBezTo>
                    <a:pt x="83" y="107"/>
                    <a:pt x="79" y="112"/>
                    <a:pt x="75" y="117"/>
                  </a:cubicBezTo>
                  <a:cubicBezTo>
                    <a:pt x="73" y="121"/>
                    <a:pt x="68" y="122"/>
                    <a:pt x="64" y="12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36" y="110"/>
                    <a:pt x="31" y="112"/>
                    <a:pt x="29" y="117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0" y="160"/>
                    <a:pt x="12" y="165"/>
                    <a:pt x="17" y="167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3" y="180"/>
                    <a:pt x="46" y="184"/>
                    <a:pt x="45" y="189"/>
                  </a:cubicBezTo>
                  <a:cubicBezTo>
                    <a:pt x="43" y="197"/>
                    <a:pt x="42" y="205"/>
                    <a:pt x="42" y="214"/>
                  </a:cubicBezTo>
                  <a:cubicBezTo>
                    <a:pt x="41" y="218"/>
                    <a:pt x="38" y="222"/>
                    <a:pt x="34" y="223"/>
                  </a:cubicBezTo>
                  <a:cubicBezTo>
                    <a:pt x="9" y="228"/>
                    <a:pt x="9" y="228"/>
                    <a:pt x="9" y="228"/>
                  </a:cubicBezTo>
                  <a:cubicBezTo>
                    <a:pt x="4" y="228"/>
                    <a:pt x="0" y="233"/>
                    <a:pt x="1" y="238"/>
                  </a:cubicBezTo>
                  <a:cubicBezTo>
                    <a:pt x="7" y="279"/>
                    <a:pt x="7" y="279"/>
                    <a:pt x="7" y="279"/>
                  </a:cubicBezTo>
                  <a:cubicBezTo>
                    <a:pt x="8" y="284"/>
                    <a:pt x="13" y="288"/>
                    <a:pt x="18" y="287"/>
                  </a:cubicBezTo>
                  <a:cubicBezTo>
                    <a:pt x="44" y="284"/>
                    <a:pt x="44" y="284"/>
                    <a:pt x="44" y="284"/>
                  </a:cubicBezTo>
                  <a:cubicBezTo>
                    <a:pt x="48" y="284"/>
                    <a:pt x="52" y="286"/>
                    <a:pt x="54" y="290"/>
                  </a:cubicBezTo>
                  <a:cubicBezTo>
                    <a:pt x="55" y="294"/>
                    <a:pt x="57" y="297"/>
                    <a:pt x="58" y="301"/>
                  </a:cubicBezTo>
                  <a:cubicBezTo>
                    <a:pt x="60" y="305"/>
                    <a:pt x="59" y="309"/>
                    <a:pt x="56" y="312"/>
                  </a:cubicBezTo>
                  <a:cubicBezTo>
                    <a:pt x="35" y="329"/>
                    <a:pt x="35" y="329"/>
                    <a:pt x="35" y="329"/>
                  </a:cubicBezTo>
                  <a:cubicBezTo>
                    <a:pt x="31" y="332"/>
                    <a:pt x="30" y="338"/>
                    <a:pt x="33" y="342"/>
                  </a:cubicBezTo>
                  <a:cubicBezTo>
                    <a:pt x="58" y="375"/>
                    <a:pt x="58" y="375"/>
                    <a:pt x="58" y="375"/>
                  </a:cubicBezTo>
                  <a:cubicBezTo>
                    <a:pt x="61" y="379"/>
                    <a:pt x="66" y="380"/>
                    <a:pt x="71" y="378"/>
                  </a:cubicBezTo>
                  <a:cubicBezTo>
                    <a:pt x="94" y="362"/>
                    <a:pt x="94" y="362"/>
                    <a:pt x="94" y="362"/>
                  </a:cubicBezTo>
                  <a:cubicBezTo>
                    <a:pt x="97" y="360"/>
                    <a:pt x="102" y="360"/>
                    <a:pt x="105" y="363"/>
                  </a:cubicBezTo>
                  <a:cubicBezTo>
                    <a:pt x="110" y="367"/>
                    <a:pt x="115" y="370"/>
                    <a:pt x="119" y="374"/>
                  </a:cubicBezTo>
                  <a:cubicBezTo>
                    <a:pt x="123" y="376"/>
                    <a:pt x="124" y="381"/>
                    <a:pt x="123" y="385"/>
                  </a:cubicBezTo>
                  <a:cubicBezTo>
                    <a:pt x="113" y="411"/>
                    <a:pt x="113" y="411"/>
                    <a:pt x="113" y="411"/>
                  </a:cubicBezTo>
                  <a:cubicBezTo>
                    <a:pt x="111" y="416"/>
                    <a:pt x="113" y="421"/>
                    <a:pt x="118" y="423"/>
                  </a:cubicBezTo>
                  <a:cubicBezTo>
                    <a:pt x="156" y="440"/>
                    <a:pt x="156" y="440"/>
                    <a:pt x="156" y="440"/>
                  </a:cubicBezTo>
                  <a:cubicBezTo>
                    <a:pt x="160" y="442"/>
                    <a:pt x="166" y="440"/>
                    <a:pt x="168" y="435"/>
                  </a:cubicBezTo>
                  <a:cubicBezTo>
                    <a:pt x="181" y="409"/>
                    <a:pt x="181" y="409"/>
                    <a:pt x="181" y="409"/>
                  </a:cubicBezTo>
                  <a:cubicBezTo>
                    <a:pt x="183" y="405"/>
                    <a:pt x="187" y="403"/>
                    <a:pt x="191" y="404"/>
                  </a:cubicBezTo>
                  <a:cubicBezTo>
                    <a:pt x="199" y="405"/>
                    <a:pt x="206" y="406"/>
                    <a:pt x="214" y="406"/>
                  </a:cubicBezTo>
                  <a:cubicBezTo>
                    <a:pt x="218" y="407"/>
                    <a:pt x="222" y="410"/>
                    <a:pt x="223" y="414"/>
                  </a:cubicBezTo>
                  <a:cubicBezTo>
                    <a:pt x="228" y="443"/>
                    <a:pt x="228" y="443"/>
                    <a:pt x="228" y="443"/>
                  </a:cubicBezTo>
                  <a:cubicBezTo>
                    <a:pt x="229" y="448"/>
                    <a:pt x="234" y="452"/>
                    <a:pt x="239" y="451"/>
                  </a:cubicBezTo>
                  <a:cubicBezTo>
                    <a:pt x="280" y="445"/>
                    <a:pt x="280" y="445"/>
                    <a:pt x="280" y="445"/>
                  </a:cubicBezTo>
                  <a:cubicBezTo>
                    <a:pt x="285" y="444"/>
                    <a:pt x="289" y="440"/>
                    <a:pt x="288" y="435"/>
                  </a:cubicBezTo>
                  <a:cubicBezTo>
                    <a:pt x="285" y="405"/>
                    <a:pt x="285" y="405"/>
                    <a:pt x="285" y="405"/>
                  </a:cubicBezTo>
                  <a:cubicBezTo>
                    <a:pt x="284" y="400"/>
                    <a:pt x="287" y="396"/>
                    <a:pt x="291" y="395"/>
                  </a:cubicBezTo>
                  <a:cubicBezTo>
                    <a:pt x="294" y="393"/>
                    <a:pt x="297" y="392"/>
                    <a:pt x="300" y="391"/>
                  </a:cubicBezTo>
                  <a:cubicBezTo>
                    <a:pt x="303" y="389"/>
                    <a:pt x="308" y="391"/>
                    <a:pt x="311" y="394"/>
                  </a:cubicBezTo>
                  <a:cubicBezTo>
                    <a:pt x="330" y="418"/>
                    <a:pt x="330" y="418"/>
                    <a:pt x="330" y="418"/>
                  </a:cubicBezTo>
                  <a:cubicBezTo>
                    <a:pt x="333" y="422"/>
                    <a:pt x="339" y="423"/>
                    <a:pt x="343" y="420"/>
                  </a:cubicBezTo>
                  <a:cubicBezTo>
                    <a:pt x="376" y="395"/>
                    <a:pt x="376" y="395"/>
                    <a:pt x="376" y="395"/>
                  </a:cubicBezTo>
                  <a:cubicBezTo>
                    <a:pt x="381" y="392"/>
                    <a:pt x="382" y="386"/>
                    <a:pt x="379" y="382"/>
                  </a:cubicBezTo>
                  <a:cubicBezTo>
                    <a:pt x="362" y="357"/>
                    <a:pt x="362" y="357"/>
                    <a:pt x="362" y="357"/>
                  </a:cubicBezTo>
                  <a:cubicBezTo>
                    <a:pt x="359" y="353"/>
                    <a:pt x="359" y="348"/>
                    <a:pt x="362" y="345"/>
                  </a:cubicBezTo>
                  <a:cubicBezTo>
                    <a:pt x="366" y="341"/>
                    <a:pt x="369" y="337"/>
                    <a:pt x="373" y="332"/>
                  </a:cubicBezTo>
                  <a:cubicBezTo>
                    <a:pt x="375" y="329"/>
                    <a:pt x="380" y="327"/>
                    <a:pt x="384" y="329"/>
                  </a:cubicBezTo>
                  <a:cubicBezTo>
                    <a:pt x="412" y="340"/>
                    <a:pt x="412" y="340"/>
                    <a:pt x="412" y="340"/>
                  </a:cubicBezTo>
                  <a:cubicBezTo>
                    <a:pt x="417" y="342"/>
                    <a:pt x="422" y="339"/>
                    <a:pt x="424" y="335"/>
                  </a:cubicBezTo>
                  <a:cubicBezTo>
                    <a:pt x="441" y="297"/>
                    <a:pt x="441" y="297"/>
                    <a:pt x="441" y="297"/>
                  </a:cubicBezTo>
                  <a:cubicBezTo>
                    <a:pt x="443" y="292"/>
                    <a:pt x="441" y="286"/>
                    <a:pt x="436" y="284"/>
                  </a:cubicBezTo>
                  <a:cubicBezTo>
                    <a:pt x="409" y="271"/>
                    <a:pt x="409" y="271"/>
                    <a:pt x="409" y="271"/>
                  </a:cubicBezTo>
                  <a:cubicBezTo>
                    <a:pt x="406" y="269"/>
                    <a:pt x="403" y="265"/>
                    <a:pt x="404" y="261"/>
                  </a:cubicBezTo>
                  <a:cubicBezTo>
                    <a:pt x="406" y="253"/>
                    <a:pt x="407" y="246"/>
                    <a:pt x="408" y="238"/>
                  </a:cubicBezTo>
                  <a:cubicBezTo>
                    <a:pt x="408" y="234"/>
                    <a:pt x="411" y="230"/>
                    <a:pt x="415" y="230"/>
                  </a:cubicBezTo>
                  <a:cubicBezTo>
                    <a:pt x="444" y="224"/>
                    <a:pt x="444" y="224"/>
                    <a:pt x="444" y="224"/>
                  </a:cubicBezTo>
                  <a:cubicBezTo>
                    <a:pt x="449" y="223"/>
                    <a:pt x="453" y="218"/>
                    <a:pt x="452" y="213"/>
                  </a:cubicBezTo>
                  <a:close/>
                  <a:moveTo>
                    <a:pt x="315" y="351"/>
                  </a:moveTo>
                  <a:cubicBezTo>
                    <a:pt x="247" y="400"/>
                    <a:pt x="151" y="386"/>
                    <a:pt x="101" y="318"/>
                  </a:cubicBezTo>
                  <a:cubicBezTo>
                    <a:pt x="52" y="250"/>
                    <a:pt x="66" y="155"/>
                    <a:pt x="134" y="105"/>
                  </a:cubicBezTo>
                  <a:cubicBezTo>
                    <a:pt x="202" y="55"/>
                    <a:pt x="297" y="70"/>
                    <a:pt x="347" y="138"/>
                  </a:cubicBezTo>
                  <a:cubicBezTo>
                    <a:pt x="397" y="205"/>
                    <a:pt x="382" y="301"/>
                    <a:pt x="315" y="351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Freeform 50"/>
            <p:cNvSpPr>
              <a:spLocks noEditPoints="1"/>
            </p:cNvSpPr>
            <p:nvPr/>
          </p:nvSpPr>
          <p:spPr bwMode="auto">
            <a:xfrm>
              <a:off x="6688242" y="4945082"/>
              <a:ext cx="612608" cy="612607"/>
            </a:xfrm>
            <a:custGeom>
              <a:avLst/>
              <a:gdLst>
                <a:gd name="T0" fmla="*/ 76 w 318"/>
                <a:gd name="T1" fmla="*/ 46 h 318"/>
                <a:gd name="T2" fmla="*/ 46 w 318"/>
                <a:gd name="T3" fmla="*/ 242 h 318"/>
                <a:gd name="T4" fmla="*/ 242 w 318"/>
                <a:gd name="T5" fmla="*/ 272 h 318"/>
                <a:gd name="T6" fmla="*/ 272 w 318"/>
                <a:gd name="T7" fmla="*/ 76 h 318"/>
                <a:gd name="T8" fmla="*/ 76 w 318"/>
                <a:gd name="T9" fmla="*/ 46 h 318"/>
                <a:gd name="T10" fmla="*/ 233 w 318"/>
                <a:gd name="T11" fmla="*/ 259 h 318"/>
                <a:gd name="T12" fmla="*/ 59 w 318"/>
                <a:gd name="T13" fmla="*/ 232 h 318"/>
                <a:gd name="T14" fmla="*/ 86 w 318"/>
                <a:gd name="T15" fmla="*/ 59 h 318"/>
                <a:gd name="T16" fmla="*/ 259 w 318"/>
                <a:gd name="T17" fmla="*/ 85 h 318"/>
                <a:gd name="T18" fmla="*/ 233 w 318"/>
                <a:gd name="T19" fmla="*/ 25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76" y="46"/>
                  </a:moveTo>
                  <a:cubicBezTo>
                    <a:pt x="14" y="91"/>
                    <a:pt x="0" y="179"/>
                    <a:pt x="46" y="242"/>
                  </a:cubicBezTo>
                  <a:cubicBezTo>
                    <a:pt x="92" y="304"/>
                    <a:pt x="180" y="318"/>
                    <a:pt x="242" y="272"/>
                  </a:cubicBezTo>
                  <a:cubicBezTo>
                    <a:pt x="305" y="226"/>
                    <a:pt x="318" y="138"/>
                    <a:pt x="272" y="76"/>
                  </a:cubicBezTo>
                  <a:cubicBezTo>
                    <a:pt x="227" y="13"/>
                    <a:pt x="139" y="0"/>
                    <a:pt x="76" y="46"/>
                  </a:cubicBezTo>
                  <a:close/>
                  <a:moveTo>
                    <a:pt x="233" y="259"/>
                  </a:moveTo>
                  <a:cubicBezTo>
                    <a:pt x="177" y="299"/>
                    <a:pt x="100" y="287"/>
                    <a:pt x="59" y="232"/>
                  </a:cubicBezTo>
                  <a:cubicBezTo>
                    <a:pt x="19" y="177"/>
                    <a:pt x="31" y="99"/>
                    <a:pt x="86" y="59"/>
                  </a:cubicBezTo>
                  <a:cubicBezTo>
                    <a:pt x="141" y="18"/>
                    <a:pt x="219" y="30"/>
                    <a:pt x="259" y="85"/>
                  </a:cubicBezTo>
                  <a:cubicBezTo>
                    <a:pt x="300" y="141"/>
                    <a:pt x="288" y="218"/>
                    <a:pt x="233" y="259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45" name="Picture 6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7913" y="4064458"/>
              <a:ext cx="131157" cy="30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Freeform 63"/>
            <p:cNvSpPr>
              <a:spLocks noEditPoints="1"/>
            </p:cNvSpPr>
            <p:nvPr/>
          </p:nvSpPr>
          <p:spPr bwMode="auto">
            <a:xfrm>
              <a:off x="5306616" y="2411557"/>
              <a:ext cx="1628463" cy="1627648"/>
            </a:xfrm>
            <a:custGeom>
              <a:avLst/>
              <a:gdLst>
                <a:gd name="T0" fmla="*/ 814 w 845"/>
                <a:gd name="T1" fmla="*/ 532 h 845"/>
                <a:gd name="T2" fmla="*/ 754 w 845"/>
                <a:gd name="T3" fmla="*/ 488 h 845"/>
                <a:gd name="T4" fmla="*/ 775 w 845"/>
                <a:gd name="T5" fmla="*/ 430 h 845"/>
                <a:gd name="T6" fmla="*/ 843 w 845"/>
                <a:gd name="T7" fmla="*/ 399 h 845"/>
                <a:gd name="T8" fmla="*/ 812 w 845"/>
                <a:gd name="T9" fmla="*/ 308 h 845"/>
                <a:gd name="T10" fmla="*/ 741 w 845"/>
                <a:gd name="T11" fmla="*/ 301 h 845"/>
                <a:gd name="T12" fmla="*/ 740 w 845"/>
                <a:gd name="T13" fmla="*/ 262 h 845"/>
                <a:gd name="T14" fmla="*/ 785 w 845"/>
                <a:gd name="T15" fmla="*/ 205 h 845"/>
                <a:gd name="T16" fmla="*/ 714 w 845"/>
                <a:gd name="T17" fmla="*/ 138 h 845"/>
                <a:gd name="T18" fmla="*/ 650 w 845"/>
                <a:gd name="T19" fmla="*/ 165 h 845"/>
                <a:gd name="T20" fmla="*/ 617 w 845"/>
                <a:gd name="T21" fmla="*/ 122 h 845"/>
                <a:gd name="T22" fmla="*/ 626 w 845"/>
                <a:gd name="T23" fmla="*/ 53 h 845"/>
                <a:gd name="T24" fmla="*/ 531 w 845"/>
                <a:gd name="T25" fmla="*/ 31 h 845"/>
                <a:gd name="T26" fmla="*/ 491 w 845"/>
                <a:gd name="T27" fmla="*/ 83 h 845"/>
                <a:gd name="T28" fmla="*/ 428 w 845"/>
                <a:gd name="T29" fmla="*/ 62 h 845"/>
                <a:gd name="T30" fmla="*/ 399 w 845"/>
                <a:gd name="T31" fmla="*/ 2 h 845"/>
                <a:gd name="T32" fmla="*/ 307 w 845"/>
                <a:gd name="T33" fmla="*/ 33 h 845"/>
                <a:gd name="T34" fmla="*/ 301 w 845"/>
                <a:gd name="T35" fmla="*/ 97 h 845"/>
                <a:gd name="T36" fmla="*/ 258 w 845"/>
                <a:gd name="T37" fmla="*/ 100 h 845"/>
                <a:gd name="T38" fmla="*/ 205 w 845"/>
                <a:gd name="T39" fmla="*/ 61 h 845"/>
                <a:gd name="T40" fmla="*/ 138 w 845"/>
                <a:gd name="T41" fmla="*/ 131 h 845"/>
                <a:gd name="T42" fmla="*/ 162 w 845"/>
                <a:gd name="T43" fmla="*/ 191 h 845"/>
                <a:gd name="T44" fmla="*/ 118 w 845"/>
                <a:gd name="T45" fmla="*/ 227 h 845"/>
                <a:gd name="T46" fmla="*/ 53 w 845"/>
                <a:gd name="T47" fmla="*/ 219 h 845"/>
                <a:gd name="T48" fmla="*/ 30 w 845"/>
                <a:gd name="T49" fmla="*/ 314 h 845"/>
                <a:gd name="T50" fmla="*/ 83 w 845"/>
                <a:gd name="T51" fmla="*/ 354 h 845"/>
                <a:gd name="T52" fmla="*/ 62 w 845"/>
                <a:gd name="T53" fmla="*/ 417 h 845"/>
                <a:gd name="T54" fmla="*/ 1 w 845"/>
                <a:gd name="T55" fmla="*/ 446 h 845"/>
                <a:gd name="T56" fmla="*/ 32 w 845"/>
                <a:gd name="T57" fmla="*/ 538 h 845"/>
                <a:gd name="T58" fmla="*/ 100 w 845"/>
                <a:gd name="T59" fmla="*/ 544 h 845"/>
                <a:gd name="T60" fmla="*/ 103 w 845"/>
                <a:gd name="T61" fmla="*/ 584 h 845"/>
                <a:gd name="T62" fmla="*/ 61 w 845"/>
                <a:gd name="T63" fmla="*/ 640 h 845"/>
                <a:gd name="T64" fmla="*/ 131 w 845"/>
                <a:gd name="T65" fmla="*/ 707 h 845"/>
                <a:gd name="T66" fmla="*/ 196 w 845"/>
                <a:gd name="T67" fmla="*/ 678 h 845"/>
                <a:gd name="T68" fmla="*/ 229 w 845"/>
                <a:gd name="T69" fmla="*/ 720 h 845"/>
                <a:gd name="T70" fmla="*/ 219 w 845"/>
                <a:gd name="T71" fmla="*/ 792 h 845"/>
                <a:gd name="T72" fmla="*/ 313 w 845"/>
                <a:gd name="T73" fmla="*/ 814 h 845"/>
                <a:gd name="T74" fmla="*/ 356 w 845"/>
                <a:gd name="T75" fmla="*/ 755 h 845"/>
                <a:gd name="T76" fmla="*/ 415 w 845"/>
                <a:gd name="T77" fmla="*/ 775 h 845"/>
                <a:gd name="T78" fmla="*/ 446 w 845"/>
                <a:gd name="T79" fmla="*/ 844 h 845"/>
                <a:gd name="T80" fmla="*/ 537 w 845"/>
                <a:gd name="T81" fmla="*/ 813 h 845"/>
                <a:gd name="T82" fmla="*/ 543 w 845"/>
                <a:gd name="T83" fmla="*/ 738 h 845"/>
                <a:gd name="T84" fmla="*/ 580 w 845"/>
                <a:gd name="T85" fmla="*/ 737 h 845"/>
                <a:gd name="T86" fmla="*/ 640 w 845"/>
                <a:gd name="T87" fmla="*/ 785 h 845"/>
                <a:gd name="T88" fmla="*/ 707 w 845"/>
                <a:gd name="T89" fmla="*/ 715 h 845"/>
                <a:gd name="T90" fmla="*/ 676 w 845"/>
                <a:gd name="T91" fmla="*/ 646 h 845"/>
                <a:gd name="T92" fmla="*/ 716 w 845"/>
                <a:gd name="T93" fmla="*/ 615 h 845"/>
                <a:gd name="T94" fmla="*/ 792 w 845"/>
                <a:gd name="T95" fmla="*/ 626 h 845"/>
                <a:gd name="T96" fmla="*/ 606 w 845"/>
                <a:gd name="T97" fmla="*/ 665 h 845"/>
                <a:gd name="T98" fmla="*/ 244 w 845"/>
                <a:gd name="T99" fmla="*/ 172 h 845"/>
                <a:gd name="T100" fmla="*/ 606 w 845"/>
                <a:gd name="T101" fmla="*/ 66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45" h="845">
                  <a:moveTo>
                    <a:pt x="823" y="555"/>
                  </a:moveTo>
                  <a:cubicBezTo>
                    <a:pt x="826" y="546"/>
                    <a:pt x="823" y="536"/>
                    <a:pt x="814" y="532"/>
                  </a:cubicBezTo>
                  <a:cubicBezTo>
                    <a:pt x="764" y="508"/>
                    <a:pt x="764" y="508"/>
                    <a:pt x="764" y="508"/>
                  </a:cubicBezTo>
                  <a:cubicBezTo>
                    <a:pt x="757" y="504"/>
                    <a:pt x="753" y="496"/>
                    <a:pt x="754" y="488"/>
                  </a:cubicBezTo>
                  <a:cubicBezTo>
                    <a:pt x="757" y="474"/>
                    <a:pt x="759" y="460"/>
                    <a:pt x="761" y="446"/>
                  </a:cubicBezTo>
                  <a:cubicBezTo>
                    <a:pt x="761" y="438"/>
                    <a:pt x="767" y="431"/>
                    <a:pt x="775" y="430"/>
                  </a:cubicBezTo>
                  <a:cubicBezTo>
                    <a:pt x="829" y="420"/>
                    <a:pt x="829" y="420"/>
                    <a:pt x="829" y="420"/>
                  </a:cubicBezTo>
                  <a:cubicBezTo>
                    <a:pt x="838" y="418"/>
                    <a:pt x="845" y="409"/>
                    <a:pt x="843" y="399"/>
                  </a:cubicBezTo>
                  <a:cubicBezTo>
                    <a:pt x="832" y="323"/>
                    <a:pt x="832" y="323"/>
                    <a:pt x="832" y="323"/>
                  </a:cubicBezTo>
                  <a:cubicBezTo>
                    <a:pt x="830" y="313"/>
                    <a:pt x="822" y="307"/>
                    <a:pt x="812" y="308"/>
                  </a:cubicBezTo>
                  <a:cubicBezTo>
                    <a:pt x="760" y="313"/>
                    <a:pt x="760" y="313"/>
                    <a:pt x="760" y="313"/>
                  </a:cubicBezTo>
                  <a:cubicBezTo>
                    <a:pt x="752" y="314"/>
                    <a:pt x="744" y="309"/>
                    <a:pt x="741" y="301"/>
                  </a:cubicBezTo>
                  <a:cubicBezTo>
                    <a:pt x="739" y="295"/>
                    <a:pt x="737" y="289"/>
                    <a:pt x="734" y="283"/>
                  </a:cubicBezTo>
                  <a:cubicBezTo>
                    <a:pt x="731" y="276"/>
                    <a:pt x="733" y="267"/>
                    <a:pt x="740" y="262"/>
                  </a:cubicBezTo>
                  <a:cubicBezTo>
                    <a:pt x="781" y="229"/>
                    <a:pt x="781" y="229"/>
                    <a:pt x="781" y="229"/>
                  </a:cubicBezTo>
                  <a:cubicBezTo>
                    <a:pt x="789" y="223"/>
                    <a:pt x="790" y="213"/>
                    <a:pt x="785" y="205"/>
                  </a:cubicBezTo>
                  <a:cubicBezTo>
                    <a:pt x="739" y="142"/>
                    <a:pt x="739" y="142"/>
                    <a:pt x="739" y="142"/>
                  </a:cubicBezTo>
                  <a:cubicBezTo>
                    <a:pt x="733" y="135"/>
                    <a:pt x="722" y="133"/>
                    <a:pt x="714" y="138"/>
                  </a:cubicBezTo>
                  <a:cubicBezTo>
                    <a:pt x="672" y="167"/>
                    <a:pt x="672" y="167"/>
                    <a:pt x="672" y="167"/>
                  </a:cubicBezTo>
                  <a:cubicBezTo>
                    <a:pt x="666" y="171"/>
                    <a:pt x="657" y="170"/>
                    <a:pt x="650" y="165"/>
                  </a:cubicBezTo>
                  <a:cubicBezTo>
                    <a:pt x="642" y="157"/>
                    <a:pt x="633" y="150"/>
                    <a:pt x="623" y="143"/>
                  </a:cubicBezTo>
                  <a:cubicBezTo>
                    <a:pt x="617" y="138"/>
                    <a:pt x="614" y="130"/>
                    <a:pt x="617" y="122"/>
                  </a:cubicBezTo>
                  <a:cubicBezTo>
                    <a:pt x="635" y="76"/>
                    <a:pt x="635" y="76"/>
                    <a:pt x="635" y="76"/>
                  </a:cubicBezTo>
                  <a:cubicBezTo>
                    <a:pt x="639" y="67"/>
                    <a:pt x="634" y="57"/>
                    <a:pt x="626" y="53"/>
                  </a:cubicBezTo>
                  <a:cubicBezTo>
                    <a:pt x="555" y="22"/>
                    <a:pt x="555" y="22"/>
                    <a:pt x="555" y="22"/>
                  </a:cubicBezTo>
                  <a:cubicBezTo>
                    <a:pt x="546" y="19"/>
                    <a:pt x="536" y="22"/>
                    <a:pt x="531" y="31"/>
                  </a:cubicBezTo>
                  <a:cubicBezTo>
                    <a:pt x="511" y="74"/>
                    <a:pt x="511" y="74"/>
                    <a:pt x="511" y="74"/>
                  </a:cubicBezTo>
                  <a:cubicBezTo>
                    <a:pt x="507" y="81"/>
                    <a:pt x="499" y="85"/>
                    <a:pt x="491" y="83"/>
                  </a:cubicBezTo>
                  <a:cubicBezTo>
                    <a:pt x="475" y="80"/>
                    <a:pt x="460" y="78"/>
                    <a:pt x="444" y="77"/>
                  </a:cubicBezTo>
                  <a:cubicBezTo>
                    <a:pt x="436" y="76"/>
                    <a:pt x="429" y="70"/>
                    <a:pt x="428" y="62"/>
                  </a:cubicBezTo>
                  <a:cubicBezTo>
                    <a:pt x="419" y="16"/>
                    <a:pt x="419" y="16"/>
                    <a:pt x="419" y="16"/>
                  </a:cubicBezTo>
                  <a:cubicBezTo>
                    <a:pt x="417" y="7"/>
                    <a:pt x="408" y="0"/>
                    <a:pt x="399" y="2"/>
                  </a:cubicBezTo>
                  <a:cubicBezTo>
                    <a:pt x="322" y="13"/>
                    <a:pt x="322" y="13"/>
                    <a:pt x="322" y="13"/>
                  </a:cubicBezTo>
                  <a:cubicBezTo>
                    <a:pt x="313" y="15"/>
                    <a:pt x="306" y="23"/>
                    <a:pt x="307" y="33"/>
                  </a:cubicBezTo>
                  <a:cubicBezTo>
                    <a:pt x="312" y="78"/>
                    <a:pt x="312" y="78"/>
                    <a:pt x="312" y="78"/>
                  </a:cubicBezTo>
                  <a:cubicBezTo>
                    <a:pt x="313" y="86"/>
                    <a:pt x="308" y="94"/>
                    <a:pt x="301" y="97"/>
                  </a:cubicBezTo>
                  <a:cubicBezTo>
                    <a:pt x="293" y="99"/>
                    <a:pt x="286" y="102"/>
                    <a:pt x="279" y="106"/>
                  </a:cubicBezTo>
                  <a:cubicBezTo>
                    <a:pt x="272" y="109"/>
                    <a:pt x="263" y="107"/>
                    <a:pt x="258" y="100"/>
                  </a:cubicBezTo>
                  <a:cubicBezTo>
                    <a:pt x="229" y="65"/>
                    <a:pt x="229" y="65"/>
                    <a:pt x="229" y="65"/>
                  </a:cubicBezTo>
                  <a:cubicBezTo>
                    <a:pt x="223" y="57"/>
                    <a:pt x="213" y="56"/>
                    <a:pt x="205" y="61"/>
                  </a:cubicBezTo>
                  <a:cubicBezTo>
                    <a:pt x="143" y="107"/>
                    <a:pt x="143" y="107"/>
                    <a:pt x="143" y="107"/>
                  </a:cubicBezTo>
                  <a:cubicBezTo>
                    <a:pt x="135" y="113"/>
                    <a:pt x="133" y="124"/>
                    <a:pt x="138" y="131"/>
                  </a:cubicBezTo>
                  <a:cubicBezTo>
                    <a:pt x="164" y="169"/>
                    <a:pt x="164" y="169"/>
                    <a:pt x="164" y="169"/>
                  </a:cubicBezTo>
                  <a:cubicBezTo>
                    <a:pt x="168" y="176"/>
                    <a:pt x="168" y="185"/>
                    <a:pt x="162" y="191"/>
                  </a:cubicBezTo>
                  <a:cubicBezTo>
                    <a:pt x="154" y="201"/>
                    <a:pt x="146" y="210"/>
                    <a:pt x="139" y="220"/>
                  </a:cubicBezTo>
                  <a:cubicBezTo>
                    <a:pt x="135" y="227"/>
                    <a:pt x="126" y="230"/>
                    <a:pt x="118" y="227"/>
                  </a:cubicBezTo>
                  <a:cubicBezTo>
                    <a:pt x="76" y="210"/>
                    <a:pt x="76" y="210"/>
                    <a:pt x="76" y="210"/>
                  </a:cubicBezTo>
                  <a:cubicBezTo>
                    <a:pt x="67" y="207"/>
                    <a:pt x="57" y="211"/>
                    <a:pt x="53" y="219"/>
                  </a:cubicBezTo>
                  <a:cubicBezTo>
                    <a:pt x="22" y="290"/>
                    <a:pt x="22" y="290"/>
                    <a:pt x="22" y="290"/>
                  </a:cubicBezTo>
                  <a:cubicBezTo>
                    <a:pt x="18" y="299"/>
                    <a:pt x="22" y="309"/>
                    <a:pt x="30" y="314"/>
                  </a:cubicBezTo>
                  <a:cubicBezTo>
                    <a:pt x="73" y="334"/>
                    <a:pt x="73" y="334"/>
                    <a:pt x="73" y="334"/>
                  </a:cubicBezTo>
                  <a:cubicBezTo>
                    <a:pt x="80" y="338"/>
                    <a:pt x="84" y="346"/>
                    <a:pt x="83" y="354"/>
                  </a:cubicBezTo>
                  <a:cubicBezTo>
                    <a:pt x="80" y="369"/>
                    <a:pt x="78" y="385"/>
                    <a:pt x="77" y="401"/>
                  </a:cubicBezTo>
                  <a:cubicBezTo>
                    <a:pt x="76" y="409"/>
                    <a:pt x="70" y="416"/>
                    <a:pt x="62" y="417"/>
                  </a:cubicBezTo>
                  <a:cubicBezTo>
                    <a:pt x="16" y="426"/>
                    <a:pt x="16" y="426"/>
                    <a:pt x="16" y="426"/>
                  </a:cubicBezTo>
                  <a:cubicBezTo>
                    <a:pt x="6" y="428"/>
                    <a:pt x="0" y="437"/>
                    <a:pt x="1" y="446"/>
                  </a:cubicBezTo>
                  <a:cubicBezTo>
                    <a:pt x="13" y="523"/>
                    <a:pt x="13" y="523"/>
                    <a:pt x="13" y="523"/>
                  </a:cubicBezTo>
                  <a:cubicBezTo>
                    <a:pt x="14" y="532"/>
                    <a:pt x="23" y="539"/>
                    <a:pt x="32" y="538"/>
                  </a:cubicBezTo>
                  <a:cubicBezTo>
                    <a:pt x="82" y="532"/>
                    <a:pt x="82" y="532"/>
                    <a:pt x="82" y="532"/>
                  </a:cubicBezTo>
                  <a:cubicBezTo>
                    <a:pt x="89" y="532"/>
                    <a:pt x="97" y="536"/>
                    <a:pt x="100" y="544"/>
                  </a:cubicBezTo>
                  <a:cubicBezTo>
                    <a:pt x="102" y="550"/>
                    <a:pt x="105" y="556"/>
                    <a:pt x="108" y="563"/>
                  </a:cubicBezTo>
                  <a:cubicBezTo>
                    <a:pt x="112" y="570"/>
                    <a:pt x="110" y="579"/>
                    <a:pt x="103" y="584"/>
                  </a:cubicBezTo>
                  <a:cubicBezTo>
                    <a:pt x="64" y="615"/>
                    <a:pt x="64" y="615"/>
                    <a:pt x="64" y="615"/>
                  </a:cubicBezTo>
                  <a:cubicBezTo>
                    <a:pt x="57" y="621"/>
                    <a:pt x="55" y="632"/>
                    <a:pt x="61" y="640"/>
                  </a:cubicBezTo>
                  <a:cubicBezTo>
                    <a:pt x="107" y="702"/>
                    <a:pt x="107" y="702"/>
                    <a:pt x="107" y="702"/>
                  </a:cubicBezTo>
                  <a:cubicBezTo>
                    <a:pt x="112" y="710"/>
                    <a:pt x="123" y="712"/>
                    <a:pt x="131" y="707"/>
                  </a:cubicBezTo>
                  <a:cubicBezTo>
                    <a:pt x="175" y="677"/>
                    <a:pt x="175" y="677"/>
                    <a:pt x="175" y="677"/>
                  </a:cubicBezTo>
                  <a:cubicBezTo>
                    <a:pt x="181" y="673"/>
                    <a:pt x="190" y="673"/>
                    <a:pt x="196" y="678"/>
                  </a:cubicBezTo>
                  <a:cubicBezTo>
                    <a:pt x="204" y="686"/>
                    <a:pt x="213" y="693"/>
                    <a:pt x="222" y="699"/>
                  </a:cubicBezTo>
                  <a:cubicBezTo>
                    <a:pt x="229" y="704"/>
                    <a:pt x="232" y="712"/>
                    <a:pt x="229" y="720"/>
                  </a:cubicBezTo>
                  <a:cubicBezTo>
                    <a:pt x="209" y="769"/>
                    <a:pt x="209" y="769"/>
                    <a:pt x="209" y="769"/>
                  </a:cubicBezTo>
                  <a:cubicBezTo>
                    <a:pt x="206" y="778"/>
                    <a:pt x="210" y="788"/>
                    <a:pt x="219" y="792"/>
                  </a:cubicBezTo>
                  <a:cubicBezTo>
                    <a:pt x="290" y="823"/>
                    <a:pt x="290" y="823"/>
                    <a:pt x="290" y="823"/>
                  </a:cubicBezTo>
                  <a:cubicBezTo>
                    <a:pt x="299" y="827"/>
                    <a:pt x="309" y="823"/>
                    <a:pt x="313" y="814"/>
                  </a:cubicBezTo>
                  <a:cubicBezTo>
                    <a:pt x="337" y="765"/>
                    <a:pt x="337" y="765"/>
                    <a:pt x="337" y="765"/>
                  </a:cubicBezTo>
                  <a:cubicBezTo>
                    <a:pt x="341" y="758"/>
                    <a:pt x="348" y="754"/>
                    <a:pt x="356" y="755"/>
                  </a:cubicBezTo>
                  <a:cubicBezTo>
                    <a:pt x="370" y="758"/>
                    <a:pt x="384" y="760"/>
                    <a:pt x="399" y="760"/>
                  </a:cubicBezTo>
                  <a:cubicBezTo>
                    <a:pt x="407" y="761"/>
                    <a:pt x="413" y="767"/>
                    <a:pt x="415" y="775"/>
                  </a:cubicBezTo>
                  <a:cubicBezTo>
                    <a:pt x="425" y="829"/>
                    <a:pt x="425" y="829"/>
                    <a:pt x="425" y="829"/>
                  </a:cubicBezTo>
                  <a:cubicBezTo>
                    <a:pt x="427" y="839"/>
                    <a:pt x="436" y="845"/>
                    <a:pt x="446" y="844"/>
                  </a:cubicBezTo>
                  <a:cubicBezTo>
                    <a:pt x="522" y="832"/>
                    <a:pt x="522" y="832"/>
                    <a:pt x="522" y="832"/>
                  </a:cubicBezTo>
                  <a:cubicBezTo>
                    <a:pt x="532" y="831"/>
                    <a:pt x="538" y="822"/>
                    <a:pt x="537" y="813"/>
                  </a:cubicBezTo>
                  <a:cubicBezTo>
                    <a:pt x="531" y="757"/>
                    <a:pt x="531" y="757"/>
                    <a:pt x="531" y="757"/>
                  </a:cubicBezTo>
                  <a:cubicBezTo>
                    <a:pt x="530" y="749"/>
                    <a:pt x="535" y="741"/>
                    <a:pt x="543" y="738"/>
                  </a:cubicBezTo>
                  <a:cubicBezTo>
                    <a:pt x="548" y="736"/>
                    <a:pt x="553" y="734"/>
                    <a:pt x="559" y="732"/>
                  </a:cubicBezTo>
                  <a:cubicBezTo>
                    <a:pt x="566" y="729"/>
                    <a:pt x="575" y="731"/>
                    <a:pt x="580" y="737"/>
                  </a:cubicBezTo>
                  <a:cubicBezTo>
                    <a:pt x="616" y="782"/>
                    <a:pt x="616" y="782"/>
                    <a:pt x="616" y="782"/>
                  </a:cubicBezTo>
                  <a:cubicBezTo>
                    <a:pt x="622" y="789"/>
                    <a:pt x="632" y="791"/>
                    <a:pt x="640" y="785"/>
                  </a:cubicBezTo>
                  <a:cubicBezTo>
                    <a:pt x="702" y="739"/>
                    <a:pt x="702" y="739"/>
                    <a:pt x="702" y="739"/>
                  </a:cubicBezTo>
                  <a:cubicBezTo>
                    <a:pt x="710" y="734"/>
                    <a:pt x="712" y="723"/>
                    <a:pt x="707" y="715"/>
                  </a:cubicBezTo>
                  <a:cubicBezTo>
                    <a:pt x="675" y="667"/>
                    <a:pt x="675" y="667"/>
                    <a:pt x="675" y="667"/>
                  </a:cubicBezTo>
                  <a:cubicBezTo>
                    <a:pt x="670" y="661"/>
                    <a:pt x="671" y="652"/>
                    <a:pt x="676" y="646"/>
                  </a:cubicBezTo>
                  <a:cubicBezTo>
                    <a:pt x="683" y="638"/>
                    <a:pt x="689" y="630"/>
                    <a:pt x="695" y="621"/>
                  </a:cubicBezTo>
                  <a:cubicBezTo>
                    <a:pt x="700" y="615"/>
                    <a:pt x="709" y="612"/>
                    <a:pt x="716" y="615"/>
                  </a:cubicBezTo>
                  <a:cubicBezTo>
                    <a:pt x="769" y="636"/>
                    <a:pt x="769" y="636"/>
                    <a:pt x="769" y="636"/>
                  </a:cubicBezTo>
                  <a:cubicBezTo>
                    <a:pt x="778" y="639"/>
                    <a:pt x="788" y="635"/>
                    <a:pt x="792" y="626"/>
                  </a:cubicBezTo>
                  <a:lnTo>
                    <a:pt x="823" y="555"/>
                  </a:lnTo>
                  <a:close/>
                  <a:moveTo>
                    <a:pt x="606" y="665"/>
                  </a:moveTo>
                  <a:cubicBezTo>
                    <a:pt x="470" y="765"/>
                    <a:pt x="278" y="736"/>
                    <a:pt x="178" y="599"/>
                  </a:cubicBezTo>
                  <a:cubicBezTo>
                    <a:pt x="79" y="463"/>
                    <a:pt x="108" y="272"/>
                    <a:pt x="244" y="172"/>
                  </a:cubicBezTo>
                  <a:cubicBezTo>
                    <a:pt x="380" y="72"/>
                    <a:pt x="571" y="102"/>
                    <a:pt x="671" y="238"/>
                  </a:cubicBezTo>
                  <a:cubicBezTo>
                    <a:pt x="771" y="374"/>
                    <a:pt x="742" y="565"/>
                    <a:pt x="606" y="665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Freeform 65"/>
            <p:cNvSpPr>
              <a:spLocks noEditPoints="1"/>
            </p:cNvSpPr>
            <p:nvPr/>
          </p:nvSpPr>
          <p:spPr bwMode="auto">
            <a:xfrm>
              <a:off x="5458953" y="2550046"/>
              <a:ext cx="1333564" cy="1335193"/>
            </a:xfrm>
            <a:custGeom>
              <a:avLst/>
              <a:gdLst>
                <a:gd name="T0" fmla="*/ 592 w 692"/>
                <a:gd name="T1" fmla="*/ 166 h 693"/>
                <a:gd name="T2" fmla="*/ 165 w 692"/>
                <a:gd name="T3" fmla="*/ 100 h 693"/>
                <a:gd name="T4" fmla="*/ 99 w 692"/>
                <a:gd name="T5" fmla="*/ 527 h 693"/>
                <a:gd name="T6" fmla="*/ 527 w 692"/>
                <a:gd name="T7" fmla="*/ 593 h 693"/>
                <a:gd name="T8" fmla="*/ 592 w 692"/>
                <a:gd name="T9" fmla="*/ 166 h 693"/>
                <a:gd name="T10" fmla="*/ 512 w 692"/>
                <a:gd name="T11" fmla="*/ 573 h 693"/>
                <a:gd name="T12" fmla="*/ 119 w 692"/>
                <a:gd name="T13" fmla="*/ 513 h 693"/>
                <a:gd name="T14" fmla="*/ 180 w 692"/>
                <a:gd name="T15" fmla="*/ 120 h 693"/>
                <a:gd name="T16" fmla="*/ 573 w 692"/>
                <a:gd name="T17" fmla="*/ 180 h 693"/>
                <a:gd name="T18" fmla="*/ 512 w 692"/>
                <a:gd name="T19" fmla="*/ 573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2" h="693">
                  <a:moveTo>
                    <a:pt x="592" y="166"/>
                  </a:moveTo>
                  <a:cubicBezTo>
                    <a:pt x="492" y="30"/>
                    <a:pt x="301" y="0"/>
                    <a:pt x="165" y="100"/>
                  </a:cubicBezTo>
                  <a:cubicBezTo>
                    <a:pt x="29" y="200"/>
                    <a:pt x="0" y="391"/>
                    <a:pt x="99" y="527"/>
                  </a:cubicBezTo>
                  <a:cubicBezTo>
                    <a:pt x="199" y="664"/>
                    <a:pt x="391" y="693"/>
                    <a:pt x="527" y="593"/>
                  </a:cubicBezTo>
                  <a:cubicBezTo>
                    <a:pt x="663" y="493"/>
                    <a:pt x="692" y="302"/>
                    <a:pt x="592" y="166"/>
                  </a:cubicBezTo>
                  <a:close/>
                  <a:moveTo>
                    <a:pt x="512" y="573"/>
                  </a:moveTo>
                  <a:cubicBezTo>
                    <a:pt x="387" y="665"/>
                    <a:pt x="211" y="638"/>
                    <a:pt x="119" y="513"/>
                  </a:cubicBezTo>
                  <a:cubicBezTo>
                    <a:pt x="27" y="388"/>
                    <a:pt x="54" y="212"/>
                    <a:pt x="180" y="120"/>
                  </a:cubicBezTo>
                  <a:cubicBezTo>
                    <a:pt x="305" y="28"/>
                    <a:pt x="481" y="55"/>
                    <a:pt x="573" y="180"/>
                  </a:cubicBezTo>
                  <a:cubicBezTo>
                    <a:pt x="664" y="305"/>
                    <a:pt x="637" y="481"/>
                    <a:pt x="512" y="573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Freeform 68"/>
            <p:cNvSpPr>
              <a:spLocks noEditPoints="1"/>
            </p:cNvSpPr>
            <p:nvPr/>
          </p:nvSpPr>
          <p:spPr bwMode="auto">
            <a:xfrm>
              <a:off x="5511089" y="2604627"/>
              <a:ext cx="1226846" cy="1226845"/>
            </a:xfrm>
            <a:custGeom>
              <a:avLst/>
              <a:gdLst>
                <a:gd name="T0" fmla="*/ 546 w 637"/>
                <a:gd name="T1" fmla="*/ 152 h 637"/>
                <a:gd name="T2" fmla="*/ 153 w 637"/>
                <a:gd name="T3" fmla="*/ 92 h 637"/>
                <a:gd name="T4" fmla="*/ 92 w 637"/>
                <a:gd name="T5" fmla="*/ 485 h 637"/>
                <a:gd name="T6" fmla="*/ 485 w 637"/>
                <a:gd name="T7" fmla="*/ 545 h 637"/>
                <a:gd name="T8" fmla="*/ 546 w 637"/>
                <a:gd name="T9" fmla="*/ 152 h 637"/>
                <a:gd name="T10" fmla="*/ 450 w 637"/>
                <a:gd name="T11" fmla="*/ 497 h 637"/>
                <a:gd name="T12" fmla="*/ 141 w 637"/>
                <a:gd name="T13" fmla="*/ 449 h 637"/>
                <a:gd name="T14" fmla="*/ 188 w 637"/>
                <a:gd name="T15" fmla="*/ 140 h 637"/>
                <a:gd name="T16" fmla="*/ 497 w 637"/>
                <a:gd name="T17" fmla="*/ 188 h 637"/>
                <a:gd name="T18" fmla="*/ 450 w 637"/>
                <a:gd name="T19" fmla="*/ 497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7" h="637">
                  <a:moveTo>
                    <a:pt x="546" y="152"/>
                  </a:moveTo>
                  <a:cubicBezTo>
                    <a:pt x="454" y="27"/>
                    <a:pt x="278" y="0"/>
                    <a:pt x="153" y="92"/>
                  </a:cubicBezTo>
                  <a:cubicBezTo>
                    <a:pt x="27" y="184"/>
                    <a:pt x="0" y="360"/>
                    <a:pt x="92" y="485"/>
                  </a:cubicBezTo>
                  <a:cubicBezTo>
                    <a:pt x="184" y="610"/>
                    <a:pt x="360" y="637"/>
                    <a:pt x="485" y="545"/>
                  </a:cubicBezTo>
                  <a:cubicBezTo>
                    <a:pt x="610" y="453"/>
                    <a:pt x="637" y="277"/>
                    <a:pt x="546" y="152"/>
                  </a:cubicBezTo>
                  <a:close/>
                  <a:moveTo>
                    <a:pt x="450" y="497"/>
                  </a:moveTo>
                  <a:cubicBezTo>
                    <a:pt x="351" y="569"/>
                    <a:pt x="213" y="548"/>
                    <a:pt x="141" y="449"/>
                  </a:cubicBezTo>
                  <a:cubicBezTo>
                    <a:pt x="69" y="351"/>
                    <a:pt x="90" y="213"/>
                    <a:pt x="188" y="140"/>
                  </a:cubicBezTo>
                  <a:cubicBezTo>
                    <a:pt x="287" y="68"/>
                    <a:pt x="425" y="90"/>
                    <a:pt x="497" y="188"/>
                  </a:cubicBezTo>
                  <a:cubicBezTo>
                    <a:pt x="569" y="286"/>
                    <a:pt x="548" y="424"/>
                    <a:pt x="450" y="4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9" name="Freeform 74"/>
            <p:cNvSpPr>
              <a:spLocks noEditPoints="1"/>
            </p:cNvSpPr>
            <p:nvPr/>
          </p:nvSpPr>
          <p:spPr bwMode="auto">
            <a:xfrm>
              <a:off x="4000750" y="5640785"/>
              <a:ext cx="943351" cy="943351"/>
            </a:xfrm>
            <a:custGeom>
              <a:avLst/>
              <a:gdLst>
                <a:gd name="T0" fmla="*/ 472 w 490"/>
                <a:gd name="T1" fmla="*/ 309 h 490"/>
                <a:gd name="T2" fmla="*/ 438 w 490"/>
                <a:gd name="T3" fmla="*/ 283 h 490"/>
                <a:gd name="T4" fmla="*/ 450 w 490"/>
                <a:gd name="T5" fmla="*/ 249 h 490"/>
                <a:gd name="T6" fmla="*/ 489 w 490"/>
                <a:gd name="T7" fmla="*/ 232 h 490"/>
                <a:gd name="T8" fmla="*/ 471 w 490"/>
                <a:gd name="T9" fmla="*/ 179 h 490"/>
                <a:gd name="T10" fmla="*/ 430 w 490"/>
                <a:gd name="T11" fmla="*/ 175 h 490"/>
                <a:gd name="T12" fmla="*/ 429 w 490"/>
                <a:gd name="T13" fmla="*/ 152 h 490"/>
                <a:gd name="T14" fmla="*/ 455 w 490"/>
                <a:gd name="T15" fmla="*/ 119 h 490"/>
                <a:gd name="T16" fmla="*/ 415 w 490"/>
                <a:gd name="T17" fmla="*/ 80 h 490"/>
                <a:gd name="T18" fmla="*/ 377 w 490"/>
                <a:gd name="T19" fmla="*/ 96 h 490"/>
                <a:gd name="T20" fmla="*/ 358 w 490"/>
                <a:gd name="T21" fmla="*/ 71 h 490"/>
                <a:gd name="T22" fmla="*/ 363 w 490"/>
                <a:gd name="T23" fmla="*/ 31 h 490"/>
                <a:gd name="T24" fmla="*/ 308 w 490"/>
                <a:gd name="T25" fmla="*/ 18 h 490"/>
                <a:gd name="T26" fmla="*/ 285 w 490"/>
                <a:gd name="T27" fmla="*/ 48 h 490"/>
                <a:gd name="T28" fmla="*/ 248 w 490"/>
                <a:gd name="T29" fmla="*/ 36 h 490"/>
                <a:gd name="T30" fmla="*/ 232 w 490"/>
                <a:gd name="T31" fmla="*/ 1 h 490"/>
                <a:gd name="T32" fmla="*/ 178 w 490"/>
                <a:gd name="T33" fmla="*/ 19 h 490"/>
                <a:gd name="T34" fmla="*/ 175 w 490"/>
                <a:gd name="T35" fmla="*/ 56 h 490"/>
                <a:gd name="T36" fmla="*/ 150 w 490"/>
                <a:gd name="T37" fmla="*/ 58 h 490"/>
                <a:gd name="T38" fmla="*/ 119 w 490"/>
                <a:gd name="T39" fmla="*/ 36 h 490"/>
                <a:gd name="T40" fmla="*/ 80 w 490"/>
                <a:gd name="T41" fmla="*/ 76 h 490"/>
                <a:gd name="T42" fmla="*/ 94 w 490"/>
                <a:gd name="T43" fmla="*/ 111 h 490"/>
                <a:gd name="T44" fmla="*/ 69 w 490"/>
                <a:gd name="T45" fmla="*/ 131 h 490"/>
                <a:gd name="T46" fmla="*/ 31 w 490"/>
                <a:gd name="T47" fmla="*/ 127 h 490"/>
                <a:gd name="T48" fmla="*/ 18 w 490"/>
                <a:gd name="T49" fmla="*/ 182 h 490"/>
                <a:gd name="T50" fmla="*/ 48 w 490"/>
                <a:gd name="T51" fmla="*/ 205 h 490"/>
                <a:gd name="T52" fmla="*/ 36 w 490"/>
                <a:gd name="T53" fmla="*/ 242 h 490"/>
                <a:gd name="T54" fmla="*/ 1 w 490"/>
                <a:gd name="T55" fmla="*/ 259 h 490"/>
                <a:gd name="T56" fmla="*/ 19 w 490"/>
                <a:gd name="T57" fmla="*/ 312 h 490"/>
                <a:gd name="T58" fmla="*/ 58 w 490"/>
                <a:gd name="T59" fmla="*/ 315 h 490"/>
                <a:gd name="T60" fmla="*/ 60 w 490"/>
                <a:gd name="T61" fmla="*/ 339 h 490"/>
                <a:gd name="T62" fmla="*/ 36 w 490"/>
                <a:gd name="T63" fmla="*/ 371 h 490"/>
                <a:gd name="T64" fmla="*/ 76 w 490"/>
                <a:gd name="T65" fmla="*/ 410 h 490"/>
                <a:gd name="T66" fmla="*/ 114 w 490"/>
                <a:gd name="T67" fmla="*/ 394 h 490"/>
                <a:gd name="T68" fmla="*/ 133 w 490"/>
                <a:gd name="T69" fmla="*/ 418 h 490"/>
                <a:gd name="T70" fmla="*/ 127 w 490"/>
                <a:gd name="T71" fmla="*/ 459 h 490"/>
                <a:gd name="T72" fmla="*/ 182 w 490"/>
                <a:gd name="T73" fmla="*/ 472 h 490"/>
                <a:gd name="T74" fmla="*/ 207 w 490"/>
                <a:gd name="T75" fmla="*/ 438 h 490"/>
                <a:gd name="T76" fmla="*/ 241 w 490"/>
                <a:gd name="T77" fmla="*/ 449 h 490"/>
                <a:gd name="T78" fmla="*/ 259 w 490"/>
                <a:gd name="T79" fmla="*/ 489 h 490"/>
                <a:gd name="T80" fmla="*/ 312 w 490"/>
                <a:gd name="T81" fmla="*/ 472 h 490"/>
                <a:gd name="T82" fmla="*/ 315 w 490"/>
                <a:gd name="T83" fmla="*/ 428 h 490"/>
                <a:gd name="T84" fmla="*/ 336 w 490"/>
                <a:gd name="T85" fmla="*/ 427 h 490"/>
                <a:gd name="T86" fmla="*/ 371 w 490"/>
                <a:gd name="T87" fmla="*/ 455 h 490"/>
                <a:gd name="T88" fmla="*/ 410 w 490"/>
                <a:gd name="T89" fmla="*/ 415 h 490"/>
                <a:gd name="T90" fmla="*/ 392 w 490"/>
                <a:gd name="T91" fmla="*/ 375 h 490"/>
                <a:gd name="T92" fmla="*/ 416 w 490"/>
                <a:gd name="T93" fmla="*/ 357 h 490"/>
                <a:gd name="T94" fmla="*/ 459 w 490"/>
                <a:gd name="T95" fmla="*/ 363 h 490"/>
                <a:gd name="T96" fmla="*/ 352 w 490"/>
                <a:gd name="T97" fmla="*/ 386 h 490"/>
                <a:gd name="T98" fmla="*/ 142 w 490"/>
                <a:gd name="T99" fmla="*/ 100 h 490"/>
                <a:gd name="T100" fmla="*/ 352 w 490"/>
                <a:gd name="T101" fmla="*/ 386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90" h="490">
                  <a:moveTo>
                    <a:pt x="477" y="322"/>
                  </a:moveTo>
                  <a:cubicBezTo>
                    <a:pt x="479" y="317"/>
                    <a:pt x="477" y="311"/>
                    <a:pt x="472" y="309"/>
                  </a:cubicBezTo>
                  <a:cubicBezTo>
                    <a:pt x="443" y="295"/>
                    <a:pt x="443" y="295"/>
                    <a:pt x="443" y="295"/>
                  </a:cubicBezTo>
                  <a:cubicBezTo>
                    <a:pt x="439" y="293"/>
                    <a:pt x="437" y="288"/>
                    <a:pt x="438" y="283"/>
                  </a:cubicBezTo>
                  <a:cubicBezTo>
                    <a:pt x="439" y="275"/>
                    <a:pt x="441" y="267"/>
                    <a:pt x="441" y="259"/>
                  </a:cubicBezTo>
                  <a:cubicBezTo>
                    <a:pt x="442" y="254"/>
                    <a:pt x="445" y="250"/>
                    <a:pt x="450" y="249"/>
                  </a:cubicBezTo>
                  <a:cubicBezTo>
                    <a:pt x="481" y="243"/>
                    <a:pt x="481" y="243"/>
                    <a:pt x="481" y="243"/>
                  </a:cubicBezTo>
                  <a:cubicBezTo>
                    <a:pt x="486" y="242"/>
                    <a:pt x="490" y="237"/>
                    <a:pt x="489" y="232"/>
                  </a:cubicBezTo>
                  <a:cubicBezTo>
                    <a:pt x="483" y="187"/>
                    <a:pt x="483" y="187"/>
                    <a:pt x="483" y="187"/>
                  </a:cubicBezTo>
                  <a:cubicBezTo>
                    <a:pt x="482" y="182"/>
                    <a:pt x="477" y="178"/>
                    <a:pt x="471" y="179"/>
                  </a:cubicBezTo>
                  <a:cubicBezTo>
                    <a:pt x="441" y="182"/>
                    <a:pt x="441" y="182"/>
                    <a:pt x="441" y="182"/>
                  </a:cubicBezTo>
                  <a:cubicBezTo>
                    <a:pt x="436" y="182"/>
                    <a:pt x="432" y="179"/>
                    <a:pt x="430" y="175"/>
                  </a:cubicBezTo>
                  <a:cubicBezTo>
                    <a:pt x="429" y="171"/>
                    <a:pt x="428" y="168"/>
                    <a:pt x="426" y="164"/>
                  </a:cubicBezTo>
                  <a:cubicBezTo>
                    <a:pt x="424" y="160"/>
                    <a:pt x="426" y="155"/>
                    <a:pt x="429" y="152"/>
                  </a:cubicBezTo>
                  <a:cubicBezTo>
                    <a:pt x="453" y="133"/>
                    <a:pt x="453" y="133"/>
                    <a:pt x="453" y="133"/>
                  </a:cubicBezTo>
                  <a:cubicBezTo>
                    <a:pt x="458" y="130"/>
                    <a:pt x="458" y="123"/>
                    <a:pt x="455" y="119"/>
                  </a:cubicBezTo>
                  <a:cubicBezTo>
                    <a:pt x="429" y="83"/>
                    <a:pt x="429" y="83"/>
                    <a:pt x="429" y="83"/>
                  </a:cubicBezTo>
                  <a:cubicBezTo>
                    <a:pt x="425" y="78"/>
                    <a:pt x="419" y="77"/>
                    <a:pt x="415" y="80"/>
                  </a:cubicBezTo>
                  <a:cubicBezTo>
                    <a:pt x="390" y="97"/>
                    <a:pt x="390" y="97"/>
                    <a:pt x="390" y="97"/>
                  </a:cubicBezTo>
                  <a:cubicBezTo>
                    <a:pt x="386" y="99"/>
                    <a:pt x="381" y="99"/>
                    <a:pt x="377" y="96"/>
                  </a:cubicBezTo>
                  <a:cubicBezTo>
                    <a:pt x="372" y="91"/>
                    <a:pt x="367" y="87"/>
                    <a:pt x="362" y="83"/>
                  </a:cubicBezTo>
                  <a:cubicBezTo>
                    <a:pt x="358" y="80"/>
                    <a:pt x="357" y="75"/>
                    <a:pt x="358" y="71"/>
                  </a:cubicBezTo>
                  <a:cubicBezTo>
                    <a:pt x="369" y="44"/>
                    <a:pt x="369" y="44"/>
                    <a:pt x="369" y="44"/>
                  </a:cubicBezTo>
                  <a:cubicBezTo>
                    <a:pt x="371" y="39"/>
                    <a:pt x="368" y="33"/>
                    <a:pt x="363" y="31"/>
                  </a:cubicBezTo>
                  <a:cubicBezTo>
                    <a:pt x="322" y="13"/>
                    <a:pt x="322" y="13"/>
                    <a:pt x="322" y="13"/>
                  </a:cubicBezTo>
                  <a:cubicBezTo>
                    <a:pt x="317" y="11"/>
                    <a:pt x="311" y="13"/>
                    <a:pt x="308" y="18"/>
                  </a:cubicBezTo>
                  <a:cubicBezTo>
                    <a:pt x="296" y="43"/>
                    <a:pt x="296" y="43"/>
                    <a:pt x="296" y="43"/>
                  </a:cubicBezTo>
                  <a:cubicBezTo>
                    <a:pt x="294" y="47"/>
                    <a:pt x="290" y="49"/>
                    <a:pt x="285" y="48"/>
                  </a:cubicBezTo>
                  <a:cubicBezTo>
                    <a:pt x="276" y="46"/>
                    <a:pt x="267" y="45"/>
                    <a:pt x="258" y="45"/>
                  </a:cubicBezTo>
                  <a:cubicBezTo>
                    <a:pt x="253" y="44"/>
                    <a:pt x="249" y="41"/>
                    <a:pt x="248" y="36"/>
                  </a:cubicBezTo>
                  <a:cubicBezTo>
                    <a:pt x="243" y="9"/>
                    <a:pt x="243" y="9"/>
                    <a:pt x="243" y="9"/>
                  </a:cubicBezTo>
                  <a:cubicBezTo>
                    <a:pt x="242" y="4"/>
                    <a:pt x="237" y="0"/>
                    <a:pt x="232" y="1"/>
                  </a:cubicBezTo>
                  <a:cubicBezTo>
                    <a:pt x="187" y="8"/>
                    <a:pt x="187" y="8"/>
                    <a:pt x="187" y="8"/>
                  </a:cubicBezTo>
                  <a:cubicBezTo>
                    <a:pt x="182" y="9"/>
                    <a:pt x="178" y="14"/>
                    <a:pt x="178" y="19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2" y="50"/>
                    <a:pt x="179" y="55"/>
                    <a:pt x="175" y="56"/>
                  </a:cubicBezTo>
                  <a:cubicBezTo>
                    <a:pt x="170" y="58"/>
                    <a:pt x="166" y="59"/>
                    <a:pt x="162" y="61"/>
                  </a:cubicBezTo>
                  <a:cubicBezTo>
                    <a:pt x="158" y="63"/>
                    <a:pt x="153" y="62"/>
                    <a:pt x="150" y="58"/>
                  </a:cubicBezTo>
                  <a:cubicBezTo>
                    <a:pt x="133" y="38"/>
                    <a:pt x="133" y="38"/>
                    <a:pt x="133" y="38"/>
                  </a:cubicBezTo>
                  <a:cubicBezTo>
                    <a:pt x="130" y="33"/>
                    <a:pt x="124" y="32"/>
                    <a:pt x="119" y="36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78" y="66"/>
                    <a:pt x="77" y="72"/>
                    <a:pt x="80" y="76"/>
                  </a:cubicBezTo>
                  <a:cubicBezTo>
                    <a:pt x="95" y="98"/>
                    <a:pt x="95" y="98"/>
                    <a:pt x="95" y="98"/>
                  </a:cubicBezTo>
                  <a:cubicBezTo>
                    <a:pt x="98" y="102"/>
                    <a:pt x="98" y="107"/>
                    <a:pt x="94" y="111"/>
                  </a:cubicBezTo>
                  <a:cubicBezTo>
                    <a:pt x="90" y="116"/>
                    <a:pt x="85" y="122"/>
                    <a:pt x="81" y="128"/>
                  </a:cubicBezTo>
                  <a:cubicBezTo>
                    <a:pt x="78" y="132"/>
                    <a:pt x="73" y="133"/>
                    <a:pt x="69" y="131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39" y="120"/>
                    <a:pt x="33" y="122"/>
                    <a:pt x="31" y="127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1" y="174"/>
                    <a:pt x="13" y="179"/>
                    <a:pt x="18" y="182"/>
                  </a:cubicBezTo>
                  <a:cubicBezTo>
                    <a:pt x="42" y="194"/>
                    <a:pt x="42" y="194"/>
                    <a:pt x="42" y="194"/>
                  </a:cubicBezTo>
                  <a:cubicBezTo>
                    <a:pt x="47" y="196"/>
                    <a:pt x="49" y="201"/>
                    <a:pt x="48" y="205"/>
                  </a:cubicBezTo>
                  <a:cubicBezTo>
                    <a:pt x="46" y="214"/>
                    <a:pt x="45" y="223"/>
                    <a:pt x="45" y="232"/>
                  </a:cubicBezTo>
                  <a:cubicBezTo>
                    <a:pt x="44" y="237"/>
                    <a:pt x="41" y="241"/>
                    <a:pt x="36" y="242"/>
                  </a:cubicBezTo>
                  <a:cubicBezTo>
                    <a:pt x="9" y="247"/>
                    <a:pt x="9" y="247"/>
                    <a:pt x="9" y="247"/>
                  </a:cubicBezTo>
                  <a:cubicBezTo>
                    <a:pt x="4" y="248"/>
                    <a:pt x="0" y="253"/>
                    <a:pt x="1" y="259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8" y="309"/>
                    <a:pt x="13" y="313"/>
                    <a:pt x="19" y="312"/>
                  </a:cubicBezTo>
                  <a:cubicBezTo>
                    <a:pt x="47" y="309"/>
                    <a:pt x="47" y="309"/>
                    <a:pt x="47" y="309"/>
                  </a:cubicBezTo>
                  <a:cubicBezTo>
                    <a:pt x="52" y="308"/>
                    <a:pt x="56" y="311"/>
                    <a:pt x="58" y="315"/>
                  </a:cubicBezTo>
                  <a:cubicBezTo>
                    <a:pt x="60" y="319"/>
                    <a:pt x="61" y="323"/>
                    <a:pt x="63" y="326"/>
                  </a:cubicBezTo>
                  <a:cubicBezTo>
                    <a:pt x="65" y="331"/>
                    <a:pt x="64" y="336"/>
                    <a:pt x="60" y="339"/>
                  </a:cubicBezTo>
                  <a:cubicBezTo>
                    <a:pt x="37" y="357"/>
                    <a:pt x="37" y="357"/>
                    <a:pt x="37" y="357"/>
                  </a:cubicBezTo>
                  <a:cubicBezTo>
                    <a:pt x="33" y="360"/>
                    <a:pt x="32" y="367"/>
                    <a:pt x="36" y="371"/>
                  </a:cubicBezTo>
                  <a:cubicBezTo>
                    <a:pt x="62" y="407"/>
                    <a:pt x="62" y="407"/>
                    <a:pt x="62" y="407"/>
                  </a:cubicBezTo>
                  <a:cubicBezTo>
                    <a:pt x="65" y="412"/>
                    <a:pt x="72" y="413"/>
                    <a:pt x="76" y="410"/>
                  </a:cubicBezTo>
                  <a:cubicBezTo>
                    <a:pt x="101" y="393"/>
                    <a:pt x="101" y="393"/>
                    <a:pt x="101" y="393"/>
                  </a:cubicBezTo>
                  <a:cubicBezTo>
                    <a:pt x="105" y="390"/>
                    <a:pt x="110" y="391"/>
                    <a:pt x="114" y="394"/>
                  </a:cubicBezTo>
                  <a:cubicBezTo>
                    <a:pt x="119" y="398"/>
                    <a:pt x="124" y="402"/>
                    <a:pt x="129" y="405"/>
                  </a:cubicBezTo>
                  <a:cubicBezTo>
                    <a:pt x="133" y="408"/>
                    <a:pt x="135" y="413"/>
                    <a:pt x="133" y="418"/>
                  </a:cubicBezTo>
                  <a:cubicBezTo>
                    <a:pt x="122" y="446"/>
                    <a:pt x="122" y="446"/>
                    <a:pt x="122" y="446"/>
                  </a:cubicBezTo>
                  <a:cubicBezTo>
                    <a:pt x="120" y="451"/>
                    <a:pt x="122" y="457"/>
                    <a:pt x="127" y="459"/>
                  </a:cubicBezTo>
                  <a:cubicBezTo>
                    <a:pt x="168" y="477"/>
                    <a:pt x="168" y="477"/>
                    <a:pt x="168" y="477"/>
                  </a:cubicBezTo>
                  <a:cubicBezTo>
                    <a:pt x="173" y="480"/>
                    <a:pt x="179" y="477"/>
                    <a:pt x="182" y="472"/>
                  </a:cubicBezTo>
                  <a:cubicBezTo>
                    <a:pt x="196" y="444"/>
                    <a:pt x="196" y="444"/>
                    <a:pt x="196" y="444"/>
                  </a:cubicBezTo>
                  <a:cubicBezTo>
                    <a:pt x="198" y="440"/>
                    <a:pt x="202" y="437"/>
                    <a:pt x="207" y="438"/>
                  </a:cubicBezTo>
                  <a:cubicBezTo>
                    <a:pt x="215" y="440"/>
                    <a:pt x="223" y="441"/>
                    <a:pt x="231" y="441"/>
                  </a:cubicBezTo>
                  <a:cubicBezTo>
                    <a:pt x="236" y="441"/>
                    <a:pt x="240" y="445"/>
                    <a:pt x="241" y="449"/>
                  </a:cubicBezTo>
                  <a:cubicBezTo>
                    <a:pt x="247" y="481"/>
                    <a:pt x="247" y="481"/>
                    <a:pt x="247" y="481"/>
                  </a:cubicBezTo>
                  <a:cubicBezTo>
                    <a:pt x="248" y="487"/>
                    <a:pt x="253" y="490"/>
                    <a:pt x="259" y="489"/>
                  </a:cubicBezTo>
                  <a:cubicBezTo>
                    <a:pt x="303" y="483"/>
                    <a:pt x="303" y="483"/>
                    <a:pt x="303" y="483"/>
                  </a:cubicBezTo>
                  <a:cubicBezTo>
                    <a:pt x="308" y="482"/>
                    <a:pt x="312" y="477"/>
                    <a:pt x="312" y="472"/>
                  </a:cubicBezTo>
                  <a:cubicBezTo>
                    <a:pt x="308" y="439"/>
                    <a:pt x="308" y="439"/>
                    <a:pt x="308" y="439"/>
                  </a:cubicBezTo>
                  <a:cubicBezTo>
                    <a:pt x="308" y="434"/>
                    <a:pt x="311" y="430"/>
                    <a:pt x="315" y="428"/>
                  </a:cubicBezTo>
                  <a:cubicBezTo>
                    <a:pt x="318" y="427"/>
                    <a:pt x="321" y="426"/>
                    <a:pt x="324" y="424"/>
                  </a:cubicBezTo>
                  <a:cubicBezTo>
                    <a:pt x="329" y="423"/>
                    <a:pt x="334" y="424"/>
                    <a:pt x="336" y="427"/>
                  </a:cubicBezTo>
                  <a:cubicBezTo>
                    <a:pt x="357" y="453"/>
                    <a:pt x="357" y="453"/>
                    <a:pt x="357" y="453"/>
                  </a:cubicBezTo>
                  <a:cubicBezTo>
                    <a:pt x="361" y="458"/>
                    <a:pt x="367" y="459"/>
                    <a:pt x="371" y="455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2" y="426"/>
                    <a:pt x="413" y="419"/>
                    <a:pt x="410" y="415"/>
                  </a:cubicBezTo>
                  <a:cubicBezTo>
                    <a:pt x="391" y="387"/>
                    <a:pt x="391" y="387"/>
                    <a:pt x="391" y="387"/>
                  </a:cubicBezTo>
                  <a:cubicBezTo>
                    <a:pt x="389" y="383"/>
                    <a:pt x="389" y="378"/>
                    <a:pt x="392" y="375"/>
                  </a:cubicBezTo>
                  <a:cubicBezTo>
                    <a:pt x="396" y="370"/>
                    <a:pt x="400" y="365"/>
                    <a:pt x="404" y="361"/>
                  </a:cubicBezTo>
                  <a:cubicBezTo>
                    <a:pt x="406" y="357"/>
                    <a:pt x="411" y="355"/>
                    <a:pt x="416" y="357"/>
                  </a:cubicBezTo>
                  <a:cubicBezTo>
                    <a:pt x="446" y="369"/>
                    <a:pt x="446" y="369"/>
                    <a:pt x="446" y="369"/>
                  </a:cubicBezTo>
                  <a:cubicBezTo>
                    <a:pt x="451" y="371"/>
                    <a:pt x="457" y="368"/>
                    <a:pt x="459" y="363"/>
                  </a:cubicBezTo>
                  <a:lnTo>
                    <a:pt x="477" y="322"/>
                  </a:lnTo>
                  <a:close/>
                  <a:moveTo>
                    <a:pt x="352" y="386"/>
                  </a:moveTo>
                  <a:cubicBezTo>
                    <a:pt x="273" y="444"/>
                    <a:pt x="162" y="427"/>
                    <a:pt x="104" y="348"/>
                  </a:cubicBezTo>
                  <a:cubicBezTo>
                    <a:pt x="46" y="269"/>
                    <a:pt x="63" y="158"/>
                    <a:pt x="142" y="100"/>
                  </a:cubicBezTo>
                  <a:cubicBezTo>
                    <a:pt x="221" y="42"/>
                    <a:pt x="332" y="59"/>
                    <a:pt x="390" y="138"/>
                  </a:cubicBezTo>
                  <a:cubicBezTo>
                    <a:pt x="447" y="217"/>
                    <a:pt x="430" y="328"/>
                    <a:pt x="352" y="386"/>
                  </a:cubicBezTo>
                  <a:close/>
                </a:path>
              </a:pathLst>
            </a:custGeom>
            <a:solidFill>
              <a:srgbClr val="F18E39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0" name="Freeform 76"/>
            <p:cNvSpPr>
              <a:spLocks noEditPoints="1"/>
            </p:cNvSpPr>
            <p:nvPr/>
          </p:nvSpPr>
          <p:spPr bwMode="auto">
            <a:xfrm>
              <a:off x="4088730" y="5721433"/>
              <a:ext cx="773092" cy="774721"/>
            </a:xfrm>
            <a:custGeom>
              <a:avLst/>
              <a:gdLst>
                <a:gd name="T0" fmla="*/ 344 w 401"/>
                <a:gd name="T1" fmla="*/ 96 h 402"/>
                <a:gd name="T2" fmla="*/ 96 w 401"/>
                <a:gd name="T3" fmla="*/ 58 h 402"/>
                <a:gd name="T4" fmla="*/ 58 w 401"/>
                <a:gd name="T5" fmla="*/ 306 h 402"/>
                <a:gd name="T6" fmla="*/ 306 w 401"/>
                <a:gd name="T7" fmla="*/ 344 h 402"/>
                <a:gd name="T8" fmla="*/ 344 w 401"/>
                <a:gd name="T9" fmla="*/ 96 h 402"/>
                <a:gd name="T10" fmla="*/ 297 w 401"/>
                <a:gd name="T11" fmla="*/ 332 h 402"/>
                <a:gd name="T12" fmla="*/ 69 w 401"/>
                <a:gd name="T13" fmla="*/ 297 h 402"/>
                <a:gd name="T14" fmla="*/ 104 w 401"/>
                <a:gd name="T15" fmla="*/ 69 h 402"/>
                <a:gd name="T16" fmla="*/ 332 w 401"/>
                <a:gd name="T17" fmla="*/ 104 h 402"/>
                <a:gd name="T18" fmla="*/ 297 w 401"/>
                <a:gd name="T19" fmla="*/ 33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1" h="402">
                  <a:moveTo>
                    <a:pt x="344" y="96"/>
                  </a:moveTo>
                  <a:cubicBezTo>
                    <a:pt x="286" y="17"/>
                    <a:pt x="175" y="0"/>
                    <a:pt x="96" y="58"/>
                  </a:cubicBezTo>
                  <a:cubicBezTo>
                    <a:pt x="17" y="116"/>
                    <a:pt x="0" y="227"/>
                    <a:pt x="58" y="306"/>
                  </a:cubicBezTo>
                  <a:cubicBezTo>
                    <a:pt x="116" y="385"/>
                    <a:pt x="227" y="402"/>
                    <a:pt x="306" y="344"/>
                  </a:cubicBezTo>
                  <a:cubicBezTo>
                    <a:pt x="384" y="286"/>
                    <a:pt x="401" y="175"/>
                    <a:pt x="344" y="96"/>
                  </a:cubicBezTo>
                  <a:close/>
                  <a:moveTo>
                    <a:pt x="297" y="332"/>
                  </a:moveTo>
                  <a:cubicBezTo>
                    <a:pt x="224" y="386"/>
                    <a:pt x="122" y="370"/>
                    <a:pt x="69" y="297"/>
                  </a:cubicBezTo>
                  <a:cubicBezTo>
                    <a:pt x="16" y="225"/>
                    <a:pt x="32" y="123"/>
                    <a:pt x="104" y="69"/>
                  </a:cubicBezTo>
                  <a:cubicBezTo>
                    <a:pt x="177" y="16"/>
                    <a:pt x="279" y="32"/>
                    <a:pt x="332" y="104"/>
                  </a:cubicBezTo>
                  <a:cubicBezTo>
                    <a:pt x="385" y="177"/>
                    <a:pt x="370" y="279"/>
                    <a:pt x="297" y="3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Freeform 79"/>
            <p:cNvSpPr>
              <a:spLocks noEditPoints="1"/>
            </p:cNvSpPr>
            <p:nvPr/>
          </p:nvSpPr>
          <p:spPr bwMode="auto">
            <a:xfrm>
              <a:off x="4119686" y="5752391"/>
              <a:ext cx="711179" cy="712808"/>
            </a:xfrm>
            <a:custGeom>
              <a:avLst/>
              <a:gdLst>
                <a:gd name="T0" fmla="*/ 316 w 369"/>
                <a:gd name="T1" fmla="*/ 88 h 370"/>
                <a:gd name="T2" fmla="*/ 88 w 369"/>
                <a:gd name="T3" fmla="*/ 53 h 370"/>
                <a:gd name="T4" fmla="*/ 53 w 369"/>
                <a:gd name="T5" fmla="*/ 281 h 370"/>
                <a:gd name="T6" fmla="*/ 281 w 369"/>
                <a:gd name="T7" fmla="*/ 316 h 370"/>
                <a:gd name="T8" fmla="*/ 316 w 369"/>
                <a:gd name="T9" fmla="*/ 88 h 370"/>
                <a:gd name="T10" fmla="*/ 264 w 369"/>
                <a:gd name="T11" fmla="*/ 293 h 370"/>
                <a:gd name="T12" fmla="*/ 76 w 369"/>
                <a:gd name="T13" fmla="*/ 264 h 370"/>
                <a:gd name="T14" fmla="*/ 105 w 369"/>
                <a:gd name="T15" fmla="*/ 76 h 370"/>
                <a:gd name="T16" fmla="*/ 293 w 369"/>
                <a:gd name="T17" fmla="*/ 105 h 370"/>
                <a:gd name="T18" fmla="*/ 264 w 369"/>
                <a:gd name="T19" fmla="*/ 29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9" h="370">
                  <a:moveTo>
                    <a:pt x="316" y="88"/>
                  </a:moveTo>
                  <a:cubicBezTo>
                    <a:pt x="263" y="16"/>
                    <a:pt x="161" y="0"/>
                    <a:pt x="88" y="53"/>
                  </a:cubicBezTo>
                  <a:cubicBezTo>
                    <a:pt x="16" y="107"/>
                    <a:pt x="0" y="209"/>
                    <a:pt x="53" y="281"/>
                  </a:cubicBezTo>
                  <a:cubicBezTo>
                    <a:pt x="106" y="354"/>
                    <a:pt x="208" y="370"/>
                    <a:pt x="281" y="316"/>
                  </a:cubicBezTo>
                  <a:cubicBezTo>
                    <a:pt x="354" y="263"/>
                    <a:pt x="369" y="161"/>
                    <a:pt x="316" y="88"/>
                  </a:cubicBezTo>
                  <a:close/>
                  <a:moveTo>
                    <a:pt x="264" y="293"/>
                  </a:moveTo>
                  <a:cubicBezTo>
                    <a:pt x="204" y="337"/>
                    <a:pt x="120" y="324"/>
                    <a:pt x="76" y="264"/>
                  </a:cubicBezTo>
                  <a:cubicBezTo>
                    <a:pt x="32" y="205"/>
                    <a:pt x="45" y="120"/>
                    <a:pt x="105" y="76"/>
                  </a:cubicBezTo>
                  <a:cubicBezTo>
                    <a:pt x="165" y="32"/>
                    <a:pt x="249" y="45"/>
                    <a:pt x="293" y="105"/>
                  </a:cubicBezTo>
                  <a:cubicBezTo>
                    <a:pt x="337" y="165"/>
                    <a:pt x="324" y="249"/>
                    <a:pt x="264" y="2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2" name="Freeform 80"/>
            <p:cNvSpPr>
              <a:spLocks noEditPoints="1"/>
            </p:cNvSpPr>
            <p:nvPr/>
          </p:nvSpPr>
          <p:spPr bwMode="auto">
            <a:xfrm>
              <a:off x="4840641" y="5128376"/>
              <a:ext cx="988156" cy="985712"/>
            </a:xfrm>
            <a:custGeom>
              <a:avLst/>
              <a:gdLst>
                <a:gd name="T0" fmla="*/ 136 w 513"/>
                <a:gd name="T1" fmla="*/ 29 h 512"/>
                <a:gd name="T2" fmla="*/ 119 w 513"/>
                <a:gd name="T3" fmla="*/ 66 h 512"/>
                <a:gd name="T4" fmla="*/ 102 w 513"/>
                <a:gd name="T5" fmla="*/ 80 h 512"/>
                <a:gd name="T6" fmla="*/ 62 w 513"/>
                <a:gd name="T7" fmla="*/ 88 h 512"/>
                <a:gd name="T8" fmla="*/ 60 w 513"/>
                <a:gd name="T9" fmla="*/ 129 h 512"/>
                <a:gd name="T10" fmla="*/ 49 w 513"/>
                <a:gd name="T11" fmla="*/ 148 h 512"/>
                <a:gd name="T12" fmla="*/ 15 w 513"/>
                <a:gd name="T13" fmla="*/ 170 h 512"/>
                <a:gd name="T14" fmla="*/ 27 w 513"/>
                <a:gd name="T15" fmla="*/ 208 h 512"/>
                <a:gd name="T16" fmla="*/ 24 w 513"/>
                <a:gd name="T17" fmla="*/ 230 h 512"/>
                <a:gd name="T18" fmla="*/ 0 w 513"/>
                <a:gd name="T19" fmla="*/ 263 h 512"/>
                <a:gd name="T20" fmla="*/ 26 w 513"/>
                <a:gd name="T21" fmla="*/ 294 h 512"/>
                <a:gd name="T22" fmla="*/ 30 w 513"/>
                <a:gd name="T23" fmla="*/ 316 h 512"/>
                <a:gd name="T24" fmla="*/ 20 w 513"/>
                <a:gd name="T25" fmla="*/ 355 h 512"/>
                <a:gd name="T26" fmla="*/ 55 w 513"/>
                <a:gd name="T27" fmla="*/ 375 h 512"/>
                <a:gd name="T28" fmla="*/ 67 w 513"/>
                <a:gd name="T29" fmla="*/ 393 h 512"/>
                <a:gd name="T30" fmla="*/ 72 w 513"/>
                <a:gd name="T31" fmla="*/ 434 h 512"/>
                <a:gd name="T32" fmla="*/ 112 w 513"/>
                <a:gd name="T33" fmla="*/ 440 h 512"/>
                <a:gd name="T34" fmla="*/ 130 w 513"/>
                <a:gd name="T35" fmla="*/ 452 h 512"/>
                <a:gd name="T36" fmla="*/ 148 w 513"/>
                <a:gd name="T37" fmla="*/ 488 h 512"/>
                <a:gd name="T38" fmla="*/ 188 w 513"/>
                <a:gd name="T39" fmla="*/ 479 h 512"/>
                <a:gd name="T40" fmla="*/ 209 w 513"/>
                <a:gd name="T41" fmla="*/ 485 h 512"/>
                <a:gd name="T42" fmla="*/ 240 w 513"/>
                <a:gd name="T43" fmla="*/ 512 h 512"/>
                <a:gd name="T44" fmla="*/ 273 w 513"/>
                <a:gd name="T45" fmla="*/ 489 h 512"/>
                <a:gd name="T46" fmla="*/ 295 w 513"/>
                <a:gd name="T47" fmla="*/ 486 h 512"/>
                <a:gd name="T48" fmla="*/ 333 w 513"/>
                <a:gd name="T49" fmla="*/ 500 h 512"/>
                <a:gd name="T50" fmla="*/ 357 w 513"/>
                <a:gd name="T51" fmla="*/ 467 h 512"/>
                <a:gd name="T52" fmla="*/ 376 w 513"/>
                <a:gd name="T53" fmla="*/ 457 h 512"/>
                <a:gd name="T54" fmla="*/ 417 w 513"/>
                <a:gd name="T55" fmla="*/ 456 h 512"/>
                <a:gd name="T56" fmla="*/ 426 w 513"/>
                <a:gd name="T57" fmla="*/ 417 h 512"/>
                <a:gd name="T58" fmla="*/ 441 w 513"/>
                <a:gd name="T59" fmla="*/ 400 h 512"/>
                <a:gd name="T60" fmla="*/ 478 w 513"/>
                <a:gd name="T61" fmla="*/ 385 h 512"/>
                <a:gd name="T62" fmla="*/ 473 w 513"/>
                <a:gd name="T63" fmla="*/ 344 h 512"/>
                <a:gd name="T64" fmla="*/ 480 w 513"/>
                <a:gd name="T65" fmla="*/ 324 h 512"/>
                <a:gd name="T66" fmla="*/ 510 w 513"/>
                <a:gd name="T67" fmla="*/ 296 h 512"/>
                <a:gd name="T68" fmla="*/ 490 w 513"/>
                <a:gd name="T69" fmla="*/ 260 h 512"/>
                <a:gd name="T70" fmla="*/ 490 w 513"/>
                <a:gd name="T71" fmla="*/ 238 h 512"/>
                <a:gd name="T72" fmla="*/ 507 w 513"/>
                <a:gd name="T73" fmla="*/ 202 h 512"/>
                <a:gd name="T74" fmla="*/ 476 w 513"/>
                <a:gd name="T75" fmla="*/ 175 h 512"/>
                <a:gd name="T76" fmla="*/ 468 w 513"/>
                <a:gd name="T77" fmla="*/ 155 h 512"/>
                <a:gd name="T78" fmla="*/ 471 w 513"/>
                <a:gd name="T79" fmla="*/ 115 h 512"/>
                <a:gd name="T80" fmla="*/ 432 w 513"/>
                <a:gd name="T81" fmla="*/ 101 h 512"/>
                <a:gd name="T82" fmla="*/ 417 w 513"/>
                <a:gd name="T83" fmla="*/ 86 h 512"/>
                <a:gd name="T84" fmla="*/ 405 w 513"/>
                <a:gd name="T85" fmla="*/ 47 h 512"/>
                <a:gd name="T86" fmla="*/ 365 w 513"/>
                <a:gd name="T87" fmla="*/ 48 h 512"/>
                <a:gd name="T88" fmla="*/ 345 w 513"/>
                <a:gd name="T89" fmla="*/ 39 h 512"/>
                <a:gd name="T90" fmla="*/ 320 w 513"/>
                <a:gd name="T91" fmla="*/ 7 h 512"/>
                <a:gd name="T92" fmla="*/ 282 w 513"/>
                <a:gd name="T93" fmla="*/ 23 h 512"/>
                <a:gd name="T94" fmla="*/ 260 w 513"/>
                <a:gd name="T95" fmla="*/ 22 h 512"/>
                <a:gd name="T96" fmla="*/ 226 w 513"/>
                <a:gd name="T97" fmla="*/ 1 h 512"/>
                <a:gd name="T98" fmla="*/ 197 w 513"/>
                <a:gd name="T99" fmla="*/ 30 h 512"/>
                <a:gd name="T100" fmla="*/ 176 w 513"/>
                <a:gd name="T101" fmla="*/ 36 h 512"/>
                <a:gd name="T102" fmla="*/ 407 w 513"/>
                <a:gd name="T103" fmla="*/ 207 h 512"/>
                <a:gd name="T104" fmla="*/ 106 w 513"/>
                <a:gd name="T105" fmla="*/ 304 h 512"/>
                <a:gd name="T106" fmla="*/ 407 w 513"/>
                <a:gd name="T107" fmla="*/ 207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3" h="512">
                  <a:moveTo>
                    <a:pt x="156" y="44"/>
                  </a:moveTo>
                  <a:cubicBezTo>
                    <a:pt x="136" y="29"/>
                    <a:pt x="136" y="29"/>
                    <a:pt x="136" y="29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37" y="64"/>
                    <a:pt x="127" y="70"/>
                    <a:pt x="119" y="66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4" y="89"/>
                    <a:pt x="96" y="97"/>
                    <a:pt x="87" y="95"/>
                  </a:cubicBezTo>
                  <a:cubicBezTo>
                    <a:pt x="62" y="88"/>
                    <a:pt x="62" y="88"/>
                    <a:pt x="62" y="88"/>
                  </a:cubicBezTo>
                  <a:cubicBezTo>
                    <a:pt x="72" y="111"/>
                    <a:pt x="72" y="111"/>
                    <a:pt x="72" y="111"/>
                  </a:cubicBezTo>
                  <a:cubicBezTo>
                    <a:pt x="76" y="120"/>
                    <a:pt x="69" y="129"/>
                    <a:pt x="60" y="129"/>
                  </a:cubicBezTo>
                  <a:cubicBezTo>
                    <a:pt x="35" y="127"/>
                    <a:pt x="35" y="127"/>
                    <a:pt x="35" y="127"/>
                  </a:cubicBezTo>
                  <a:cubicBezTo>
                    <a:pt x="49" y="148"/>
                    <a:pt x="49" y="148"/>
                    <a:pt x="49" y="148"/>
                  </a:cubicBezTo>
                  <a:cubicBezTo>
                    <a:pt x="54" y="156"/>
                    <a:pt x="49" y="166"/>
                    <a:pt x="40" y="167"/>
                  </a:cubicBezTo>
                  <a:cubicBezTo>
                    <a:pt x="15" y="170"/>
                    <a:pt x="15" y="170"/>
                    <a:pt x="15" y="170"/>
                  </a:cubicBezTo>
                  <a:cubicBezTo>
                    <a:pt x="32" y="188"/>
                    <a:pt x="32" y="188"/>
                    <a:pt x="32" y="188"/>
                  </a:cubicBezTo>
                  <a:cubicBezTo>
                    <a:pt x="39" y="194"/>
                    <a:pt x="36" y="206"/>
                    <a:pt x="27" y="208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24" y="230"/>
                    <a:pt x="24" y="230"/>
                    <a:pt x="24" y="230"/>
                  </a:cubicBezTo>
                  <a:cubicBezTo>
                    <a:pt x="32" y="235"/>
                    <a:pt x="31" y="247"/>
                    <a:pt x="22" y="251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23" y="273"/>
                    <a:pt x="23" y="273"/>
                    <a:pt x="23" y="273"/>
                  </a:cubicBezTo>
                  <a:cubicBezTo>
                    <a:pt x="32" y="277"/>
                    <a:pt x="33" y="289"/>
                    <a:pt x="26" y="29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30" y="316"/>
                    <a:pt x="30" y="316"/>
                    <a:pt x="30" y="316"/>
                  </a:cubicBezTo>
                  <a:cubicBezTo>
                    <a:pt x="39" y="318"/>
                    <a:pt x="43" y="329"/>
                    <a:pt x="37" y="336"/>
                  </a:cubicBezTo>
                  <a:cubicBezTo>
                    <a:pt x="20" y="355"/>
                    <a:pt x="20" y="355"/>
                    <a:pt x="20" y="355"/>
                  </a:cubicBezTo>
                  <a:cubicBezTo>
                    <a:pt x="45" y="356"/>
                    <a:pt x="45" y="356"/>
                    <a:pt x="45" y="356"/>
                  </a:cubicBezTo>
                  <a:cubicBezTo>
                    <a:pt x="54" y="357"/>
                    <a:pt x="60" y="367"/>
                    <a:pt x="55" y="375"/>
                  </a:cubicBezTo>
                  <a:cubicBezTo>
                    <a:pt x="42" y="397"/>
                    <a:pt x="42" y="397"/>
                    <a:pt x="42" y="397"/>
                  </a:cubicBezTo>
                  <a:cubicBezTo>
                    <a:pt x="67" y="393"/>
                    <a:pt x="67" y="393"/>
                    <a:pt x="67" y="393"/>
                  </a:cubicBezTo>
                  <a:cubicBezTo>
                    <a:pt x="76" y="392"/>
                    <a:pt x="84" y="401"/>
                    <a:pt x="80" y="410"/>
                  </a:cubicBezTo>
                  <a:cubicBezTo>
                    <a:pt x="72" y="434"/>
                    <a:pt x="72" y="434"/>
                    <a:pt x="72" y="434"/>
                  </a:cubicBezTo>
                  <a:cubicBezTo>
                    <a:pt x="96" y="426"/>
                    <a:pt x="96" y="426"/>
                    <a:pt x="96" y="426"/>
                  </a:cubicBezTo>
                  <a:cubicBezTo>
                    <a:pt x="105" y="423"/>
                    <a:pt x="113" y="430"/>
                    <a:pt x="112" y="440"/>
                  </a:cubicBezTo>
                  <a:cubicBezTo>
                    <a:pt x="108" y="465"/>
                    <a:pt x="108" y="465"/>
                    <a:pt x="108" y="465"/>
                  </a:cubicBezTo>
                  <a:cubicBezTo>
                    <a:pt x="130" y="452"/>
                    <a:pt x="130" y="452"/>
                    <a:pt x="130" y="452"/>
                  </a:cubicBezTo>
                  <a:cubicBezTo>
                    <a:pt x="138" y="448"/>
                    <a:pt x="148" y="454"/>
                    <a:pt x="148" y="463"/>
                  </a:cubicBezTo>
                  <a:cubicBezTo>
                    <a:pt x="148" y="488"/>
                    <a:pt x="148" y="488"/>
                    <a:pt x="148" y="488"/>
                  </a:cubicBezTo>
                  <a:cubicBezTo>
                    <a:pt x="168" y="472"/>
                    <a:pt x="168" y="472"/>
                    <a:pt x="168" y="472"/>
                  </a:cubicBezTo>
                  <a:cubicBezTo>
                    <a:pt x="175" y="466"/>
                    <a:pt x="186" y="470"/>
                    <a:pt x="188" y="479"/>
                  </a:cubicBezTo>
                  <a:cubicBezTo>
                    <a:pt x="193" y="504"/>
                    <a:pt x="193" y="504"/>
                    <a:pt x="193" y="504"/>
                  </a:cubicBezTo>
                  <a:cubicBezTo>
                    <a:pt x="209" y="485"/>
                    <a:pt x="209" y="485"/>
                    <a:pt x="209" y="485"/>
                  </a:cubicBezTo>
                  <a:cubicBezTo>
                    <a:pt x="215" y="478"/>
                    <a:pt x="227" y="479"/>
                    <a:pt x="230" y="488"/>
                  </a:cubicBezTo>
                  <a:cubicBezTo>
                    <a:pt x="240" y="512"/>
                    <a:pt x="240" y="512"/>
                    <a:pt x="240" y="512"/>
                  </a:cubicBezTo>
                  <a:cubicBezTo>
                    <a:pt x="252" y="490"/>
                    <a:pt x="252" y="490"/>
                    <a:pt x="252" y="490"/>
                  </a:cubicBezTo>
                  <a:cubicBezTo>
                    <a:pt x="257" y="481"/>
                    <a:pt x="268" y="481"/>
                    <a:pt x="273" y="489"/>
                  </a:cubicBezTo>
                  <a:cubicBezTo>
                    <a:pt x="287" y="510"/>
                    <a:pt x="287" y="510"/>
                    <a:pt x="287" y="510"/>
                  </a:cubicBezTo>
                  <a:cubicBezTo>
                    <a:pt x="295" y="486"/>
                    <a:pt x="295" y="486"/>
                    <a:pt x="295" y="486"/>
                  </a:cubicBezTo>
                  <a:cubicBezTo>
                    <a:pt x="298" y="477"/>
                    <a:pt x="310" y="475"/>
                    <a:pt x="316" y="482"/>
                  </a:cubicBezTo>
                  <a:cubicBezTo>
                    <a:pt x="333" y="500"/>
                    <a:pt x="333" y="500"/>
                    <a:pt x="333" y="500"/>
                  </a:cubicBezTo>
                  <a:cubicBezTo>
                    <a:pt x="337" y="475"/>
                    <a:pt x="337" y="475"/>
                    <a:pt x="337" y="475"/>
                  </a:cubicBezTo>
                  <a:cubicBezTo>
                    <a:pt x="338" y="466"/>
                    <a:pt x="349" y="462"/>
                    <a:pt x="357" y="467"/>
                  </a:cubicBezTo>
                  <a:cubicBezTo>
                    <a:pt x="377" y="482"/>
                    <a:pt x="377" y="482"/>
                    <a:pt x="377" y="482"/>
                  </a:cubicBezTo>
                  <a:cubicBezTo>
                    <a:pt x="376" y="457"/>
                    <a:pt x="376" y="457"/>
                    <a:pt x="376" y="457"/>
                  </a:cubicBezTo>
                  <a:cubicBezTo>
                    <a:pt x="376" y="447"/>
                    <a:pt x="385" y="441"/>
                    <a:pt x="394" y="445"/>
                  </a:cubicBezTo>
                  <a:cubicBezTo>
                    <a:pt x="417" y="456"/>
                    <a:pt x="417" y="456"/>
                    <a:pt x="417" y="456"/>
                  </a:cubicBezTo>
                  <a:cubicBezTo>
                    <a:pt x="411" y="431"/>
                    <a:pt x="411" y="431"/>
                    <a:pt x="411" y="431"/>
                  </a:cubicBezTo>
                  <a:cubicBezTo>
                    <a:pt x="409" y="422"/>
                    <a:pt x="417" y="414"/>
                    <a:pt x="426" y="417"/>
                  </a:cubicBezTo>
                  <a:cubicBezTo>
                    <a:pt x="451" y="423"/>
                    <a:pt x="451" y="423"/>
                    <a:pt x="451" y="423"/>
                  </a:cubicBezTo>
                  <a:cubicBezTo>
                    <a:pt x="441" y="400"/>
                    <a:pt x="441" y="400"/>
                    <a:pt x="441" y="400"/>
                  </a:cubicBezTo>
                  <a:cubicBezTo>
                    <a:pt x="437" y="391"/>
                    <a:pt x="444" y="382"/>
                    <a:pt x="453" y="383"/>
                  </a:cubicBezTo>
                  <a:cubicBezTo>
                    <a:pt x="478" y="385"/>
                    <a:pt x="478" y="385"/>
                    <a:pt x="478" y="385"/>
                  </a:cubicBezTo>
                  <a:cubicBezTo>
                    <a:pt x="464" y="364"/>
                    <a:pt x="464" y="364"/>
                    <a:pt x="464" y="364"/>
                  </a:cubicBezTo>
                  <a:cubicBezTo>
                    <a:pt x="459" y="356"/>
                    <a:pt x="464" y="345"/>
                    <a:pt x="473" y="344"/>
                  </a:cubicBezTo>
                  <a:cubicBezTo>
                    <a:pt x="498" y="342"/>
                    <a:pt x="498" y="342"/>
                    <a:pt x="498" y="342"/>
                  </a:cubicBezTo>
                  <a:cubicBezTo>
                    <a:pt x="480" y="324"/>
                    <a:pt x="480" y="324"/>
                    <a:pt x="480" y="324"/>
                  </a:cubicBezTo>
                  <a:cubicBezTo>
                    <a:pt x="474" y="317"/>
                    <a:pt x="476" y="306"/>
                    <a:pt x="485" y="303"/>
                  </a:cubicBezTo>
                  <a:cubicBezTo>
                    <a:pt x="510" y="296"/>
                    <a:pt x="510" y="296"/>
                    <a:pt x="510" y="296"/>
                  </a:cubicBezTo>
                  <a:cubicBezTo>
                    <a:pt x="489" y="281"/>
                    <a:pt x="489" y="281"/>
                    <a:pt x="489" y="281"/>
                  </a:cubicBezTo>
                  <a:cubicBezTo>
                    <a:pt x="481" y="276"/>
                    <a:pt x="482" y="264"/>
                    <a:pt x="490" y="260"/>
                  </a:cubicBezTo>
                  <a:cubicBezTo>
                    <a:pt x="513" y="249"/>
                    <a:pt x="513" y="249"/>
                    <a:pt x="513" y="249"/>
                  </a:cubicBezTo>
                  <a:cubicBezTo>
                    <a:pt x="490" y="238"/>
                    <a:pt x="490" y="238"/>
                    <a:pt x="490" y="238"/>
                  </a:cubicBezTo>
                  <a:cubicBezTo>
                    <a:pt x="481" y="234"/>
                    <a:pt x="480" y="223"/>
                    <a:pt x="487" y="217"/>
                  </a:cubicBezTo>
                  <a:cubicBezTo>
                    <a:pt x="507" y="202"/>
                    <a:pt x="507" y="202"/>
                    <a:pt x="507" y="202"/>
                  </a:cubicBezTo>
                  <a:cubicBezTo>
                    <a:pt x="482" y="196"/>
                    <a:pt x="482" y="196"/>
                    <a:pt x="482" y="196"/>
                  </a:cubicBezTo>
                  <a:cubicBezTo>
                    <a:pt x="473" y="193"/>
                    <a:pt x="470" y="182"/>
                    <a:pt x="476" y="175"/>
                  </a:cubicBezTo>
                  <a:cubicBezTo>
                    <a:pt x="493" y="156"/>
                    <a:pt x="493" y="156"/>
                    <a:pt x="493" y="156"/>
                  </a:cubicBezTo>
                  <a:cubicBezTo>
                    <a:pt x="468" y="155"/>
                    <a:pt x="468" y="155"/>
                    <a:pt x="468" y="155"/>
                  </a:cubicBezTo>
                  <a:cubicBezTo>
                    <a:pt x="458" y="155"/>
                    <a:pt x="453" y="144"/>
                    <a:pt x="458" y="136"/>
                  </a:cubicBezTo>
                  <a:cubicBezTo>
                    <a:pt x="471" y="115"/>
                    <a:pt x="471" y="115"/>
                    <a:pt x="471" y="115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436" y="119"/>
                    <a:pt x="429" y="110"/>
                    <a:pt x="432" y="101"/>
                  </a:cubicBezTo>
                  <a:cubicBezTo>
                    <a:pt x="441" y="78"/>
                    <a:pt x="441" y="78"/>
                    <a:pt x="441" y="78"/>
                  </a:cubicBezTo>
                  <a:cubicBezTo>
                    <a:pt x="417" y="86"/>
                    <a:pt x="417" y="86"/>
                    <a:pt x="417" y="86"/>
                  </a:cubicBezTo>
                  <a:cubicBezTo>
                    <a:pt x="408" y="89"/>
                    <a:pt x="399" y="81"/>
                    <a:pt x="401" y="72"/>
                  </a:cubicBezTo>
                  <a:cubicBezTo>
                    <a:pt x="405" y="47"/>
                    <a:pt x="405" y="47"/>
                    <a:pt x="405" y="47"/>
                  </a:cubicBezTo>
                  <a:cubicBezTo>
                    <a:pt x="383" y="59"/>
                    <a:pt x="383" y="59"/>
                    <a:pt x="383" y="59"/>
                  </a:cubicBezTo>
                  <a:cubicBezTo>
                    <a:pt x="375" y="63"/>
                    <a:pt x="365" y="58"/>
                    <a:pt x="365" y="48"/>
                  </a:cubicBezTo>
                  <a:cubicBezTo>
                    <a:pt x="364" y="23"/>
                    <a:pt x="364" y="23"/>
                    <a:pt x="364" y="23"/>
                  </a:cubicBezTo>
                  <a:cubicBezTo>
                    <a:pt x="345" y="39"/>
                    <a:pt x="345" y="39"/>
                    <a:pt x="345" y="39"/>
                  </a:cubicBezTo>
                  <a:cubicBezTo>
                    <a:pt x="337" y="45"/>
                    <a:pt x="326" y="41"/>
                    <a:pt x="325" y="32"/>
                  </a:cubicBezTo>
                  <a:cubicBezTo>
                    <a:pt x="320" y="7"/>
                    <a:pt x="320" y="7"/>
                    <a:pt x="320" y="7"/>
                  </a:cubicBezTo>
                  <a:cubicBezTo>
                    <a:pt x="303" y="27"/>
                    <a:pt x="303" y="27"/>
                    <a:pt x="303" y="27"/>
                  </a:cubicBezTo>
                  <a:cubicBezTo>
                    <a:pt x="297" y="34"/>
                    <a:pt x="286" y="32"/>
                    <a:pt x="282" y="23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260" y="22"/>
                    <a:pt x="260" y="22"/>
                    <a:pt x="260" y="22"/>
                  </a:cubicBezTo>
                  <a:cubicBezTo>
                    <a:pt x="256" y="30"/>
                    <a:pt x="244" y="30"/>
                    <a:pt x="239" y="22"/>
                  </a:cubicBezTo>
                  <a:cubicBezTo>
                    <a:pt x="226" y="1"/>
                    <a:pt x="226" y="1"/>
                    <a:pt x="226" y="1"/>
                  </a:cubicBezTo>
                  <a:cubicBezTo>
                    <a:pt x="217" y="25"/>
                    <a:pt x="217" y="25"/>
                    <a:pt x="217" y="25"/>
                  </a:cubicBezTo>
                  <a:cubicBezTo>
                    <a:pt x="214" y="34"/>
                    <a:pt x="203" y="36"/>
                    <a:pt x="197" y="30"/>
                  </a:cubicBezTo>
                  <a:cubicBezTo>
                    <a:pt x="179" y="11"/>
                    <a:pt x="179" y="11"/>
                    <a:pt x="179" y="11"/>
                  </a:cubicBezTo>
                  <a:cubicBezTo>
                    <a:pt x="176" y="36"/>
                    <a:pt x="176" y="36"/>
                    <a:pt x="176" y="36"/>
                  </a:cubicBezTo>
                  <a:cubicBezTo>
                    <a:pt x="174" y="45"/>
                    <a:pt x="164" y="50"/>
                    <a:pt x="156" y="44"/>
                  </a:cubicBezTo>
                  <a:close/>
                  <a:moveTo>
                    <a:pt x="407" y="207"/>
                  </a:moveTo>
                  <a:cubicBezTo>
                    <a:pt x="434" y="290"/>
                    <a:pt x="388" y="379"/>
                    <a:pt x="305" y="406"/>
                  </a:cubicBezTo>
                  <a:cubicBezTo>
                    <a:pt x="222" y="433"/>
                    <a:pt x="133" y="387"/>
                    <a:pt x="106" y="304"/>
                  </a:cubicBezTo>
                  <a:cubicBezTo>
                    <a:pt x="79" y="221"/>
                    <a:pt x="125" y="132"/>
                    <a:pt x="208" y="105"/>
                  </a:cubicBezTo>
                  <a:cubicBezTo>
                    <a:pt x="291" y="78"/>
                    <a:pt x="380" y="124"/>
                    <a:pt x="407" y="207"/>
                  </a:cubicBezTo>
                  <a:close/>
                </a:path>
              </a:pathLst>
            </a:custGeom>
            <a:solidFill>
              <a:srgbClr val="FA70BD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GB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5932150" y="2976348"/>
              <a:ext cx="426710" cy="482589"/>
            </a:xfrm>
            <a:custGeom>
              <a:avLst/>
              <a:gdLst>
                <a:gd name="T0" fmla="*/ 20 w 78"/>
                <a:gd name="T1" fmla="*/ 7 h 88"/>
                <a:gd name="T2" fmla="*/ 20 w 78"/>
                <a:gd name="T3" fmla="*/ 11 h 88"/>
                <a:gd name="T4" fmla="*/ 5 w 78"/>
                <a:gd name="T5" fmla="*/ 6 h 88"/>
                <a:gd name="T6" fmla="*/ 1 w 78"/>
                <a:gd name="T7" fmla="*/ 8 h 88"/>
                <a:gd name="T8" fmla="*/ 0 w 78"/>
                <a:gd name="T9" fmla="*/ 20 h 88"/>
                <a:gd name="T10" fmla="*/ 3 w 78"/>
                <a:gd name="T11" fmla="*/ 38 h 88"/>
                <a:gd name="T12" fmla="*/ 17 w 78"/>
                <a:gd name="T13" fmla="*/ 49 h 88"/>
                <a:gd name="T14" fmla="*/ 20 w 78"/>
                <a:gd name="T15" fmla="*/ 50 h 88"/>
                <a:gd name="T16" fmla="*/ 20 w 78"/>
                <a:gd name="T17" fmla="*/ 49 h 88"/>
                <a:gd name="T18" fmla="*/ 31 w 78"/>
                <a:gd name="T19" fmla="*/ 52 h 88"/>
                <a:gd name="T20" fmla="*/ 31 w 78"/>
                <a:gd name="T21" fmla="*/ 64 h 88"/>
                <a:gd name="T22" fmla="*/ 27 w 78"/>
                <a:gd name="T23" fmla="*/ 64 h 88"/>
                <a:gd name="T24" fmla="*/ 27 w 78"/>
                <a:gd name="T25" fmla="*/ 68 h 88"/>
                <a:gd name="T26" fmla="*/ 15 w 78"/>
                <a:gd name="T27" fmla="*/ 68 h 88"/>
                <a:gd name="T28" fmla="*/ 15 w 78"/>
                <a:gd name="T29" fmla="*/ 88 h 88"/>
                <a:gd name="T30" fmla="*/ 64 w 78"/>
                <a:gd name="T31" fmla="*/ 88 h 88"/>
                <a:gd name="T32" fmla="*/ 64 w 78"/>
                <a:gd name="T33" fmla="*/ 68 h 88"/>
                <a:gd name="T34" fmla="*/ 52 w 78"/>
                <a:gd name="T35" fmla="*/ 68 h 88"/>
                <a:gd name="T36" fmla="*/ 52 w 78"/>
                <a:gd name="T37" fmla="*/ 64 h 88"/>
                <a:gd name="T38" fmla="*/ 47 w 78"/>
                <a:gd name="T39" fmla="*/ 64 h 88"/>
                <a:gd name="T40" fmla="*/ 47 w 78"/>
                <a:gd name="T41" fmla="*/ 52 h 88"/>
                <a:gd name="T42" fmla="*/ 58 w 78"/>
                <a:gd name="T43" fmla="*/ 49 h 88"/>
                <a:gd name="T44" fmla="*/ 58 w 78"/>
                <a:gd name="T45" fmla="*/ 50 h 88"/>
                <a:gd name="T46" fmla="*/ 61 w 78"/>
                <a:gd name="T47" fmla="*/ 49 h 88"/>
                <a:gd name="T48" fmla="*/ 75 w 78"/>
                <a:gd name="T49" fmla="*/ 38 h 88"/>
                <a:gd name="T50" fmla="*/ 78 w 78"/>
                <a:gd name="T51" fmla="*/ 20 h 88"/>
                <a:gd name="T52" fmla="*/ 77 w 78"/>
                <a:gd name="T53" fmla="*/ 8 h 88"/>
                <a:gd name="T54" fmla="*/ 73 w 78"/>
                <a:gd name="T55" fmla="*/ 6 h 88"/>
                <a:gd name="T56" fmla="*/ 58 w 78"/>
                <a:gd name="T57" fmla="*/ 11 h 88"/>
                <a:gd name="T58" fmla="*/ 58 w 78"/>
                <a:gd name="T59" fmla="*/ 7 h 88"/>
                <a:gd name="T60" fmla="*/ 60 w 78"/>
                <a:gd name="T61" fmla="*/ 7 h 88"/>
                <a:gd name="T62" fmla="*/ 60 w 78"/>
                <a:gd name="T63" fmla="*/ 0 h 88"/>
                <a:gd name="T64" fmla="*/ 17 w 78"/>
                <a:gd name="T65" fmla="*/ 0 h 88"/>
                <a:gd name="T66" fmla="*/ 17 w 78"/>
                <a:gd name="T67" fmla="*/ 7 h 88"/>
                <a:gd name="T68" fmla="*/ 20 w 78"/>
                <a:gd name="T69" fmla="*/ 7 h 88"/>
                <a:gd name="T70" fmla="*/ 63 w 78"/>
                <a:gd name="T71" fmla="*/ 42 h 88"/>
                <a:gd name="T72" fmla="*/ 59 w 78"/>
                <a:gd name="T73" fmla="*/ 20 h 88"/>
                <a:gd name="T74" fmla="*/ 61 w 78"/>
                <a:gd name="T75" fmla="*/ 22 h 88"/>
                <a:gd name="T76" fmla="*/ 66 w 78"/>
                <a:gd name="T77" fmla="*/ 18 h 88"/>
                <a:gd name="T78" fmla="*/ 64 w 78"/>
                <a:gd name="T79" fmla="*/ 16 h 88"/>
                <a:gd name="T80" fmla="*/ 71 w 78"/>
                <a:gd name="T81" fmla="*/ 13 h 88"/>
                <a:gd name="T82" fmla="*/ 72 w 78"/>
                <a:gd name="T83" fmla="*/ 20 h 88"/>
                <a:gd name="T84" fmla="*/ 69 w 78"/>
                <a:gd name="T85" fmla="*/ 36 h 88"/>
                <a:gd name="T86" fmla="*/ 63 w 78"/>
                <a:gd name="T87" fmla="*/ 42 h 88"/>
                <a:gd name="T88" fmla="*/ 19 w 78"/>
                <a:gd name="T89" fmla="*/ 20 h 88"/>
                <a:gd name="T90" fmla="*/ 15 w 78"/>
                <a:gd name="T91" fmla="*/ 42 h 88"/>
                <a:gd name="T92" fmla="*/ 9 w 78"/>
                <a:gd name="T93" fmla="*/ 36 h 88"/>
                <a:gd name="T94" fmla="*/ 6 w 78"/>
                <a:gd name="T95" fmla="*/ 20 h 88"/>
                <a:gd name="T96" fmla="*/ 7 w 78"/>
                <a:gd name="T97" fmla="*/ 13 h 88"/>
                <a:gd name="T98" fmla="*/ 14 w 78"/>
                <a:gd name="T99" fmla="*/ 16 h 88"/>
                <a:gd name="T100" fmla="*/ 12 w 78"/>
                <a:gd name="T101" fmla="*/ 18 h 88"/>
                <a:gd name="T102" fmla="*/ 17 w 78"/>
                <a:gd name="T103" fmla="*/ 22 h 88"/>
                <a:gd name="T104" fmla="*/ 19 w 78"/>
                <a:gd name="T105" fmla="*/ 20 h 88"/>
                <a:gd name="T106" fmla="*/ 32 w 78"/>
                <a:gd name="T107" fmla="*/ 10 h 88"/>
                <a:gd name="T108" fmla="*/ 32 w 78"/>
                <a:gd name="T109" fmla="*/ 45 h 88"/>
                <a:gd name="T110" fmla="*/ 25 w 78"/>
                <a:gd name="T111" fmla="*/ 41 h 88"/>
                <a:gd name="T112" fmla="*/ 28 w 78"/>
                <a:gd name="T113" fmla="*/ 14 h 88"/>
                <a:gd name="T114" fmla="*/ 28 w 78"/>
                <a:gd name="T115" fmla="*/ 10 h 88"/>
                <a:gd name="T116" fmla="*/ 32 w 78"/>
                <a:gd name="T117" fmla="*/ 1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8" h="88">
                  <a:moveTo>
                    <a:pt x="20" y="7"/>
                  </a:moveTo>
                  <a:cubicBezTo>
                    <a:pt x="20" y="8"/>
                    <a:pt x="21" y="10"/>
                    <a:pt x="20" y="11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6"/>
                    <a:pt x="0" y="20"/>
                  </a:cubicBezTo>
                  <a:cubicBezTo>
                    <a:pt x="0" y="26"/>
                    <a:pt x="1" y="33"/>
                    <a:pt x="3" y="38"/>
                  </a:cubicBezTo>
                  <a:cubicBezTo>
                    <a:pt x="6" y="44"/>
                    <a:pt x="10" y="48"/>
                    <a:pt x="17" y="49"/>
                  </a:cubicBezTo>
                  <a:cubicBezTo>
                    <a:pt x="18" y="50"/>
                    <a:pt x="19" y="50"/>
                    <a:pt x="20" y="50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51"/>
                    <a:pt x="26" y="52"/>
                    <a:pt x="31" y="52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88"/>
                    <a:pt x="15" y="88"/>
                    <a:pt x="1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52" y="52"/>
                    <a:pt x="56" y="51"/>
                    <a:pt x="58" y="49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9" y="50"/>
                    <a:pt x="60" y="50"/>
                    <a:pt x="61" y="49"/>
                  </a:cubicBezTo>
                  <a:cubicBezTo>
                    <a:pt x="68" y="48"/>
                    <a:pt x="72" y="44"/>
                    <a:pt x="75" y="38"/>
                  </a:cubicBezTo>
                  <a:cubicBezTo>
                    <a:pt x="77" y="33"/>
                    <a:pt x="78" y="26"/>
                    <a:pt x="78" y="20"/>
                  </a:cubicBezTo>
                  <a:cubicBezTo>
                    <a:pt x="78" y="16"/>
                    <a:pt x="78" y="11"/>
                    <a:pt x="77" y="8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7" y="10"/>
                    <a:pt x="58" y="8"/>
                    <a:pt x="58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0" y="7"/>
                    <a:pt x="20" y="7"/>
                    <a:pt x="20" y="7"/>
                  </a:cubicBezTo>
                  <a:close/>
                  <a:moveTo>
                    <a:pt x="63" y="42"/>
                  </a:moveTo>
                  <a:cubicBezTo>
                    <a:pt x="64" y="36"/>
                    <a:pt x="60" y="28"/>
                    <a:pt x="59" y="20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2" y="15"/>
                    <a:pt x="72" y="18"/>
                    <a:pt x="72" y="20"/>
                  </a:cubicBezTo>
                  <a:cubicBezTo>
                    <a:pt x="71" y="26"/>
                    <a:pt x="71" y="31"/>
                    <a:pt x="69" y="36"/>
                  </a:cubicBezTo>
                  <a:cubicBezTo>
                    <a:pt x="67" y="39"/>
                    <a:pt x="65" y="41"/>
                    <a:pt x="63" y="42"/>
                  </a:cubicBezTo>
                  <a:close/>
                  <a:moveTo>
                    <a:pt x="19" y="20"/>
                  </a:moveTo>
                  <a:cubicBezTo>
                    <a:pt x="17" y="28"/>
                    <a:pt x="14" y="36"/>
                    <a:pt x="15" y="42"/>
                  </a:cubicBezTo>
                  <a:cubicBezTo>
                    <a:pt x="13" y="41"/>
                    <a:pt x="11" y="39"/>
                    <a:pt x="9" y="36"/>
                  </a:cubicBezTo>
                  <a:cubicBezTo>
                    <a:pt x="7" y="31"/>
                    <a:pt x="6" y="26"/>
                    <a:pt x="6" y="20"/>
                  </a:cubicBezTo>
                  <a:cubicBezTo>
                    <a:pt x="6" y="18"/>
                    <a:pt x="6" y="15"/>
                    <a:pt x="7" y="1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9" y="20"/>
                    <a:pt x="19" y="20"/>
                    <a:pt x="19" y="20"/>
                  </a:cubicBezTo>
                  <a:close/>
                  <a:moveTo>
                    <a:pt x="32" y="10"/>
                  </a:move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27" y="45"/>
                    <a:pt x="25" y="41"/>
                  </a:cubicBezTo>
                  <a:cubicBezTo>
                    <a:pt x="24" y="37"/>
                    <a:pt x="28" y="16"/>
                    <a:pt x="28" y="14"/>
                  </a:cubicBezTo>
                  <a:cubicBezTo>
                    <a:pt x="28" y="13"/>
                    <a:pt x="28" y="10"/>
                    <a:pt x="28" y="10"/>
                  </a:cubicBezTo>
                  <a:lnTo>
                    <a:pt x="32" y="1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" name="Group 16"/>
          <p:cNvGrpSpPr/>
          <p:nvPr/>
        </p:nvGrpSpPr>
        <p:grpSpPr>
          <a:xfrm>
            <a:off x="914400" y="2100160"/>
            <a:ext cx="4080494" cy="1204145"/>
            <a:chOff x="-18982" y="2420680"/>
            <a:chExt cx="4080940" cy="1204208"/>
          </a:xfrm>
        </p:grpSpPr>
        <p:sp>
          <p:nvSpPr>
            <p:cNvPr id="85" name="TextBox 153"/>
            <p:cNvSpPr txBox="1"/>
            <p:nvPr/>
          </p:nvSpPr>
          <p:spPr>
            <a:xfrm>
              <a:off x="117819" y="2420680"/>
              <a:ext cx="3944139" cy="427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0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Arial" panose="020B0604020202020204" pitchFamily="34" charset="0"/>
                </a:rPr>
                <a:t>Please replace the text content</a:t>
              </a:r>
              <a:endParaRPr lang="en-GB" dirty="0">
                <a:solidFill>
                  <a:schemeClr val="tx1">
                    <a:lumMod val="65000"/>
                    <a:lumOff val="35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6" name="Rectangle 154"/>
            <p:cNvSpPr/>
            <p:nvPr/>
          </p:nvSpPr>
          <p:spPr>
            <a:xfrm>
              <a:off x="-18982" y="2886827"/>
              <a:ext cx="3336352" cy="7380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Edit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You can also copy your content directly to this 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。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Group 155"/>
          <p:cNvGrpSpPr/>
          <p:nvPr/>
        </p:nvGrpSpPr>
        <p:grpSpPr>
          <a:xfrm>
            <a:off x="2873556" y="1882309"/>
            <a:ext cx="277617" cy="276804"/>
            <a:chOff x="2138511" y="2464802"/>
            <a:chExt cx="354012" cy="352956"/>
          </a:xfrm>
          <a:solidFill>
            <a:srgbClr val="A04592"/>
          </a:solidFill>
        </p:grpSpPr>
        <p:sp>
          <p:nvSpPr>
            <p:cNvPr id="88" name="Oval 156"/>
            <p:cNvSpPr>
              <a:spLocks noChangeArrowheads="1"/>
            </p:cNvSpPr>
            <p:nvPr/>
          </p:nvSpPr>
          <p:spPr bwMode="auto">
            <a:xfrm>
              <a:off x="2229830" y="2555417"/>
              <a:ext cx="171376" cy="171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9" name="Freeform 157"/>
            <p:cNvSpPr>
              <a:spLocks noEditPoints="1"/>
            </p:cNvSpPr>
            <p:nvPr/>
          </p:nvSpPr>
          <p:spPr bwMode="auto">
            <a:xfrm>
              <a:off x="2138511" y="2464802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1" name="Group 17"/>
          <p:cNvGrpSpPr/>
          <p:nvPr/>
        </p:nvGrpSpPr>
        <p:grpSpPr>
          <a:xfrm>
            <a:off x="871535" y="3662193"/>
            <a:ext cx="4158719" cy="1192535"/>
            <a:chOff x="-97212" y="3727175"/>
            <a:chExt cx="4159174" cy="1192598"/>
          </a:xfrm>
        </p:grpSpPr>
        <p:sp>
          <p:nvSpPr>
            <p:cNvPr id="91" name="TextBox 158"/>
            <p:cNvSpPr txBox="1"/>
            <p:nvPr/>
          </p:nvSpPr>
          <p:spPr>
            <a:xfrm>
              <a:off x="117822" y="3727175"/>
              <a:ext cx="3944140" cy="427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the text content</a:t>
              </a:r>
              <a:endPara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2" name="Rectangle 159"/>
            <p:cNvSpPr/>
            <p:nvPr/>
          </p:nvSpPr>
          <p:spPr>
            <a:xfrm>
              <a:off x="-97212" y="4181711"/>
              <a:ext cx="3379222" cy="7380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Edit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You can also copy your content directly to this 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。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2" name="Group 160"/>
          <p:cNvGrpSpPr/>
          <p:nvPr/>
        </p:nvGrpSpPr>
        <p:grpSpPr>
          <a:xfrm>
            <a:off x="2873556" y="3426262"/>
            <a:ext cx="277617" cy="276804"/>
            <a:chOff x="2138511" y="2464802"/>
            <a:chExt cx="354012" cy="352956"/>
          </a:xfrm>
          <a:solidFill>
            <a:srgbClr val="E84B3D"/>
          </a:solidFill>
        </p:grpSpPr>
        <p:sp>
          <p:nvSpPr>
            <p:cNvPr id="94" name="Oval 161"/>
            <p:cNvSpPr>
              <a:spLocks noChangeArrowheads="1"/>
            </p:cNvSpPr>
            <p:nvPr/>
          </p:nvSpPr>
          <p:spPr bwMode="auto">
            <a:xfrm>
              <a:off x="2229830" y="2555417"/>
              <a:ext cx="171376" cy="171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" name="Freeform 162"/>
            <p:cNvSpPr>
              <a:spLocks noEditPoints="1"/>
            </p:cNvSpPr>
            <p:nvPr/>
          </p:nvSpPr>
          <p:spPr bwMode="auto">
            <a:xfrm>
              <a:off x="2138511" y="2464802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3" name="Group 18"/>
          <p:cNvGrpSpPr/>
          <p:nvPr/>
        </p:nvGrpSpPr>
        <p:grpSpPr>
          <a:xfrm>
            <a:off x="816992" y="5305836"/>
            <a:ext cx="4212165" cy="1137634"/>
            <a:chOff x="65723" y="5455047"/>
            <a:chExt cx="4212626" cy="1137695"/>
          </a:xfrm>
        </p:grpSpPr>
        <p:sp>
          <p:nvSpPr>
            <p:cNvPr id="97" name="TextBox 163"/>
            <p:cNvSpPr txBox="1"/>
            <p:nvPr/>
          </p:nvSpPr>
          <p:spPr>
            <a:xfrm>
              <a:off x="334210" y="5455047"/>
              <a:ext cx="3944139" cy="427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0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Arial" panose="020B0604020202020204" pitchFamily="34" charset="0"/>
                </a:rPr>
                <a:t>Please replace the text content</a:t>
              </a:r>
              <a:endParaRPr lang="en-GB" dirty="0">
                <a:solidFill>
                  <a:schemeClr val="tx1">
                    <a:lumMod val="65000"/>
                    <a:lumOff val="35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8" name="Rectangle 164"/>
            <p:cNvSpPr/>
            <p:nvPr/>
          </p:nvSpPr>
          <p:spPr>
            <a:xfrm>
              <a:off x="65723" y="5854680"/>
              <a:ext cx="3237794" cy="7380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Edit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You can also copy your content directly to this 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。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4" name="Group 165"/>
          <p:cNvGrpSpPr/>
          <p:nvPr/>
        </p:nvGrpSpPr>
        <p:grpSpPr>
          <a:xfrm>
            <a:off x="2873556" y="4968771"/>
            <a:ext cx="277617" cy="276804"/>
            <a:chOff x="2138511" y="2464802"/>
            <a:chExt cx="354012" cy="352956"/>
          </a:xfrm>
          <a:solidFill>
            <a:srgbClr val="F18E39"/>
          </a:solidFill>
        </p:grpSpPr>
        <p:sp>
          <p:nvSpPr>
            <p:cNvPr id="100" name="Oval 166"/>
            <p:cNvSpPr>
              <a:spLocks noChangeArrowheads="1"/>
            </p:cNvSpPr>
            <p:nvPr/>
          </p:nvSpPr>
          <p:spPr bwMode="auto">
            <a:xfrm>
              <a:off x="2229830" y="2555417"/>
              <a:ext cx="171376" cy="171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1" name="Freeform 167"/>
            <p:cNvSpPr>
              <a:spLocks noEditPoints="1"/>
            </p:cNvSpPr>
            <p:nvPr/>
          </p:nvSpPr>
          <p:spPr bwMode="auto">
            <a:xfrm>
              <a:off x="2138511" y="2464802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Group 19"/>
          <p:cNvGrpSpPr/>
          <p:nvPr/>
        </p:nvGrpSpPr>
        <p:grpSpPr>
          <a:xfrm>
            <a:off x="7674260" y="3333831"/>
            <a:ext cx="4291772" cy="1158291"/>
            <a:chOff x="8015636" y="2182305"/>
            <a:chExt cx="4292241" cy="1158352"/>
          </a:xfrm>
        </p:grpSpPr>
        <p:sp>
          <p:nvSpPr>
            <p:cNvPr id="103" name="TextBox 286"/>
            <p:cNvSpPr txBox="1"/>
            <p:nvPr/>
          </p:nvSpPr>
          <p:spPr>
            <a:xfrm>
              <a:off x="8015636" y="2182305"/>
              <a:ext cx="3944139" cy="427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0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Arial" panose="020B0604020202020204" pitchFamily="34" charset="0"/>
                </a:rPr>
                <a:t>Please replace the text content</a:t>
              </a:r>
              <a:endParaRPr lang="en-GB" dirty="0">
                <a:solidFill>
                  <a:schemeClr val="tx1">
                    <a:lumMod val="65000"/>
                    <a:lumOff val="35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04" name="Rectangle 287"/>
            <p:cNvSpPr/>
            <p:nvPr/>
          </p:nvSpPr>
          <p:spPr>
            <a:xfrm>
              <a:off x="9052048" y="2602595"/>
              <a:ext cx="3255829" cy="7380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Edit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You can also copy your content directly to this 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。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5" name="Group 288"/>
          <p:cNvGrpSpPr/>
          <p:nvPr/>
        </p:nvGrpSpPr>
        <p:grpSpPr>
          <a:xfrm>
            <a:off x="9189606" y="3061286"/>
            <a:ext cx="277617" cy="276804"/>
            <a:chOff x="2138511" y="2464802"/>
            <a:chExt cx="354012" cy="352956"/>
          </a:xfrm>
          <a:solidFill>
            <a:srgbClr val="C7D300"/>
          </a:solidFill>
        </p:grpSpPr>
        <p:sp>
          <p:nvSpPr>
            <p:cNvPr id="106" name="Oval 289"/>
            <p:cNvSpPr>
              <a:spLocks noChangeArrowheads="1"/>
            </p:cNvSpPr>
            <p:nvPr/>
          </p:nvSpPr>
          <p:spPr bwMode="auto">
            <a:xfrm>
              <a:off x="2229830" y="2555417"/>
              <a:ext cx="171376" cy="171727"/>
            </a:xfrm>
            <a:prstGeom prst="ellipse">
              <a:avLst/>
            </a:prstGeom>
            <a:solidFill>
              <a:srgbClr val="E470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7" name="Freeform 290"/>
            <p:cNvSpPr>
              <a:spLocks noEditPoints="1"/>
            </p:cNvSpPr>
            <p:nvPr/>
          </p:nvSpPr>
          <p:spPr bwMode="auto">
            <a:xfrm>
              <a:off x="2138511" y="2464802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rgbClr val="E47014"/>
            </a:solidFill>
            <a:ln w="9525">
              <a:solidFill>
                <a:srgbClr val="E47014"/>
              </a:solidFill>
              <a:round/>
              <a:headEnd/>
              <a:tailEnd/>
            </a:ln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6" name="Group 20"/>
          <p:cNvGrpSpPr/>
          <p:nvPr/>
        </p:nvGrpSpPr>
        <p:grpSpPr>
          <a:xfrm>
            <a:off x="7674259" y="4898439"/>
            <a:ext cx="3943708" cy="1615770"/>
            <a:chOff x="8125188" y="3746997"/>
            <a:chExt cx="3944140" cy="1615856"/>
          </a:xfrm>
        </p:grpSpPr>
        <p:sp>
          <p:nvSpPr>
            <p:cNvPr id="109" name="TextBox 291"/>
            <p:cNvSpPr txBox="1"/>
            <p:nvPr/>
          </p:nvSpPr>
          <p:spPr>
            <a:xfrm>
              <a:off x="8125188" y="3746997"/>
              <a:ext cx="3944140" cy="427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0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Arial" panose="020B0604020202020204" pitchFamily="34" charset="0"/>
                </a:rPr>
                <a:t>Please replace the text content</a:t>
              </a:r>
              <a:endParaRPr lang="en-GB" dirty="0">
                <a:solidFill>
                  <a:schemeClr val="tx1">
                    <a:lumMod val="65000"/>
                    <a:lumOff val="35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10" name="Rectangle 292"/>
            <p:cNvSpPr/>
            <p:nvPr/>
          </p:nvSpPr>
          <p:spPr>
            <a:xfrm>
              <a:off x="9107134" y="4181569"/>
              <a:ext cx="2384237" cy="11812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the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Click to add related headline text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Edit text content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，</a:t>
              </a: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You can also copy your content directly to this 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。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7" name="Group 293"/>
          <p:cNvGrpSpPr/>
          <p:nvPr/>
        </p:nvGrpSpPr>
        <p:grpSpPr>
          <a:xfrm>
            <a:off x="9189606" y="4605239"/>
            <a:ext cx="277617" cy="276804"/>
            <a:chOff x="2138511" y="2464802"/>
            <a:chExt cx="354012" cy="352956"/>
          </a:xfrm>
          <a:solidFill>
            <a:srgbClr val="00B0F0"/>
          </a:solidFill>
        </p:grpSpPr>
        <p:sp>
          <p:nvSpPr>
            <p:cNvPr id="112" name="Oval 294"/>
            <p:cNvSpPr>
              <a:spLocks noChangeArrowheads="1"/>
            </p:cNvSpPr>
            <p:nvPr/>
          </p:nvSpPr>
          <p:spPr bwMode="auto">
            <a:xfrm>
              <a:off x="2229830" y="2555417"/>
              <a:ext cx="171376" cy="171727"/>
            </a:xfrm>
            <a:prstGeom prst="ellipse">
              <a:avLst/>
            </a:prstGeom>
            <a:solidFill>
              <a:srgbClr val="E84B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3" name="Freeform 295"/>
            <p:cNvSpPr>
              <a:spLocks noEditPoints="1"/>
            </p:cNvSpPr>
            <p:nvPr/>
          </p:nvSpPr>
          <p:spPr bwMode="auto">
            <a:xfrm>
              <a:off x="2138511" y="2464802"/>
              <a:ext cx="354012" cy="352956"/>
            </a:xfrm>
            <a:custGeom>
              <a:avLst/>
              <a:gdLst>
                <a:gd name="T0" fmla="*/ 212 w 423"/>
                <a:gd name="T1" fmla="*/ 0 h 424"/>
                <a:gd name="T2" fmla="*/ 0 w 423"/>
                <a:gd name="T3" fmla="*/ 212 h 424"/>
                <a:gd name="T4" fmla="*/ 212 w 423"/>
                <a:gd name="T5" fmla="*/ 424 h 424"/>
                <a:gd name="T6" fmla="*/ 423 w 423"/>
                <a:gd name="T7" fmla="*/ 212 h 424"/>
                <a:gd name="T8" fmla="*/ 212 w 423"/>
                <a:gd name="T9" fmla="*/ 0 h 424"/>
                <a:gd name="T10" fmla="*/ 212 w 423"/>
                <a:gd name="T11" fmla="*/ 386 h 424"/>
                <a:gd name="T12" fmla="*/ 38 w 423"/>
                <a:gd name="T13" fmla="*/ 212 h 424"/>
                <a:gd name="T14" fmla="*/ 212 w 423"/>
                <a:gd name="T15" fmla="*/ 38 h 424"/>
                <a:gd name="T16" fmla="*/ 386 w 423"/>
                <a:gd name="T17" fmla="*/ 212 h 424"/>
                <a:gd name="T18" fmla="*/ 212 w 423"/>
                <a:gd name="T19" fmla="*/ 38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424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rgbClr val="E84B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73" tIns="64288" rIns="128573" bIns="64288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id-ID" sz="9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78" name="文本框 77">
            <a:extLst>
              <a:ext uri="{FF2B5EF4-FFF2-40B4-BE49-F238E27FC236}">
                <a16:creationId xmlns:a16="http://schemas.microsoft.com/office/drawing/2014/main" id="{3F3F81C4-82F9-4ABC-99A3-C48D8C8B8940}"/>
              </a:ext>
            </a:extLst>
          </p:cNvPr>
          <p:cNvSpPr txBox="1"/>
          <p:nvPr/>
        </p:nvSpPr>
        <p:spPr>
          <a:xfrm>
            <a:off x="3811560" y="294013"/>
            <a:ext cx="4568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03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plan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FAE73E6A-C63E-4FED-A291-CF80F8D36855}"/>
              </a:ext>
            </a:extLst>
          </p:cNvPr>
          <p:cNvSpPr/>
          <p:nvPr/>
        </p:nvSpPr>
        <p:spPr>
          <a:xfrm>
            <a:off x="5257315" y="1001899"/>
            <a:ext cx="1677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Advertising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84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 flipH="1">
            <a:off x="4270353" y="2124059"/>
            <a:ext cx="6467628" cy="0"/>
          </a:xfrm>
          <a:prstGeom prst="line">
            <a:avLst/>
          </a:prstGeom>
          <a:ln w="3175">
            <a:solidFill>
              <a:srgbClr val="FEE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5257077" y="3284049"/>
            <a:ext cx="5480905" cy="0"/>
          </a:xfrm>
          <a:prstGeom prst="line">
            <a:avLst/>
          </a:prstGeom>
          <a:ln w="3175">
            <a:solidFill>
              <a:srgbClr val="FEE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H="1">
            <a:off x="2889540" y="4444041"/>
            <a:ext cx="7848441" cy="0"/>
          </a:xfrm>
          <a:prstGeom prst="line">
            <a:avLst/>
          </a:prstGeom>
          <a:ln w="3175">
            <a:solidFill>
              <a:srgbClr val="FEE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4270353" y="5604033"/>
            <a:ext cx="6467628" cy="0"/>
          </a:xfrm>
          <a:prstGeom prst="line">
            <a:avLst/>
          </a:prstGeom>
          <a:ln w="3175">
            <a:solidFill>
              <a:srgbClr val="FEE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流程图: 决策 20"/>
          <p:cNvSpPr/>
          <p:nvPr/>
        </p:nvSpPr>
        <p:spPr>
          <a:xfrm>
            <a:off x="3249560" y="1950479"/>
            <a:ext cx="1650088" cy="1543179"/>
          </a:xfrm>
          <a:prstGeom prst="flowChartDecisi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HelveticaNeueLT Pro 35 Th" pitchFamily="34" charset="0"/>
              </a:rPr>
              <a:t>20%</a:t>
            </a:r>
            <a:endParaRPr lang="zh-CN" altLang="en-US" sz="2400" dirty="0">
              <a:solidFill>
                <a:schemeClr val="bg1"/>
              </a:solidFill>
              <a:latin typeface="HelveticaNeueLT Pro 35 Th" pitchFamily="34" charset="0"/>
            </a:endParaRPr>
          </a:p>
        </p:txBody>
      </p:sp>
      <p:sp>
        <p:nvSpPr>
          <p:cNvPr id="22" name="流程图: 决策 21"/>
          <p:cNvSpPr/>
          <p:nvPr/>
        </p:nvSpPr>
        <p:spPr>
          <a:xfrm>
            <a:off x="3039512" y="3670302"/>
            <a:ext cx="2004144" cy="1952385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HelveticaNeueLT Pro 35 Th" pitchFamily="34" charset="0"/>
              </a:rPr>
              <a:t>35%</a:t>
            </a:r>
            <a:endParaRPr lang="zh-CN" altLang="en-US" sz="2400" dirty="0">
              <a:solidFill>
                <a:schemeClr val="bg1"/>
              </a:solidFill>
              <a:latin typeface="HelveticaNeueLT Pro 35 Th" pitchFamily="34" charset="0"/>
            </a:endParaRPr>
          </a:p>
        </p:txBody>
      </p:sp>
      <p:sp>
        <p:nvSpPr>
          <p:cNvPr id="23" name="流程图: 决策 22"/>
          <p:cNvSpPr/>
          <p:nvPr/>
        </p:nvSpPr>
        <p:spPr>
          <a:xfrm>
            <a:off x="1386749" y="2338227"/>
            <a:ext cx="2516831" cy="2451832"/>
          </a:xfrm>
          <a:prstGeom prst="flowChartDecision">
            <a:avLst/>
          </a:prstGeom>
          <a:solidFill>
            <a:srgbClr val="FA7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HelveticaNeueLT Pro 35 Th" pitchFamily="34" charset="0"/>
              </a:rPr>
              <a:t>55%</a:t>
            </a:r>
            <a:endParaRPr lang="zh-CN" altLang="en-US" sz="3200" dirty="0">
              <a:solidFill>
                <a:schemeClr val="bg1"/>
              </a:solidFill>
              <a:latin typeface="HelveticaNeueLT Pro 35 Th" pitchFamily="34" charset="0"/>
            </a:endParaRPr>
          </a:p>
        </p:txBody>
      </p:sp>
      <p:sp>
        <p:nvSpPr>
          <p:cNvPr id="24" name="流程图: 决策 23"/>
          <p:cNvSpPr/>
          <p:nvPr/>
        </p:nvSpPr>
        <p:spPr>
          <a:xfrm>
            <a:off x="4167188" y="2969725"/>
            <a:ext cx="1347587" cy="1260279"/>
          </a:xfrm>
          <a:prstGeom prst="flowChartDecision">
            <a:avLst/>
          </a:prstGeom>
          <a:solidFill>
            <a:srgbClr val="FAA1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HelveticaNeueLT Pro 35 Th" pitchFamily="34" charset="0"/>
              </a:rPr>
              <a:t>10%</a:t>
            </a:r>
            <a:endParaRPr lang="zh-CN" altLang="en-US" sz="2000" dirty="0">
              <a:solidFill>
                <a:schemeClr val="bg1"/>
              </a:solidFill>
              <a:latin typeface="HelveticaNeueLT Pro 35 Th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043656" y="1698748"/>
            <a:ext cx="4839301" cy="1260015"/>
          </a:xfrm>
          <a:prstGeom prst="rect">
            <a:avLst/>
          </a:prstGeom>
        </p:spPr>
        <p:txBody>
          <a:bodyPr wrap="square" lIns="91432" tIns="45715" rIns="91432" bIns="45715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the text content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en-GB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675807" y="2881030"/>
            <a:ext cx="4737324" cy="1260015"/>
          </a:xfrm>
          <a:prstGeom prst="rect">
            <a:avLst/>
          </a:prstGeom>
        </p:spPr>
        <p:txBody>
          <a:bodyPr wrap="square" lIns="91432" tIns="45715" rIns="91432" bIns="45715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the text content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en-GB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643654" y="4041019"/>
            <a:ext cx="4856788" cy="1260015"/>
          </a:xfrm>
          <a:prstGeom prst="rect">
            <a:avLst/>
          </a:prstGeom>
        </p:spPr>
        <p:txBody>
          <a:bodyPr wrap="square" lIns="91432" tIns="45715" rIns="91432" bIns="45715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the text content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en-GB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043656" y="5174871"/>
            <a:ext cx="4771028" cy="1260015"/>
          </a:xfrm>
          <a:prstGeom prst="rect">
            <a:avLst/>
          </a:prstGeom>
        </p:spPr>
        <p:txBody>
          <a:bodyPr wrap="square" lIns="91432" tIns="45715" rIns="91432" bIns="45715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the text content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add related headline text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en-GB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CBD2300-F69C-481B-8871-0254E6958420}"/>
              </a:ext>
            </a:extLst>
          </p:cNvPr>
          <p:cNvSpPr txBox="1"/>
          <p:nvPr/>
        </p:nvSpPr>
        <p:spPr>
          <a:xfrm>
            <a:off x="3811560" y="294013"/>
            <a:ext cx="4568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03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plan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8DE2201-8DE2-4EEE-8E99-071D3E994FF2}"/>
              </a:ext>
            </a:extLst>
          </p:cNvPr>
          <p:cNvSpPr/>
          <p:nvPr/>
        </p:nvSpPr>
        <p:spPr>
          <a:xfrm>
            <a:off x="4600149" y="1001899"/>
            <a:ext cx="29917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Sponsorship program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6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/>
      <p:bldP spid="29" grpId="0"/>
      <p:bldP spid="30" grpId="0"/>
      <p:bldP spid="31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1029" y="2109895"/>
            <a:ext cx="5290309" cy="2504744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7" tIns="43348" rIns="86697" bIns="43348" rtlCol="0" anchor="ctr"/>
          <a:lstStyle/>
          <a:p>
            <a:pPr algn="ctr">
              <a:lnSpc>
                <a:spcPct val="150000"/>
              </a:lnSpc>
            </a:pPr>
            <a:endParaRPr 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029" y="4677660"/>
            <a:ext cx="5290309" cy="1231903"/>
          </a:xfrm>
          <a:prstGeom prst="rect">
            <a:avLst/>
          </a:prstGeom>
          <a:solidFill>
            <a:srgbClr val="FA7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7" tIns="43348" rIns="86697" bIns="43348" rtlCol="0" anchor="ctr"/>
          <a:lstStyle/>
          <a:p>
            <a:pPr algn="ctr">
              <a:lnSpc>
                <a:spcPct val="150000"/>
              </a:lnSpc>
            </a:pPr>
            <a:endParaRPr 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0" y="2109895"/>
            <a:ext cx="5285721" cy="2504744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7" tIns="43348" rIns="86697" bIns="43348" rtlCol="0" anchor="ctr"/>
          <a:lstStyle/>
          <a:p>
            <a:pPr algn="ctr">
              <a:lnSpc>
                <a:spcPct val="150000"/>
              </a:lnSpc>
            </a:pPr>
            <a:endParaRPr 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0126" y="4677657"/>
            <a:ext cx="5291224" cy="123629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7" tIns="43348" rIns="86697" bIns="43348" rtlCol="0" anchor="ctr"/>
          <a:lstStyle/>
          <a:p>
            <a:pPr algn="ctr">
              <a:lnSpc>
                <a:spcPct val="150000"/>
              </a:lnSpc>
            </a:pPr>
            <a:endParaRPr 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1032672" y="5094080"/>
            <a:ext cx="4642649" cy="7980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Please replace the text content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Add related headlines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Edit text content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You can also copy your content directly to this 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Please replace the text content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</a:p>
        </p:txBody>
      </p:sp>
      <p:sp>
        <p:nvSpPr>
          <p:cNvPr id="10" name="TextBox 16"/>
          <p:cNvSpPr txBox="1"/>
          <p:nvPr/>
        </p:nvSpPr>
        <p:spPr>
          <a:xfrm>
            <a:off x="1032671" y="4789963"/>
            <a:ext cx="466756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Click Please replace the text content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6466020" y="5098748"/>
            <a:ext cx="4642649" cy="7980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Please replace the text content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Add related headlines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Edit text content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You can also copy your content directly to this 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Please replace the text content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Add related headlines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6466019" y="4794631"/>
            <a:ext cx="466756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Click Please replace the text content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6C5969E-08A0-4240-A48E-B5C7007CD4C1}"/>
              </a:ext>
            </a:extLst>
          </p:cNvPr>
          <p:cNvSpPr txBox="1"/>
          <p:nvPr/>
        </p:nvSpPr>
        <p:spPr>
          <a:xfrm>
            <a:off x="3811560" y="294013"/>
            <a:ext cx="4568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03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plan</a:t>
            </a:r>
            <a:endParaRPr lang="zh-CN" altLang="en-US" sz="3200" b="1" spc="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D8FFF54-D0F3-4A37-868A-859E11562CED}"/>
              </a:ext>
            </a:extLst>
          </p:cNvPr>
          <p:cNvSpPr/>
          <p:nvPr/>
        </p:nvSpPr>
        <p:spPr>
          <a:xfrm>
            <a:off x="4922481" y="1001899"/>
            <a:ext cx="23470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Inviting partners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850"/>
                            </p:stCondLst>
                            <p:childTnLst>
                              <p:par>
                                <p:cTn id="3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2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7235312" y="2390497"/>
            <a:ext cx="41184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altLang="zh-CN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6400797" y="3255268"/>
            <a:ext cx="4064506" cy="0"/>
          </a:xfrm>
          <a:prstGeom prst="line">
            <a:avLst/>
          </a:prstGeom>
          <a:noFill/>
          <a:ln w="9525" cap="flat" cmpd="sng" algn="ctr">
            <a:solidFill>
              <a:srgbClr val="FEE39A"/>
            </a:solidFill>
            <a:prstDash val="dash"/>
          </a:ln>
          <a:effectLst/>
        </p:spPr>
      </p:cxnSp>
      <p:grpSp>
        <p:nvGrpSpPr>
          <p:cNvPr id="8" name="组合 7"/>
          <p:cNvGrpSpPr/>
          <p:nvPr/>
        </p:nvGrpSpPr>
        <p:grpSpPr>
          <a:xfrm>
            <a:off x="1035448" y="1775262"/>
            <a:ext cx="4618429" cy="4082910"/>
            <a:chOff x="512440" y="949532"/>
            <a:chExt cx="3771528" cy="3334209"/>
          </a:xfrm>
        </p:grpSpPr>
        <p:pic>
          <p:nvPicPr>
            <p:cNvPr id="9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78"/>
            <a:stretch>
              <a:fillRect/>
            </a:stretch>
          </p:blipFill>
          <p:spPr>
            <a:xfrm>
              <a:off x="512440" y="949532"/>
              <a:ext cx="3771528" cy="3334209"/>
            </a:xfrm>
            <a:prstGeom prst="rect">
              <a:avLst/>
            </a:prstGeom>
            <a:effectLst>
              <a:reflection blurRad="6350" endPos="14000" dir="5400000" sy="-100000" algn="bl" rotWithShape="0"/>
            </a:effec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7242" y="1160393"/>
              <a:ext cx="3375557" cy="2172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透明"/>
            <p:cNvSpPr/>
            <p:nvPr/>
          </p:nvSpPr>
          <p:spPr bwMode="auto">
            <a:xfrm>
              <a:off x="2343885" y="1156746"/>
              <a:ext cx="1738915" cy="2176456"/>
            </a:xfrm>
            <a:custGeom>
              <a:avLst/>
              <a:gdLst>
                <a:gd name="T0" fmla="*/ 1682 w 1682"/>
                <a:gd name="T1" fmla="*/ 0 h 2069"/>
                <a:gd name="T2" fmla="*/ 789 w 1682"/>
                <a:gd name="T3" fmla="*/ 0 h 2069"/>
                <a:gd name="T4" fmla="*/ 0 w 1682"/>
                <a:gd name="T5" fmla="*/ 2069 h 2069"/>
                <a:gd name="T6" fmla="*/ 1682 w 1682"/>
                <a:gd name="T7" fmla="*/ 2069 h 2069"/>
                <a:gd name="T8" fmla="*/ 1682 w 1682"/>
                <a:gd name="T9" fmla="*/ 0 h 2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2" h="2069">
                  <a:moveTo>
                    <a:pt x="1682" y="0"/>
                  </a:moveTo>
                  <a:lnTo>
                    <a:pt x="789" y="0"/>
                  </a:lnTo>
                  <a:lnTo>
                    <a:pt x="0" y="2069"/>
                  </a:lnTo>
                  <a:lnTo>
                    <a:pt x="1682" y="2069"/>
                  </a:lnTo>
                  <a:lnTo>
                    <a:pt x="1682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30000"/>
                  </a:schemeClr>
                </a:gs>
                <a:gs pos="23000">
                  <a:schemeClr val="bg1">
                    <a:alpha val="2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349596" y="1807334"/>
            <a:ext cx="734055" cy="734055"/>
            <a:chOff x="4499992" y="267494"/>
            <a:chExt cx="599448" cy="599448"/>
          </a:xfrm>
        </p:grpSpPr>
        <p:grpSp>
          <p:nvGrpSpPr>
            <p:cNvPr id="13" name="组合 12"/>
            <p:cNvGrpSpPr/>
            <p:nvPr/>
          </p:nvGrpSpPr>
          <p:grpSpPr>
            <a:xfrm>
              <a:off x="4499992" y="267494"/>
              <a:ext cx="599448" cy="599448"/>
              <a:chOff x="4131160" y="713581"/>
              <a:chExt cx="881684" cy="881684"/>
            </a:xfrm>
          </p:grpSpPr>
          <p:sp>
            <p:nvSpPr>
              <p:cNvPr id="15" name="椭圆 14"/>
              <p:cNvSpPr/>
              <p:nvPr/>
            </p:nvSpPr>
            <p:spPr>
              <a:xfrm>
                <a:off x="4131160" y="713581"/>
                <a:ext cx="881684" cy="881684"/>
              </a:xfrm>
              <a:prstGeom prst="ellipse">
                <a:avLst/>
              </a:prstGeom>
              <a:gradFill flip="none" rotWithShape="1">
                <a:gsLst>
                  <a:gs pos="45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8000000" scaled="0"/>
                <a:tileRect/>
              </a:gradFill>
              <a:ln w="63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17400000" scaled="0"/>
                </a:gradFill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4237176" y="819597"/>
                <a:ext cx="669652" cy="669652"/>
              </a:xfrm>
              <a:prstGeom prst="ellipse">
                <a:avLst/>
              </a:prstGeom>
              <a:solidFill>
                <a:srgbClr val="FA70BD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5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4" name="Freeform 70"/>
            <p:cNvSpPr>
              <a:spLocks noEditPoints="1"/>
            </p:cNvSpPr>
            <p:nvPr/>
          </p:nvSpPr>
          <p:spPr bwMode="auto">
            <a:xfrm>
              <a:off x="4679089" y="422857"/>
              <a:ext cx="241254" cy="288722"/>
            </a:xfrm>
            <a:custGeom>
              <a:avLst/>
              <a:gdLst>
                <a:gd name="T0" fmla="*/ 346 w 346"/>
                <a:gd name="T1" fmla="*/ 77 h 414"/>
                <a:gd name="T2" fmla="*/ 345 w 346"/>
                <a:gd name="T3" fmla="*/ 75 h 414"/>
                <a:gd name="T4" fmla="*/ 345 w 346"/>
                <a:gd name="T5" fmla="*/ 74 h 414"/>
                <a:gd name="T6" fmla="*/ 343 w 346"/>
                <a:gd name="T7" fmla="*/ 72 h 414"/>
                <a:gd name="T8" fmla="*/ 273 w 346"/>
                <a:gd name="T9" fmla="*/ 2 h 414"/>
                <a:gd name="T10" fmla="*/ 271 w 346"/>
                <a:gd name="T11" fmla="*/ 0 h 414"/>
                <a:gd name="T12" fmla="*/ 270 w 346"/>
                <a:gd name="T13" fmla="*/ 0 h 414"/>
                <a:gd name="T14" fmla="*/ 268 w 346"/>
                <a:gd name="T15" fmla="*/ 0 h 414"/>
                <a:gd name="T16" fmla="*/ 268 w 346"/>
                <a:gd name="T17" fmla="*/ 0 h 414"/>
                <a:gd name="T18" fmla="*/ 7 w 346"/>
                <a:gd name="T19" fmla="*/ 0 h 414"/>
                <a:gd name="T20" fmla="*/ 0 w 346"/>
                <a:gd name="T21" fmla="*/ 7 h 414"/>
                <a:gd name="T22" fmla="*/ 0 w 346"/>
                <a:gd name="T23" fmla="*/ 407 h 414"/>
                <a:gd name="T24" fmla="*/ 7 w 346"/>
                <a:gd name="T25" fmla="*/ 414 h 414"/>
                <a:gd name="T26" fmla="*/ 338 w 346"/>
                <a:gd name="T27" fmla="*/ 414 h 414"/>
                <a:gd name="T28" fmla="*/ 346 w 346"/>
                <a:gd name="T29" fmla="*/ 407 h 414"/>
                <a:gd name="T30" fmla="*/ 346 w 346"/>
                <a:gd name="T31" fmla="*/ 77 h 414"/>
                <a:gd name="T32" fmla="*/ 346 w 346"/>
                <a:gd name="T33" fmla="*/ 77 h 414"/>
                <a:gd name="T34" fmla="*/ 275 w 346"/>
                <a:gd name="T35" fmla="*/ 25 h 414"/>
                <a:gd name="T36" fmla="*/ 320 w 346"/>
                <a:gd name="T37" fmla="*/ 70 h 414"/>
                <a:gd name="T38" fmla="*/ 275 w 346"/>
                <a:gd name="T39" fmla="*/ 70 h 414"/>
                <a:gd name="T40" fmla="*/ 275 w 346"/>
                <a:gd name="T41" fmla="*/ 25 h 414"/>
                <a:gd name="T42" fmla="*/ 14 w 346"/>
                <a:gd name="T43" fmla="*/ 400 h 414"/>
                <a:gd name="T44" fmla="*/ 14 w 346"/>
                <a:gd name="T45" fmla="*/ 14 h 414"/>
                <a:gd name="T46" fmla="*/ 260 w 346"/>
                <a:gd name="T47" fmla="*/ 14 h 414"/>
                <a:gd name="T48" fmla="*/ 260 w 346"/>
                <a:gd name="T49" fmla="*/ 77 h 414"/>
                <a:gd name="T50" fmla="*/ 268 w 346"/>
                <a:gd name="T51" fmla="*/ 85 h 414"/>
                <a:gd name="T52" fmla="*/ 331 w 346"/>
                <a:gd name="T53" fmla="*/ 85 h 414"/>
                <a:gd name="T54" fmla="*/ 331 w 346"/>
                <a:gd name="T55" fmla="*/ 400 h 414"/>
                <a:gd name="T56" fmla="*/ 14 w 346"/>
                <a:gd name="T57" fmla="*/ 40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6" h="414">
                  <a:moveTo>
                    <a:pt x="346" y="77"/>
                  </a:moveTo>
                  <a:cubicBezTo>
                    <a:pt x="345" y="76"/>
                    <a:pt x="345" y="76"/>
                    <a:pt x="345" y="75"/>
                  </a:cubicBezTo>
                  <a:cubicBezTo>
                    <a:pt x="345" y="75"/>
                    <a:pt x="345" y="75"/>
                    <a:pt x="345" y="74"/>
                  </a:cubicBezTo>
                  <a:cubicBezTo>
                    <a:pt x="345" y="74"/>
                    <a:pt x="344" y="73"/>
                    <a:pt x="343" y="72"/>
                  </a:cubicBezTo>
                  <a:cubicBezTo>
                    <a:pt x="273" y="2"/>
                    <a:pt x="273" y="2"/>
                    <a:pt x="273" y="2"/>
                  </a:cubicBezTo>
                  <a:cubicBezTo>
                    <a:pt x="272" y="1"/>
                    <a:pt x="272" y="1"/>
                    <a:pt x="271" y="0"/>
                  </a:cubicBezTo>
                  <a:cubicBezTo>
                    <a:pt x="271" y="0"/>
                    <a:pt x="27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ubicBezTo>
                    <a:pt x="268" y="0"/>
                    <a:pt x="268" y="0"/>
                    <a:pt x="26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0" y="411"/>
                    <a:pt x="3" y="414"/>
                    <a:pt x="7" y="414"/>
                  </a:cubicBezTo>
                  <a:cubicBezTo>
                    <a:pt x="338" y="414"/>
                    <a:pt x="338" y="414"/>
                    <a:pt x="338" y="414"/>
                  </a:cubicBezTo>
                  <a:cubicBezTo>
                    <a:pt x="342" y="414"/>
                    <a:pt x="346" y="411"/>
                    <a:pt x="346" y="407"/>
                  </a:cubicBezTo>
                  <a:cubicBezTo>
                    <a:pt x="346" y="77"/>
                    <a:pt x="346" y="77"/>
                    <a:pt x="346" y="77"/>
                  </a:cubicBezTo>
                  <a:cubicBezTo>
                    <a:pt x="346" y="77"/>
                    <a:pt x="346" y="77"/>
                    <a:pt x="346" y="77"/>
                  </a:cubicBezTo>
                  <a:close/>
                  <a:moveTo>
                    <a:pt x="275" y="25"/>
                  </a:moveTo>
                  <a:cubicBezTo>
                    <a:pt x="320" y="70"/>
                    <a:pt x="320" y="70"/>
                    <a:pt x="320" y="70"/>
                  </a:cubicBezTo>
                  <a:cubicBezTo>
                    <a:pt x="275" y="70"/>
                    <a:pt x="275" y="70"/>
                    <a:pt x="275" y="70"/>
                  </a:cubicBezTo>
                  <a:lnTo>
                    <a:pt x="275" y="25"/>
                  </a:lnTo>
                  <a:close/>
                  <a:moveTo>
                    <a:pt x="14" y="40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260" y="14"/>
                    <a:pt x="260" y="14"/>
                    <a:pt x="260" y="14"/>
                  </a:cubicBezTo>
                  <a:cubicBezTo>
                    <a:pt x="260" y="77"/>
                    <a:pt x="260" y="77"/>
                    <a:pt x="260" y="77"/>
                  </a:cubicBezTo>
                  <a:cubicBezTo>
                    <a:pt x="260" y="81"/>
                    <a:pt x="264" y="85"/>
                    <a:pt x="268" y="85"/>
                  </a:cubicBezTo>
                  <a:cubicBezTo>
                    <a:pt x="331" y="85"/>
                    <a:pt x="331" y="85"/>
                    <a:pt x="331" y="85"/>
                  </a:cubicBezTo>
                  <a:cubicBezTo>
                    <a:pt x="331" y="400"/>
                    <a:pt x="331" y="400"/>
                    <a:pt x="331" y="400"/>
                  </a:cubicBezTo>
                  <a:lnTo>
                    <a:pt x="1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68571" tIns="34286" rIns="68571" bIns="34286" numCol="1" anchor="t" anchorCtr="0" compatLnSpc="1"/>
            <a:lstStyle/>
            <a:p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368491" y="3595568"/>
            <a:ext cx="734055" cy="734055"/>
            <a:chOff x="5418452" y="307702"/>
            <a:chExt cx="599448" cy="599448"/>
          </a:xfrm>
        </p:grpSpPr>
        <p:grpSp>
          <p:nvGrpSpPr>
            <p:cNvPr id="18" name="组合 17"/>
            <p:cNvGrpSpPr/>
            <p:nvPr/>
          </p:nvGrpSpPr>
          <p:grpSpPr>
            <a:xfrm>
              <a:off x="5418452" y="307702"/>
              <a:ext cx="599448" cy="599448"/>
              <a:chOff x="4131160" y="713581"/>
              <a:chExt cx="881684" cy="881684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4131160" y="713581"/>
                <a:ext cx="881684" cy="881684"/>
              </a:xfrm>
              <a:prstGeom prst="ellipse">
                <a:avLst/>
              </a:prstGeom>
              <a:gradFill flip="none" rotWithShape="1">
                <a:gsLst>
                  <a:gs pos="45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8000000" scaled="0"/>
                <a:tileRect/>
              </a:gradFill>
              <a:ln w="63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17400000" scaled="0"/>
                </a:gradFill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4237176" y="819597"/>
                <a:ext cx="669652" cy="669652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5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rgbClr val="E84B3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9" name="Freeform 72"/>
            <p:cNvSpPr>
              <a:spLocks noEditPoints="1"/>
            </p:cNvSpPr>
            <p:nvPr/>
          </p:nvSpPr>
          <p:spPr bwMode="auto">
            <a:xfrm>
              <a:off x="5580112" y="455050"/>
              <a:ext cx="297176" cy="297712"/>
            </a:xfrm>
            <a:custGeom>
              <a:avLst/>
              <a:gdLst>
                <a:gd name="T0" fmla="*/ 337 w 411"/>
                <a:gd name="T1" fmla="*/ 198 h 412"/>
                <a:gd name="T2" fmla="*/ 284 w 411"/>
                <a:gd name="T3" fmla="*/ 220 h 412"/>
                <a:gd name="T4" fmla="*/ 249 w 411"/>
                <a:gd name="T5" fmla="*/ 185 h 412"/>
                <a:gd name="T6" fmla="*/ 283 w 411"/>
                <a:gd name="T7" fmla="*/ 107 h 412"/>
                <a:gd name="T8" fmla="*/ 176 w 411"/>
                <a:gd name="T9" fmla="*/ 0 h 412"/>
                <a:gd name="T10" fmla="*/ 68 w 411"/>
                <a:gd name="T11" fmla="*/ 107 h 412"/>
                <a:gd name="T12" fmla="*/ 116 w 411"/>
                <a:gd name="T13" fmla="*/ 196 h 412"/>
                <a:gd name="T14" fmla="*/ 96 w 411"/>
                <a:gd name="T15" fmla="*/ 266 h 412"/>
                <a:gd name="T16" fmla="*/ 74 w 411"/>
                <a:gd name="T17" fmla="*/ 263 h 412"/>
                <a:gd name="T18" fmla="*/ 0 w 411"/>
                <a:gd name="T19" fmla="*/ 337 h 412"/>
                <a:gd name="T20" fmla="*/ 74 w 411"/>
                <a:gd name="T21" fmla="*/ 412 h 412"/>
                <a:gd name="T22" fmla="*/ 149 w 411"/>
                <a:gd name="T23" fmla="*/ 337 h 412"/>
                <a:gd name="T24" fmla="*/ 110 w 411"/>
                <a:gd name="T25" fmla="*/ 272 h 412"/>
                <a:gd name="T26" fmla="*/ 130 w 411"/>
                <a:gd name="T27" fmla="*/ 204 h 412"/>
                <a:gd name="T28" fmla="*/ 176 w 411"/>
                <a:gd name="T29" fmla="*/ 214 h 412"/>
                <a:gd name="T30" fmla="*/ 238 w 411"/>
                <a:gd name="T31" fmla="*/ 195 h 412"/>
                <a:gd name="T32" fmla="*/ 275 w 411"/>
                <a:gd name="T33" fmla="*/ 232 h 412"/>
                <a:gd name="T34" fmla="*/ 262 w 411"/>
                <a:gd name="T35" fmla="*/ 273 h 412"/>
                <a:gd name="T36" fmla="*/ 337 w 411"/>
                <a:gd name="T37" fmla="*/ 347 h 412"/>
                <a:gd name="T38" fmla="*/ 411 w 411"/>
                <a:gd name="T39" fmla="*/ 273 h 412"/>
                <a:gd name="T40" fmla="*/ 337 w 411"/>
                <a:gd name="T41" fmla="*/ 198 h 412"/>
                <a:gd name="T42" fmla="*/ 134 w 411"/>
                <a:gd name="T43" fmla="*/ 337 h 412"/>
                <a:gd name="T44" fmla="*/ 74 w 411"/>
                <a:gd name="T45" fmla="*/ 397 h 412"/>
                <a:gd name="T46" fmla="*/ 14 w 411"/>
                <a:gd name="T47" fmla="*/ 337 h 412"/>
                <a:gd name="T48" fmla="*/ 74 w 411"/>
                <a:gd name="T49" fmla="*/ 278 h 412"/>
                <a:gd name="T50" fmla="*/ 134 w 411"/>
                <a:gd name="T51" fmla="*/ 337 h 412"/>
                <a:gd name="T52" fmla="*/ 83 w 411"/>
                <a:gd name="T53" fmla="*/ 107 h 412"/>
                <a:gd name="T54" fmla="*/ 176 w 411"/>
                <a:gd name="T55" fmla="*/ 14 h 412"/>
                <a:gd name="T56" fmla="*/ 268 w 411"/>
                <a:gd name="T57" fmla="*/ 107 h 412"/>
                <a:gd name="T58" fmla="*/ 176 w 411"/>
                <a:gd name="T59" fmla="*/ 200 h 412"/>
                <a:gd name="T60" fmla="*/ 83 w 411"/>
                <a:gd name="T61" fmla="*/ 107 h 412"/>
                <a:gd name="T62" fmla="*/ 337 w 411"/>
                <a:gd name="T63" fmla="*/ 332 h 412"/>
                <a:gd name="T64" fmla="*/ 277 w 411"/>
                <a:gd name="T65" fmla="*/ 273 h 412"/>
                <a:gd name="T66" fmla="*/ 337 w 411"/>
                <a:gd name="T67" fmla="*/ 213 h 412"/>
                <a:gd name="T68" fmla="*/ 397 w 411"/>
                <a:gd name="T69" fmla="*/ 273 h 412"/>
                <a:gd name="T70" fmla="*/ 337 w 411"/>
                <a:gd name="T71" fmla="*/ 33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1" h="412">
                  <a:moveTo>
                    <a:pt x="337" y="198"/>
                  </a:moveTo>
                  <a:cubicBezTo>
                    <a:pt x="316" y="198"/>
                    <a:pt x="298" y="206"/>
                    <a:pt x="284" y="220"/>
                  </a:cubicBezTo>
                  <a:cubicBezTo>
                    <a:pt x="249" y="185"/>
                    <a:pt x="249" y="185"/>
                    <a:pt x="249" y="185"/>
                  </a:cubicBezTo>
                  <a:cubicBezTo>
                    <a:pt x="270" y="166"/>
                    <a:pt x="283" y="138"/>
                    <a:pt x="283" y="107"/>
                  </a:cubicBezTo>
                  <a:cubicBezTo>
                    <a:pt x="283" y="48"/>
                    <a:pt x="235" y="0"/>
                    <a:pt x="176" y="0"/>
                  </a:cubicBezTo>
                  <a:cubicBezTo>
                    <a:pt x="117" y="0"/>
                    <a:pt x="68" y="48"/>
                    <a:pt x="68" y="107"/>
                  </a:cubicBezTo>
                  <a:cubicBezTo>
                    <a:pt x="68" y="144"/>
                    <a:pt x="88" y="177"/>
                    <a:pt x="116" y="196"/>
                  </a:cubicBezTo>
                  <a:cubicBezTo>
                    <a:pt x="96" y="266"/>
                    <a:pt x="96" y="266"/>
                    <a:pt x="96" y="266"/>
                  </a:cubicBezTo>
                  <a:cubicBezTo>
                    <a:pt x="89" y="264"/>
                    <a:pt x="82" y="263"/>
                    <a:pt x="74" y="263"/>
                  </a:cubicBezTo>
                  <a:cubicBezTo>
                    <a:pt x="33" y="263"/>
                    <a:pt x="0" y="296"/>
                    <a:pt x="0" y="337"/>
                  </a:cubicBezTo>
                  <a:cubicBezTo>
                    <a:pt x="0" y="378"/>
                    <a:pt x="33" y="412"/>
                    <a:pt x="74" y="412"/>
                  </a:cubicBezTo>
                  <a:cubicBezTo>
                    <a:pt x="115" y="412"/>
                    <a:pt x="149" y="378"/>
                    <a:pt x="149" y="337"/>
                  </a:cubicBezTo>
                  <a:cubicBezTo>
                    <a:pt x="149" y="309"/>
                    <a:pt x="133" y="284"/>
                    <a:pt x="110" y="272"/>
                  </a:cubicBezTo>
                  <a:cubicBezTo>
                    <a:pt x="130" y="204"/>
                    <a:pt x="130" y="204"/>
                    <a:pt x="130" y="204"/>
                  </a:cubicBezTo>
                  <a:cubicBezTo>
                    <a:pt x="144" y="210"/>
                    <a:pt x="159" y="214"/>
                    <a:pt x="176" y="214"/>
                  </a:cubicBezTo>
                  <a:cubicBezTo>
                    <a:pt x="199" y="214"/>
                    <a:pt x="220" y="207"/>
                    <a:pt x="238" y="195"/>
                  </a:cubicBezTo>
                  <a:cubicBezTo>
                    <a:pt x="275" y="232"/>
                    <a:pt x="275" y="232"/>
                    <a:pt x="275" y="232"/>
                  </a:cubicBezTo>
                  <a:cubicBezTo>
                    <a:pt x="267" y="243"/>
                    <a:pt x="262" y="257"/>
                    <a:pt x="262" y="273"/>
                  </a:cubicBezTo>
                  <a:cubicBezTo>
                    <a:pt x="262" y="314"/>
                    <a:pt x="296" y="347"/>
                    <a:pt x="337" y="347"/>
                  </a:cubicBezTo>
                  <a:cubicBezTo>
                    <a:pt x="378" y="347"/>
                    <a:pt x="411" y="314"/>
                    <a:pt x="411" y="273"/>
                  </a:cubicBezTo>
                  <a:cubicBezTo>
                    <a:pt x="411" y="231"/>
                    <a:pt x="378" y="198"/>
                    <a:pt x="337" y="198"/>
                  </a:cubicBezTo>
                  <a:close/>
                  <a:moveTo>
                    <a:pt x="134" y="337"/>
                  </a:moveTo>
                  <a:cubicBezTo>
                    <a:pt x="134" y="370"/>
                    <a:pt x="107" y="397"/>
                    <a:pt x="74" y="397"/>
                  </a:cubicBezTo>
                  <a:cubicBezTo>
                    <a:pt x="41" y="397"/>
                    <a:pt x="14" y="370"/>
                    <a:pt x="14" y="337"/>
                  </a:cubicBezTo>
                  <a:cubicBezTo>
                    <a:pt x="14" y="304"/>
                    <a:pt x="41" y="278"/>
                    <a:pt x="74" y="278"/>
                  </a:cubicBezTo>
                  <a:cubicBezTo>
                    <a:pt x="107" y="278"/>
                    <a:pt x="134" y="304"/>
                    <a:pt x="134" y="337"/>
                  </a:cubicBezTo>
                  <a:close/>
                  <a:moveTo>
                    <a:pt x="83" y="107"/>
                  </a:moveTo>
                  <a:cubicBezTo>
                    <a:pt x="83" y="56"/>
                    <a:pt x="125" y="14"/>
                    <a:pt x="176" y="14"/>
                  </a:cubicBezTo>
                  <a:cubicBezTo>
                    <a:pt x="227" y="14"/>
                    <a:pt x="268" y="56"/>
                    <a:pt x="268" y="107"/>
                  </a:cubicBezTo>
                  <a:cubicBezTo>
                    <a:pt x="268" y="158"/>
                    <a:pt x="227" y="200"/>
                    <a:pt x="176" y="200"/>
                  </a:cubicBezTo>
                  <a:cubicBezTo>
                    <a:pt x="125" y="200"/>
                    <a:pt x="83" y="158"/>
                    <a:pt x="83" y="107"/>
                  </a:cubicBezTo>
                  <a:close/>
                  <a:moveTo>
                    <a:pt x="337" y="332"/>
                  </a:moveTo>
                  <a:cubicBezTo>
                    <a:pt x="304" y="332"/>
                    <a:pt x="277" y="306"/>
                    <a:pt x="277" y="273"/>
                  </a:cubicBezTo>
                  <a:cubicBezTo>
                    <a:pt x="277" y="240"/>
                    <a:pt x="304" y="213"/>
                    <a:pt x="337" y="213"/>
                  </a:cubicBezTo>
                  <a:cubicBezTo>
                    <a:pt x="370" y="213"/>
                    <a:pt x="397" y="240"/>
                    <a:pt x="397" y="273"/>
                  </a:cubicBezTo>
                  <a:cubicBezTo>
                    <a:pt x="397" y="306"/>
                    <a:pt x="370" y="332"/>
                    <a:pt x="337" y="3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68571" tIns="34286" rIns="68571" bIns="34286" numCol="1" anchor="t" anchorCtr="0" compatLnSpc="1"/>
            <a:lstStyle/>
            <a:p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2" name="TextBox 2"/>
          <p:cNvSpPr txBox="1"/>
          <p:nvPr/>
        </p:nvSpPr>
        <p:spPr>
          <a:xfrm>
            <a:off x="7235313" y="1797590"/>
            <a:ext cx="340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Site requirements</a:t>
            </a:r>
            <a:endParaRPr lang="zh-CN" altLang="en-US" sz="24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2"/>
          <p:cNvSpPr txBox="1"/>
          <p:nvPr/>
        </p:nvSpPr>
        <p:spPr>
          <a:xfrm>
            <a:off x="7235312" y="3640552"/>
            <a:ext cx="4845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Alternative site basics</a:t>
            </a:r>
            <a:endParaRPr lang="zh-CN" altLang="en-US" sz="24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2"/>
          <p:cNvSpPr txBox="1"/>
          <p:nvPr/>
        </p:nvSpPr>
        <p:spPr>
          <a:xfrm>
            <a:off x="7235313" y="4621977"/>
            <a:ext cx="411848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altLang="zh-CN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endParaRPr lang="zh-CN" altLang="en-US" sz="1100" spc="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5" name="TextBox 2"/>
          <p:cNvSpPr txBox="1"/>
          <p:nvPr/>
        </p:nvSpPr>
        <p:spPr>
          <a:xfrm>
            <a:off x="7235313" y="4193853"/>
            <a:ext cx="340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altLang="zh-CN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Grand Hyatt Hotel</a:t>
            </a:r>
            <a:endParaRPr lang="zh-CN" altLang="en-US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TextBox 2"/>
          <p:cNvSpPr txBox="1"/>
          <p:nvPr/>
        </p:nvSpPr>
        <p:spPr>
          <a:xfrm>
            <a:off x="7248128" y="5595441"/>
            <a:ext cx="41184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altLang="zh-CN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1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</a:p>
        </p:txBody>
      </p:sp>
      <p:sp>
        <p:nvSpPr>
          <p:cNvPr id="27" name="TextBox 2"/>
          <p:cNvSpPr txBox="1"/>
          <p:nvPr/>
        </p:nvSpPr>
        <p:spPr>
          <a:xfrm>
            <a:off x="7248128" y="5225467"/>
            <a:ext cx="340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altLang="zh-CN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Shanghai Grand Theatre</a:t>
            </a:r>
            <a:endParaRPr lang="zh-CN" altLang="en-US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65FDF36-2091-492D-90CA-A858FADF79F7}"/>
              </a:ext>
            </a:extLst>
          </p:cNvPr>
          <p:cNvSpPr txBox="1"/>
          <p:nvPr/>
        </p:nvSpPr>
        <p:spPr>
          <a:xfrm>
            <a:off x="3811560" y="294013"/>
            <a:ext cx="4568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03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plan</a:t>
            </a:r>
            <a:endParaRPr lang="zh-CN" altLang="en-US" sz="3200" b="1" spc="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8ABB5E4E-7E44-4400-82F0-8D3E1528E62E}"/>
              </a:ext>
            </a:extLst>
          </p:cNvPr>
          <p:cNvSpPr/>
          <p:nvPr/>
        </p:nvSpPr>
        <p:spPr>
          <a:xfrm>
            <a:off x="4632881" y="1001899"/>
            <a:ext cx="29262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Activity site selection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22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3" grpId="0"/>
      <p:bldP spid="24" grpId="0"/>
      <p:bldP spid="25" grpId="0"/>
      <p:bldP spid="26" grpId="0"/>
      <p:bldP spid="27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武器&#10;&#10;已生成高可信度的说明">
            <a:extLst>
              <a:ext uri="{FF2B5EF4-FFF2-40B4-BE49-F238E27FC236}">
                <a16:creationId xmlns:a16="http://schemas.microsoft.com/office/drawing/2014/main" id="{5A88E1A3-5840-402D-8479-39A2C3C9B2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78" y="804643"/>
            <a:ext cx="6006422" cy="55057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83F7B41-65C9-4F18-BDB6-2CA479386E5C}"/>
              </a:ext>
            </a:extLst>
          </p:cNvPr>
          <p:cNvSpPr txBox="1"/>
          <p:nvPr/>
        </p:nvSpPr>
        <p:spPr>
          <a:xfrm>
            <a:off x="5368878" y="1912260"/>
            <a:ext cx="14542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造字工房坚黑（非商用）常规体" pitchFamily="2" charset="-122"/>
                <a:ea typeface="造字工房坚黑（非商用）常规体" pitchFamily="2" charset="-122"/>
              </a:rPr>
              <a:t>04</a:t>
            </a:r>
            <a:endParaRPr lang="zh-CN" altLang="en-US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造字工房坚黑（非商用）常规体" pitchFamily="2" charset="-122"/>
              <a:ea typeface="造字工房坚黑（非商用）常规体" pitchFamily="2" charset="-122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94406CC0-DDB6-49FF-BAE3-B51762DC1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271" y="5077668"/>
            <a:ext cx="44901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Swis721 Lt BT" panose="020B0403020202020204" pitchFamily="34" charset="0"/>
                <a:ea typeface="微软雅黑" panose="020B0503020204020204" pitchFamily="34" charset="-122"/>
                <a:cs typeface="LilyUPC" panose="020B0604020202020204" pitchFamily="34" charset="-34"/>
                <a:sym typeface="微软雅黑" panose="020B0503020204020204" pitchFamily="34" charset="-122"/>
              </a:rPr>
              <a:t>Click to enter specific text content Click to enter specific text content </a:t>
            </a: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5E44CAC-C654-4700-B9EC-F112D61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8198" y="3719507"/>
            <a:ext cx="67342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Activity budget</a:t>
            </a:r>
            <a:endParaRPr lang="zh-CN" altLang="en-US" sz="5400" b="1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1741E4D7-9ED1-40B8-914F-7EAF79DA89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271" y="3429000"/>
            <a:ext cx="4450244" cy="0"/>
          </a:xfrm>
          <a:prstGeom prst="line">
            <a:avLst/>
          </a:prstGeom>
          <a:noFill/>
          <a:ln w="25400">
            <a:solidFill>
              <a:schemeClr val="bg1">
                <a:alpha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944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800"/>
                            </p:stCondLst>
                            <p:childTnLst>
                              <p:par>
                                <p:cTn id="2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Placeholder 33"/>
          <p:cNvSpPr txBox="1">
            <a:spLocks/>
          </p:cNvSpPr>
          <p:nvPr/>
        </p:nvSpPr>
        <p:spPr>
          <a:xfrm>
            <a:off x="1453282" y="2104090"/>
            <a:ext cx="9778598" cy="859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Edit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You can also copy your content directly to this 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。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Edit text content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71443" y="1572068"/>
            <a:ext cx="3759042" cy="3354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the text content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CCABFE25-D727-4475-A62F-E0B2496B6C9D}"/>
              </a:ext>
            </a:extLst>
          </p:cNvPr>
          <p:cNvSpPr txBox="1"/>
          <p:nvPr/>
        </p:nvSpPr>
        <p:spPr>
          <a:xfrm>
            <a:off x="3437258" y="294013"/>
            <a:ext cx="53174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04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budget</a:t>
            </a:r>
            <a:endParaRPr lang="zh-CN" altLang="en-US" sz="3200" b="1" spc="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EE3EA64-ABD6-4D2A-900C-4F6248A7C771}"/>
              </a:ext>
            </a:extLst>
          </p:cNvPr>
          <p:cNvSpPr/>
          <p:nvPr/>
        </p:nvSpPr>
        <p:spPr>
          <a:xfrm>
            <a:off x="4632881" y="1001899"/>
            <a:ext cx="29262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Activity site selection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graphicFrame>
        <p:nvGraphicFramePr>
          <p:cNvPr id="37" name="图表 36">
            <a:extLst>
              <a:ext uri="{FF2B5EF4-FFF2-40B4-BE49-F238E27FC236}">
                <a16:creationId xmlns:a16="http://schemas.microsoft.com/office/drawing/2014/main" id="{D548A040-49A3-4B36-B37B-E662E4CCF1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267320"/>
              </p:ext>
            </p:extLst>
          </p:nvPr>
        </p:nvGraphicFramePr>
        <p:xfrm>
          <a:off x="1453282" y="2889515"/>
          <a:ext cx="9656677" cy="3084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569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36" grpId="0"/>
      <p:bldGraphic spid="37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武器&#10;&#10;已生成高可信度的说明">
            <a:extLst>
              <a:ext uri="{FF2B5EF4-FFF2-40B4-BE49-F238E27FC236}">
                <a16:creationId xmlns:a16="http://schemas.microsoft.com/office/drawing/2014/main" id="{C42D53CB-BDFF-47F6-AD4E-1D4E12893D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78" y="1414243"/>
            <a:ext cx="4415289" cy="4047229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2F2D5C7E-451D-40BA-BD10-146E7C94F0CB}"/>
              </a:ext>
            </a:extLst>
          </p:cNvPr>
          <p:cNvSpPr>
            <a:spLocks/>
          </p:cNvSpPr>
          <p:nvPr/>
        </p:nvSpPr>
        <p:spPr bwMode="auto">
          <a:xfrm>
            <a:off x="2623222" y="9520"/>
            <a:ext cx="882293" cy="6699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sym typeface="Helvetica Light" charset="0"/>
              </a:defRPr>
            </a:lvl9pPr>
          </a:lstStyle>
          <a:p>
            <a:pPr lvl="0" algn="ctr" defTabSz="457200">
              <a:defRPr/>
            </a:pPr>
            <a:r>
              <a:rPr lang="en-US" altLang="zh-CN" sz="5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CONTENTS</a:t>
            </a:r>
            <a:endParaRPr lang="en-US" altLang="zh-CN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5B8786D1-7994-4839-BD67-5656BEF9BF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90935" y="2250521"/>
            <a:ext cx="0" cy="2673350"/>
          </a:xfrm>
          <a:prstGeom prst="line">
            <a:avLst/>
          </a:prstGeom>
          <a:noFill/>
          <a:ln w="25400">
            <a:solidFill>
              <a:schemeClr val="bg1">
                <a:alpha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D381BA-5736-4C9E-9C09-79F8CE46ECAF}"/>
              </a:ext>
            </a:extLst>
          </p:cNvPr>
          <p:cNvGrpSpPr/>
          <p:nvPr/>
        </p:nvGrpSpPr>
        <p:grpSpPr>
          <a:xfrm>
            <a:off x="6096000" y="1510885"/>
            <a:ext cx="6318325" cy="461665"/>
            <a:chOff x="4993750" y="1079506"/>
            <a:chExt cx="6318325" cy="461665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3130D939-07D1-4A7B-B773-9E4935F8FD42}"/>
                </a:ext>
              </a:extLst>
            </p:cNvPr>
            <p:cNvSpPr/>
            <p:nvPr/>
          </p:nvSpPr>
          <p:spPr>
            <a:xfrm>
              <a:off x="4993750" y="1152107"/>
              <a:ext cx="893834" cy="369332"/>
            </a:xfrm>
            <a:prstGeom prst="rect">
              <a:avLst/>
            </a:prstGeom>
            <a:solidFill>
              <a:srgbClr val="FA70BD"/>
            </a:solidFill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anose="020B0503020204020204" pitchFamily="34" charset="-122"/>
                  <a:cs typeface="+mn-cs"/>
                </a:rPr>
                <a:t>PART 01</a:t>
              </a: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08022907-7A62-460E-BD0E-CBD6401B8C89}"/>
                </a:ext>
              </a:extLst>
            </p:cNvPr>
            <p:cNvSpPr/>
            <p:nvPr/>
          </p:nvSpPr>
          <p:spPr>
            <a:xfrm>
              <a:off x="6294437" y="1079506"/>
              <a:ext cx="501763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zh-CN" sz="2400" b="1" kern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crosoft YaHei" charset="-122"/>
                </a:rPr>
                <a:t>Overall thinking of the activity</a:t>
              </a:r>
              <a:endParaRPr lang="zh-CN" altLang="en-US" sz="24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 charset="-122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AF1CE893-E2B7-4B23-9DD5-49EE88C4A7DB}"/>
              </a:ext>
            </a:extLst>
          </p:cNvPr>
          <p:cNvGrpSpPr/>
          <p:nvPr/>
        </p:nvGrpSpPr>
        <p:grpSpPr>
          <a:xfrm>
            <a:off x="6096000" y="2413511"/>
            <a:ext cx="6096000" cy="523220"/>
            <a:chOff x="4980124" y="2085740"/>
            <a:chExt cx="6096000" cy="523220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5BCE756-D886-4C6F-B87C-820EE3062E82}"/>
                </a:ext>
              </a:extLst>
            </p:cNvPr>
            <p:cNvSpPr/>
            <p:nvPr/>
          </p:nvSpPr>
          <p:spPr>
            <a:xfrm>
              <a:off x="4980124" y="2197135"/>
              <a:ext cx="921086" cy="369332"/>
            </a:xfrm>
            <a:prstGeom prst="rect">
              <a:avLst/>
            </a:prstGeom>
            <a:solidFill>
              <a:srgbClr val="FA70BD"/>
            </a:solidFill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anose="020B0503020204020204" pitchFamily="34" charset="-122"/>
                  <a:cs typeface="+mn-cs"/>
                </a:rPr>
                <a:t>PART 02</a:t>
              </a: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A145FC4-C122-43D3-8708-354F80441497}"/>
                </a:ext>
              </a:extLst>
            </p:cNvPr>
            <p:cNvSpPr/>
            <p:nvPr/>
          </p:nvSpPr>
          <p:spPr>
            <a:xfrm>
              <a:off x="6294437" y="2085740"/>
              <a:ext cx="478168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 kern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Activity composition</a:t>
              </a:r>
              <a:endParaRPr lang="id-ID" altLang="zh-CN" sz="28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66D093D-EC8F-40C8-A00B-8F41727B3731}"/>
              </a:ext>
            </a:extLst>
          </p:cNvPr>
          <p:cNvGrpSpPr/>
          <p:nvPr/>
        </p:nvGrpSpPr>
        <p:grpSpPr>
          <a:xfrm>
            <a:off x="6096000" y="3316137"/>
            <a:ext cx="4736950" cy="523220"/>
            <a:chOff x="4976918" y="3142200"/>
            <a:chExt cx="4736950" cy="523220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6757D55-79FC-488C-846F-0FF908167D13}"/>
                </a:ext>
              </a:extLst>
            </p:cNvPr>
            <p:cNvSpPr/>
            <p:nvPr/>
          </p:nvSpPr>
          <p:spPr>
            <a:xfrm>
              <a:off x="4976918" y="3242163"/>
              <a:ext cx="927498" cy="369332"/>
            </a:xfrm>
            <a:prstGeom prst="rect">
              <a:avLst/>
            </a:prstGeom>
            <a:solidFill>
              <a:srgbClr val="FA70BD"/>
            </a:solidFill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anose="020B0503020204020204" pitchFamily="34" charset="-122"/>
                  <a:cs typeface="+mn-cs"/>
                </a:rPr>
                <a:t>PART 03</a:t>
              </a: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EC55F3AE-CE44-405F-B84A-49B0B5E69C24}"/>
                </a:ext>
              </a:extLst>
            </p:cNvPr>
            <p:cNvSpPr/>
            <p:nvPr/>
          </p:nvSpPr>
          <p:spPr>
            <a:xfrm>
              <a:off x="6294437" y="3142200"/>
              <a:ext cx="341943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 kern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Activity mode</a:t>
              </a:r>
              <a:endParaRPr lang="zh-CN" altLang="zh-CN" sz="28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27406079-E1F2-470C-88DA-F586441083E1}"/>
              </a:ext>
            </a:extLst>
          </p:cNvPr>
          <p:cNvGrpSpPr/>
          <p:nvPr/>
        </p:nvGrpSpPr>
        <p:grpSpPr>
          <a:xfrm>
            <a:off x="6096000" y="4218763"/>
            <a:ext cx="4446494" cy="523220"/>
            <a:chOff x="4980124" y="4198661"/>
            <a:chExt cx="4446494" cy="523220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D6BA6870-BF44-471F-9B2F-1328EA2746E2}"/>
                </a:ext>
              </a:extLst>
            </p:cNvPr>
            <p:cNvSpPr/>
            <p:nvPr/>
          </p:nvSpPr>
          <p:spPr>
            <a:xfrm>
              <a:off x="4980124" y="4287191"/>
              <a:ext cx="921086" cy="369332"/>
            </a:xfrm>
            <a:prstGeom prst="rect">
              <a:avLst/>
            </a:prstGeom>
            <a:solidFill>
              <a:srgbClr val="FA70BD"/>
            </a:solidFill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anose="020B0503020204020204" pitchFamily="34" charset="-122"/>
                  <a:cs typeface="+mn-cs"/>
                </a:rPr>
                <a:t>PART 04</a:t>
              </a: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07BB0326-2C63-4149-989C-BF23116DBD65}"/>
                </a:ext>
              </a:extLst>
            </p:cNvPr>
            <p:cNvSpPr/>
            <p:nvPr/>
          </p:nvSpPr>
          <p:spPr>
            <a:xfrm>
              <a:off x="6294437" y="4198661"/>
              <a:ext cx="313218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 kern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Activity budget</a:t>
              </a:r>
              <a:endParaRPr lang="zh-CN" altLang="zh-CN" sz="28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D0423D97-F52A-4A59-B216-58D95F467389}"/>
              </a:ext>
            </a:extLst>
          </p:cNvPr>
          <p:cNvGrpSpPr/>
          <p:nvPr/>
        </p:nvGrpSpPr>
        <p:grpSpPr>
          <a:xfrm>
            <a:off x="6096000" y="5121390"/>
            <a:ext cx="6436659" cy="523220"/>
            <a:chOff x="4976116" y="5255275"/>
            <a:chExt cx="6436659" cy="523220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C2D90018-EDFD-401E-B787-76082340BDEA}"/>
                </a:ext>
              </a:extLst>
            </p:cNvPr>
            <p:cNvSpPr/>
            <p:nvPr/>
          </p:nvSpPr>
          <p:spPr>
            <a:xfrm>
              <a:off x="4976116" y="5332219"/>
              <a:ext cx="929102" cy="369332"/>
            </a:xfrm>
            <a:prstGeom prst="rect">
              <a:avLst/>
            </a:prstGeom>
            <a:solidFill>
              <a:srgbClr val="FA70BD"/>
            </a:solidFill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anose="020B0503020204020204" pitchFamily="34" charset="-122"/>
                  <a:cs typeface="+mn-cs"/>
                </a:rPr>
                <a:t>PART 05</a:t>
              </a: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7C01691E-03E8-4F9A-8A29-89D99AF9EDA0}"/>
                </a:ext>
              </a:extLst>
            </p:cNvPr>
            <p:cNvSpPr/>
            <p:nvPr/>
          </p:nvSpPr>
          <p:spPr>
            <a:xfrm>
              <a:off x="6294437" y="5255275"/>
              <a:ext cx="511833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 kern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Expected effect of activity</a:t>
              </a:r>
              <a:endParaRPr lang="zh-CN" altLang="zh-CN" sz="28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71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>
            <a:extLst>
              <a:ext uri="{FF2B5EF4-FFF2-40B4-BE49-F238E27FC236}">
                <a16:creationId xmlns:a16="http://schemas.microsoft.com/office/drawing/2014/main" id="{549CE4EB-BAAE-496B-B01E-76C9B774FB0F}"/>
              </a:ext>
            </a:extLst>
          </p:cNvPr>
          <p:cNvSpPr txBox="1"/>
          <p:nvPr/>
        </p:nvSpPr>
        <p:spPr>
          <a:xfrm>
            <a:off x="3437258" y="294013"/>
            <a:ext cx="53174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04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budget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B2A3CEA1-2CF3-495F-87BE-64D9E483A69B}"/>
              </a:ext>
            </a:extLst>
          </p:cNvPr>
          <p:cNvSpPr/>
          <p:nvPr/>
        </p:nvSpPr>
        <p:spPr>
          <a:xfrm>
            <a:off x="4771478" y="1001899"/>
            <a:ext cx="26490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Allocation of funds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graphicFrame>
        <p:nvGraphicFramePr>
          <p:cNvPr id="40" name="图表 39">
            <a:extLst>
              <a:ext uri="{FF2B5EF4-FFF2-40B4-BE49-F238E27FC236}">
                <a16:creationId xmlns:a16="http://schemas.microsoft.com/office/drawing/2014/main" id="{6B6CD82E-DDF0-4E6F-9D3C-030F6AA496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8272671"/>
              </p:ext>
            </p:extLst>
          </p:nvPr>
        </p:nvGraphicFramePr>
        <p:xfrm>
          <a:off x="5201678" y="1402009"/>
          <a:ext cx="6716001" cy="447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" name="矩形 40">
            <a:extLst>
              <a:ext uri="{FF2B5EF4-FFF2-40B4-BE49-F238E27FC236}">
                <a16:creationId xmlns:a16="http://schemas.microsoft.com/office/drawing/2014/main" id="{CFBB7F88-33F0-408D-8549-6C98C0D2A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271" y="1963635"/>
            <a:ext cx="5421164" cy="21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</a:p>
          <a:p>
            <a:pPr>
              <a:lnSpc>
                <a:spcPct val="120000"/>
              </a:lnSpc>
              <a:spcBef>
                <a:spcPts val="1000"/>
              </a:spcBef>
            </a:pPr>
            <a:endParaRPr lang="zh-CN" altLang="en-US" sz="12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02A20A8E-EF83-40AF-A0EF-D4992F711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505" y="3931994"/>
            <a:ext cx="5421164" cy="184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1000"/>
              </a:spcBef>
            </a:pP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36112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武器&#10;&#10;已生成高可信度的说明">
            <a:extLst>
              <a:ext uri="{FF2B5EF4-FFF2-40B4-BE49-F238E27FC236}">
                <a16:creationId xmlns:a16="http://schemas.microsoft.com/office/drawing/2014/main" id="{5A88E1A3-5840-402D-8479-39A2C3C9B2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78" y="804643"/>
            <a:ext cx="6006422" cy="55057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83F7B41-65C9-4F18-BDB6-2CA479386E5C}"/>
              </a:ext>
            </a:extLst>
          </p:cNvPr>
          <p:cNvSpPr txBox="1"/>
          <p:nvPr/>
        </p:nvSpPr>
        <p:spPr>
          <a:xfrm>
            <a:off x="5368878" y="1912260"/>
            <a:ext cx="14542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造字工房坚黑（非商用）常规体" pitchFamily="2" charset="-122"/>
                <a:ea typeface="造字工房坚黑（非商用）常规体" pitchFamily="2" charset="-122"/>
              </a:rPr>
              <a:t>05</a:t>
            </a:r>
            <a:endParaRPr lang="zh-CN" altLang="en-US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造字工房坚黑（非商用）常规体" pitchFamily="2" charset="-122"/>
              <a:ea typeface="造字工房坚黑（非商用）常规体" pitchFamily="2" charset="-122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94406CC0-DDB6-49FF-BAE3-B51762DC1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271" y="5077668"/>
            <a:ext cx="44901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Swis721 Lt BT" panose="020B0403020202020204" pitchFamily="34" charset="0"/>
                <a:ea typeface="微软雅黑" panose="020B0503020204020204" pitchFamily="34" charset="-122"/>
                <a:cs typeface="LilyUPC" panose="020B0604020202020204" pitchFamily="34" charset="-34"/>
                <a:sym typeface="微软雅黑" panose="020B0503020204020204" pitchFamily="34" charset="-122"/>
              </a:rPr>
              <a:t>Click to enter specific text content Click to enter specific text content </a:t>
            </a: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5E44CAC-C654-4700-B9EC-F112D61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129" y="3557505"/>
            <a:ext cx="6322593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Activity achievement</a:t>
            </a:r>
            <a:endParaRPr lang="zh-CN" altLang="en-US" sz="5400" b="1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1741E4D7-9ED1-40B8-914F-7EAF79DA89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271" y="3429000"/>
            <a:ext cx="4450244" cy="0"/>
          </a:xfrm>
          <a:prstGeom prst="line">
            <a:avLst/>
          </a:prstGeom>
          <a:noFill/>
          <a:ln w="25400">
            <a:solidFill>
              <a:schemeClr val="bg1">
                <a:alpha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7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300"/>
                            </p:stCondLst>
                            <p:childTnLst>
                              <p:par>
                                <p:cTn id="2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9 Rectángulo"/>
          <p:cNvSpPr/>
          <p:nvPr/>
        </p:nvSpPr>
        <p:spPr bwMode="auto">
          <a:xfrm>
            <a:off x="6038858" y="3956259"/>
            <a:ext cx="806155" cy="83548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5000"/>
              </a:lnSpc>
            </a:pPr>
            <a:r>
              <a:rPr lang="es-MX" sz="4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  <a:endParaRPr lang="es-SV" sz="4000" dirty="0">
              <a:solidFill>
                <a:schemeClr val="bg1">
                  <a:lumMod val="95000"/>
                </a:schemeClr>
              </a:solidFill>
              <a:latin typeface="Impact" panose="020B080603090205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70 Rectángulo"/>
          <p:cNvSpPr/>
          <p:nvPr/>
        </p:nvSpPr>
        <p:spPr bwMode="auto">
          <a:xfrm>
            <a:off x="6038858" y="5050318"/>
            <a:ext cx="806155" cy="835480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5000"/>
              </a:lnSpc>
            </a:pPr>
            <a:r>
              <a:rPr lang="es-MX" sz="4000" dirty="0">
                <a:solidFill>
                  <a:schemeClr val="bg1"/>
                </a:solidFill>
                <a:latin typeface="Impact" panose="020B080603090205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endParaRPr lang="es-SV" sz="4000" dirty="0">
              <a:solidFill>
                <a:schemeClr val="bg1"/>
              </a:solidFill>
              <a:latin typeface="Impact" panose="020B080603090205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67 Rectángulo"/>
          <p:cNvSpPr/>
          <p:nvPr/>
        </p:nvSpPr>
        <p:spPr bwMode="auto">
          <a:xfrm>
            <a:off x="6038858" y="1768139"/>
            <a:ext cx="806155" cy="835480"/>
          </a:xfrm>
          <a:prstGeom prst="rect">
            <a:avLst/>
          </a:prstGeom>
          <a:solidFill>
            <a:srgbClr val="FA70BD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5000"/>
              </a:lnSpc>
            </a:pPr>
            <a:r>
              <a:rPr lang="es-MX" sz="4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lang="es-SV" sz="4000" dirty="0">
              <a:solidFill>
                <a:schemeClr val="bg1">
                  <a:lumMod val="95000"/>
                </a:schemeClr>
              </a:solidFill>
              <a:latin typeface="Impact" panose="020B080603090205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68 Rectángulo"/>
          <p:cNvSpPr/>
          <p:nvPr/>
        </p:nvSpPr>
        <p:spPr bwMode="auto">
          <a:xfrm>
            <a:off x="6038858" y="2862199"/>
            <a:ext cx="806155" cy="835480"/>
          </a:xfrm>
          <a:prstGeom prst="rect">
            <a:avLst/>
          </a:prstGeom>
          <a:solidFill>
            <a:srgbClr val="F18E39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5000"/>
              </a:lnSpc>
            </a:pPr>
            <a:r>
              <a:rPr lang="es-MX" sz="4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lang="es-SV" sz="4000" dirty="0">
              <a:solidFill>
                <a:schemeClr val="bg1">
                  <a:lumMod val="95000"/>
                </a:schemeClr>
              </a:solidFill>
              <a:latin typeface="Impact" panose="020B080603090205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45 Rectángulo"/>
          <p:cNvSpPr/>
          <p:nvPr/>
        </p:nvSpPr>
        <p:spPr bwMode="auto">
          <a:xfrm>
            <a:off x="6848852" y="1768139"/>
            <a:ext cx="4193885" cy="835480"/>
          </a:xfrm>
          <a:prstGeom prst="rect">
            <a:avLst/>
          </a:prstGeom>
          <a:solidFill>
            <a:srgbClr val="FA70BD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algn="ctr"/>
            <a:endParaRPr lang="es-SV" sz="900"/>
          </a:p>
        </p:txBody>
      </p:sp>
      <p:sp>
        <p:nvSpPr>
          <p:cNvPr id="11" name="4 Rectángulo"/>
          <p:cNvSpPr/>
          <p:nvPr/>
        </p:nvSpPr>
        <p:spPr bwMode="auto">
          <a:xfrm>
            <a:off x="6839328" y="1768139"/>
            <a:ext cx="1566569" cy="835480"/>
          </a:xfrm>
          <a:custGeom>
            <a:avLst/>
            <a:gdLst/>
            <a:ahLst/>
            <a:cxnLst/>
            <a:rect l="l" t="t" r="r" b="b"/>
            <a:pathLst>
              <a:path w="3133501" h="1787016">
                <a:moveTo>
                  <a:pt x="0" y="0"/>
                </a:moveTo>
                <a:lnTo>
                  <a:pt x="3133501" y="0"/>
                </a:lnTo>
                <a:cubicBezTo>
                  <a:pt x="2908373" y="801608"/>
                  <a:pt x="2332189" y="1455792"/>
                  <a:pt x="1581065" y="1787016"/>
                </a:cubicBezTo>
                <a:lnTo>
                  <a:pt x="0" y="1787016"/>
                </a:lnTo>
                <a:close/>
              </a:path>
            </a:pathLst>
          </a:custGeom>
          <a:solidFill>
            <a:schemeClr val="bg1"/>
          </a:solidFill>
          <a:ln w="3175" cap="rnd" cmpd="sng">
            <a:noFill/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 prstMaterial="metal">
            <a:bevelT w="0" h="25400" prst="coolSlant"/>
            <a:contourClr>
              <a:srgbClr val="BEC7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4" rIns="91364" bIns="45684" rtlCol="0" anchor="ctr"/>
          <a:lstStyle/>
          <a:p>
            <a:pPr algn="ctr"/>
            <a:endParaRPr lang="es-SV" sz="900"/>
          </a:p>
        </p:txBody>
      </p:sp>
      <p:grpSp>
        <p:nvGrpSpPr>
          <p:cNvPr id="12" name="Group 15"/>
          <p:cNvGrpSpPr>
            <a:grpSpLocks noChangeAspect="1"/>
          </p:cNvGrpSpPr>
          <p:nvPr/>
        </p:nvGrpSpPr>
        <p:grpSpPr bwMode="auto">
          <a:xfrm>
            <a:off x="7274433" y="2016159"/>
            <a:ext cx="343051" cy="339440"/>
            <a:chOff x="12172" y="2923"/>
            <a:chExt cx="1615" cy="1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" name="Freeform 17"/>
            <p:cNvSpPr>
              <a:spLocks noEditPoints="1"/>
            </p:cNvSpPr>
            <p:nvPr/>
          </p:nvSpPr>
          <p:spPr bwMode="auto">
            <a:xfrm>
              <a:off x="12172" y="2923"/>
              <a:ext cx="1615" cy="1598"/>
            </a:xfrm>
            <a:custGeom>
              <a:avLst/>
              <a:gdLst>
                <a:gd name="T0" fmla="*/ 214 w 3228"/>
                <a:gd name="T1" fmla="*/ 2737 h 3195"/>
                <a:gd name="T2" fmla="*/ 177 w 3228"/>
                <a:gd name="T3" fmla="*/ 2843 h 3195"/>
                <a:gd name="T4" fmla="*/ 220 w 3228"/>
                <a:gd name="T5" fmla="*/ 2956 h 3195"/>
                <a:gd name="T6" fmla="*/ 324 w 3228"/>
                <a:gd name="T7" fmla="*/ 3016 h 3195"/>
                <a:gd name="T8" fmla="*/ 440 w 3228"/>
                <a:gd name="T9" fmla="*/ 2998 h 3195"/>
                <a:gd name="T10" fmla="*/ 1241 w 3228"/>
                <a:gd name="T11" fmla="*/ 2116 h 3195"/>
                <a:gd name="T12" fmla="*/ 1046 w 3228"/>
                <a:gd name="T13" fmla="*/ 1910 h 3195"/>
                <a:gd name="T14" fmla="*/ 1786 w 3228"/>
                <a:gd name="T15" fmla="*/ 226 h 3195"/>
                <a:gd name="T16" fmla="*/ 1508 w 3228"/>
                <a:gd name="T17" fmla="*/ 336 h 3195"/>
                <a:gd name="T18" fmla="*/ 1278 w 3228"/>
                <a:gd name="T19" fmla="*/ 519 h 3195"/>
                <a:gd name="T20" fmla="*/ 1111 w 3228"/>
                <a:gd name="T21" fmla="*/ 759 h 3195"/>
                <a:gd name="T22" fmla="*/ 1021 w 3228"/>
                <a:gd name="T23" fmla="*/ 1044 h 3195"/>
                <a:gd name="T24" fmla="*/ 1021 w 3228"/>
                <a:gd name="T25" fmla="*/ 1353 h 3195"/>
                <a:gd name="T26" fmla="*/ 1111 w 3228"/>
                <a:gd name="T27" fmla="*/ 1637 h 3195"/>
                <a:gd name="T28" fmla="*/ 1278 w 3228"/>
                <a:gd name="T29" fmla="*/ 1878 h 3195"/>
                <a:gd name="T30" fmla="*/ 1508 w 3228"/>
                <a:gd name="T31" fmla="*/ 2061 h 3195"/>
                <a:gd name="T32" fmla="*/ 1786 w 3228"/>
                <a:gd name="T33" fmla="*/ 2170 h 3195"/>
                <a:gd name="T34" fmla="*/ 2097 w 3228"/>
                <a:gd name="T35" fmla="*/ 2194 h 3195"/>
                <a:gd name="T36" fmla="*/ 2393 w 3228"/>
                <a:gd name="T37" fmla="*/ 2125 h 3195"/>
                <a:gd name="T38" fmla="*/ 2649 w 3228"/>
                <a:gd name="T39" fmla="*/ 1977 h 3195"/>
                <a:gd name="T40" fmla="*/ 2849 w 3228"/>
                <a:gd name="T41" fmla="*/ 1764 h 3195"/>
                <a:gd name="T42" fmla="*/ 2980 w 3228"/>
                <a:gd name="T43" fmla="*/ 1499 h 3195"/>
                <a:gd name="T44" fmla="*/ 3026 w 3228"/>
                <a:gd name="T45" fmla="*/ 1198 h 3195"/>
                <a:gd name="T46" fmla="*/ 2980 w 3228"/>
                <a:gd name="T47" fmla="*/ 897 h 3195"/>
                <a:gd name="T48" fmla="*/ 2849 w 3228"/>
                <a:gd name="T49" fmla="*/ 632 h 3195"/>
                <a:gd name="T50" fmla="*/ 2649 w 3228"/>
                <a:gd name="T51" fmla="*/ 419 h 3195"/>
                <a:gd name="T52" fmla="*/ 2393 w 3228"/>
                <a:gd name="T53" fmla="*/ 271 h 3195"/>
                <a:gd name="T54" fmla="*/ 2097 w 3228"/>
                <a:gd name="T55" fmla="*/ 203 h 3195"/>
                <a:gd name="T56" fmla="*/ 2104 w 3228"/>
                <a:gd name="T57" fmla="*/ 3 h 3195"/>
                <a:gd name="T58" fmla="*/ 2432 w 3228"/>
                <a:gd name="T59" fmla="*/ 72 h 3195"/>
                <a:gd name="T60" fmla="*/ 2720 w 3228"/>
                <a:gd name="T61" fmla="*/ 222 h 3195"/>
                <a:gd name="T62" fmla="*/ 2955 w 3228"/>
                <a:gd name="T63" fmla="*/ 440 h 3195"/>
                <a:gd name="T64" fmla="*/ 3125 w 3228"/>
                <a:gd name="T65" fmla="*/ 713 h 3195"/>
                <a:gd name="T66" fmla="*/ 3217 w 3228"/>
                <a:gd name="T67" fmla="*/ 1028 h 3195"/>
                <a:gd name="T68" fmla="*/ 3217 w 3228"/>
                <a:gd name="T69" fmla="*/ 1367 h 3195"/>
                <a:gd name="T70" fmla="*/ 3125 w 3228"/>
                <a:gd name="T71" fmla="*/ 1683 h 3195"/>
                <a:gd name="T72" fmla="*/ 2955 w 3228"/>
                <a:gd name="T73" fmla="*/ 1957 h 3195"/>
                <a:gd name="T74" fmla="*/ 2720 w 3228"/>
                <a:gd name="T75" fmla="*/ 2174 h 3195"/>
                <a:gd name="T76" fmla="*/ 2432 w 3228"/>
                <a:gd name="T77" fmla="*/ 2324 h 3195"/>
                <a:gd name="T78" fmla="*/ 2104 w 3228"/>
                <a:gd name="T79" fmla="*/ 2393 h 3195"/>
                <a:gd name="T80" fmla="*/ 1762 w 3228"/>
                <a:gd name="T81" fmla="*/ 2369 h 3195"/>
                <a:gd name="T82" fmla="*/ 1452 w 3228"/>
                <a:gd name="T83" fmla="*/ 2256 h 3195"/>
                <a:gd name="T84" fmla="*/ 549 w 3228"/>
                <a:gd name="T85" fmla="*/ 3139 h 3195"/>
                <a:gd name="T86" fmla="*/ 398 w 3228"/>
                <a:gd name="T87" fmla="*/ 3193 h 3195"/>
                <a:gd name="T88" fmla="*/ 218 w 3228"/>
                <a:gd name="T89" fmla="*/ 3168 h 3195"/>
                <a:gd name="T90" fmla="*/ 74 w 3228"/>
                <a:gd name="T91" fmla="*/ 3059 h 3195"/>
                <a:gd name="T92" fmla="*/ 3 w 3228"/>
                <a:gd name="T93" fmla="*/ 2891 h 3195"/>
                <a:gd name="T94" fmla="*/ 22 w 3228"/>
                <a:gd name="T95" fmla="*/ 2723 h 3195"/>
                <a:gd name="T96" fmla="*/ 107 w 3228"/>
                <a:gd name="T97" fmla="*/ 2592 h 3195"/>
                <a:gd name="T98" fmla="*/ 881 w 3228"/>
                <a:gd name="T99" fmla="*/ 1609 h 3195"/>
                <a:gd name="T100" fmla="*/ 810 w 3228"/>
                <a:gd name="T101" fmla="*/ 1284 h 3195"/>
                <a:gd name="T102" fmla="*/ 834 w 3228"/>
                <a:gd name="T103" fmla="*/ 947 h 3195"/>
                <a:gd name="T104" fmla="*/ 946 w 3228"/>
                <a:gd name="T105" fmla="*/ 640 h 3195"/>
                <a:gd name="T106" fmla="*/ 1134 w 3228"/>
                <a:gd name="T107" fmla="*/ 380 h 3195"/>
                <a:gd name="T108" fmla="*/ 1384 w 3228"/>
                <a:gd name="T109" fmla="*/ 177 h 3195"/>
                <a:gd name="T110" fmla="*/ 1683 w 3228"/>
                <a:gd name="T111" fmla="*/ 46 h 3195"/>
                <a:gd name="T112" fmla="*/ 2018 w 3228"/>
                <a:gd name="T113" fmla="*/ 0 h 3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28" h="3195">
                  <a:moveTo>
                    <a:pt x="1046" y="1910"/>
                  </a:moveTo>
                  <a:lnTo>
                    <a:pt x="232" y="2715"/>
                  </a:lnTo>
                  <a:lnTo>
                    <a:pt x="232" y="2716"/>
                  </a:lnTo>
                  <a:lnTo>
                    <a:pt x="214" y="2737"/>
                  </a:lnTo>
                  <a:lnTo>
                    <a:pt x="199" y="2760"/>
                  </a:lnTo>
                  <a:lnTo>
                    <a:pt x="188" y="2786"/>
                  </a:lnTo>
                  <a:lnTo>
                    <a:pt x="181" y="2813"/>
                  </a:lnTo>
                  <a:lnTo>
                    <a:pt x="177" y="2843"/>
                  </a:lnTo>
                  <a:lnTo>
                    <a:pt x="181" y="2875"/>
                  </a:lnTo>
                  <a:lnTo>
                    <a:pt x="189" y="2904"/>
                  </a:lnTo>
                  <a:lnTo>
                    <a:pt x="202" y="2932"/>
                  </a:lnTo>
                  <a:lnTo>
                    <a:pt x="220" y="2956"/>
                  </a:lnTo>
                  <a:lnTo>
                    <a:pt x="241" y="2978"/>
                  </a:lnTo>
                  <a:lnTo>
                    <a:pt x="266" y="2995"/>
                  </a:lnTo>
                  <a:lnTo>
                    <a:pt x="294" y="3008"/>
                  </a:lnTo>
                  <a:lnTo>
                    <a:pt x="324" y="3016"/>
                  </a:lnTo>
                  <a:lnTo>
                    <a:pt x="356" y="3019"/>
                  </a:lnTo>
                  <a:lnTo>
                    <a:pt x="386" y="3017"/>
                  </a:lnTo>
                  <a:lnTo>
                    <a:pt x="414" y="3010"/>
                  </a:lnTo>
                  <a:lnTo>
                    <a:pt x="440" y="2998"/>
                  </a:lnTo>
                  <a:lnTo>
                    <a:pt x="463" y="2983"/>
                  </a:lnTo>
                  <a:lnTo>
                    <a:pt x="484" y="2965"/>
                  </a:lnTo>
                  <a:lnTo>
                    <a:pt x="1297" y="2160"/>
                  </a:lnTo>
                  <a:lnTo>
                    <a:pt x="1241" y="2116"/>
                  </a:lnTo>
                  <a:lnTo>
                    <a:pt x="1188" y="2069"/>
                  </a:lnTo>
                  <a:lnTo>
                    <a:pt x="1137" y="2019"/>
                  </a:lnTo>
                  <a:lnTo>
                    <a:pt x="1091" y="1966"/>
                  </a:lnTo>
                  <a:lnTo>
                    <a:pt x="1046" y="1910"/>
                  </a:lnTo>
                  <a:close/>
                  <a:moveTo>
                    <a:pt x="2018" y="200"/>
                  </a:moveTo>
                  <a:lnTo>
                    <a:pt x="1939" y="203"/>
                  </a:lnTo>
                  <a:lnTo>
                    <a:pt x="1861" y="211"/>
                  </a:lnTo>
                  <a:lnTo>
                    <a:pt x="1786" y="226"/>
                  </a:lnTo>
                  <a:lnTo>
                    <a:pt x="1714" y="246"/>
                  </a:lnTo>
                  <a:lnTo>
                    <a:pt x="1643" y="271"/>
                  </a:lnTo>
                  <a:lnTo>
                    <a:pt x="1574" y="301"/>
                  </a:lnTo>
                  <a:lnTo>
                    <a:pt x="1508" y="336"/>
                  </a:lnTo>
                  <a:lnTo>
                    <a:pt x="1447" y="376"/>
                  </a:lnTo>
                  <a:lnTo>
                    <a:pt x="1387" y="419"/>
                  </a:lnTo>
                  <a:lnTo>
                    <a:pt x="1331" y="467"/>
                  </a:lnTo>
                  <a:lnTo>
                    <a:pt x="1278" y="519"/>
                  </a:lnTo>
                  <a:lnTo>
                    <a:pt x="1231" y="574"/>
                  </a:lnTo>
                  <a:lnTo>
                    <a:pt x="1187" y="632"/>
                  </a:lnTo>
                  <a:lnTo>
                    <a:pt x="1146" y="694"/>
                  </a:lnTo>
                  <a:lnTo>
                    <a:pt x="1111" y="759"/>
                  </a:lnTo>
                  <a:lnTo>
                    <a:pt x="1081" y="827"/>
                  </a:lnTo>
                  <a:lnTo>
                    <a:pt x="1055" y="897"/>
                  </a:lnTo>
                  <a:lnTo>
                    <a:pt x="1036" y="969"/>
                  </a:lnTo>
                  <a:lnTo>
                    <a:pt x="1021" y="1044"/>
                  </a:lnTo>
                  <a:lnTo>
                    <a:pt x="1012" y="1120"/>
                  </a:lnTo>
                  <a:lnTo>
                    <a:pt x="1009" y="1198"/>
                  </a:lnTo>
                  <a:lnTo>
                    <a:pt x="1012" y="1277"/>
                  </a:lnTo>
                  <a:lnTo>
                    <a:pt x="1021" y="1353"/>
                  </a:lnTo>
                  <a:lnTo>
                    <a:pt x="1036" y="1428"/>
                  </a:lnTo>
                  <a:lnTo>
                    <a:pt x="1055" y="1499"/>
                  </a:lnTo>
                  <a:lnTo>
                    <a:pt x="1081" y="1570"/>
                  </a:lnTo>
                  <a:lnTo>
                    <a:pt x="1111" y="1637"/>
                  </a:lnTo>
                  <a:lnTo>
                    <a:pt x="1146" y="1702"/>
                  </a:lnTo>
                  <a:lnTo>
                    <a:pt x="1187" y="1764"/>
                  </a:lnTo>
                  <a:lnTo>
                    <a:pt x="1231" y="1823"/>
                  </a:lnTo>
                  <a:lnTo>
                    <a:pt x="1278" y="1878"/>
                  </a:lnTo>
                  <a:lnTo>
                    <a:pt x="1331" y="1930"/>
                  </a:lnTo>
                  <a:lnTo>
                    <a:pt x="1387" y="1977"/>
                  </a:lnTo>
                  <a:lnTo>
                    <a:pt x="1447" y="2021"/>
                  </a:lnTo>
                  <a:lnTo>
                    <a:pt x="1508" y="2061"/>
                  </a:lnTo>
                  <a:lnTo>
                    <a:pt x="1574" y="2096"/>
                  </a:lnTo>
                  <a:lnTo>
                    <a:pt x="1643" y="2125"/>
                  </a:lnTo>
                  <a:lnTo>
                    <a:pt x="1714" y="2151"/>
                  </a:lnTo>
                  <a:lnTo>
                    <a:pt x="1786" y="2170"/>
                  </a:lnTo>
                  <a:lnTo>
                    <a:pt x="1861" y="2184"/>
                  </a:lnTo>
                  <a:lnTo>
                    <a:pt x="1939" y="2194"/>
                  </a:lnTo>
                  <a:lnTo>
                    <a:pt x="2018" y="2197"/>
                  </a:lnTo>
                  <a:lnTo>
                    <a:pt x="2097" y="2194"/>
                  </a:lnTo>
                  <a:lnTo>
                    <a:pt x="2174" y="2184"/>
                  </a:lnTo>
                  <a:lnTo>
                    <a:pt x="2249" y="2170"/>
                  </a:lnTo>
                  <a:lnTo>
                    <a:pt x="2323" y="2151"/>
                  </a:lnTo>
                  <a:lnTo>
                    <a:pt x="2393" y="2125"/>
                  </a:lnTo>
                  <a:lnTo>
                    <a:pt x="2462" y="2096"/>
                  </a:lnTo>
                  <a:lnTo>
                    <a:pt x="2527" y="2061"/>
                  </a:lnTo>
                  <a:lnTo>
                    <a:pt x="2590" y="2021"/>
                  </a:lnTo>
                  <a:lnTo>
                    <a:pt x="2649" y="1977"/>
                  </a:lnTo>
                  <a:lnTo>
                    <a:pt x="2704" y="1930"/>
                  </a:lnTo>
                  <a:lnTo>
                    <a:pt x="2757" y="1878"/>
                  </a:lnTo>
                  <a:lnTo>
                    <a:pt x="2805" y="1823"/>
                  </a:lnTo>
                  <a:lnTo>
                    <a:pt x="2849" y="1764"/>
                  </a:lnTo>
                  <a:lnTo>
                    <a:pt x="2889" y="1702"/>
                  </a:lnTo>
                  <a:lnTo>
                    <a:pt x="2924" y="1637"/>
                  </a:lnTo>
                  <a:lnTo>
                    <a:pt x="2955" y="1570"/>
                  </a:lnTo>
                  <a:lnTo>
                    <a:pt x="2980" y="1499"/>
                  </a:lnTo>
                  <a:lnTo>
                    <a:pt x="3000" y="1428"/>
                  </a:lnTo>
                  <a:lnTo>
                    <a:pt x="3015" y="1353"/>
                  </a:lnTo>
                  <a:lnTo>
                    <a:pt x="3024" y="1277"/>
                  </a:lnTo>
                  <a:lnTo>
                    <a:pt x="3026" y="1198"/>
                  </a:lnTo>
                  <a:lnTo>
                    <a:pt x="3024" y="1120"/>
                  </a:lnTo>
                  <a:lnTo>
                    <a:pt x="3015" y="1044"/>
                  </a:lnTo>
                  <a:lnTo>
                    <a:pt x="3000" y="969"/>
                  </a:lnTo>
                  <a:lnTo>
                    <a:pt x="2980" y="897"/>
                  </a:lnTo>
                  <a:lnTo>
                    <a:pt x="2955" y="827"/>
                  </a:lnTo>
                  <a:lnTo>
                    <a:pt x="2924" y="759"/>
                  </a:lnTo>
                  <a:lnTo>
                    <a:pt x="2889" y="694"/>
                  </a:lnTo>
                  <a:lnTo>
                    <a:pt x="2849" y="632"/>
                  </a:lnTo>
                  <a:lnTo>
                    <a:pt x="2805" y="574"/>
                  </a:lnTo>
                  <a:lnTo>
                    <a:pt x="2757" y="519"/>
                  </a:lnTo>
                  <a:lnTo>
                    <a:pt x="2704" y="467"/>
                  </a:lnTo>
                  <a:lnTo>
                    <a:pt x="2649" y="419"/>
                  </a:lnTo>
                  <a:lnTo>
                    <a:pt x="2590" y="376"/>
                  </a:lnTo>
                  <a:lnTo>
                    <a:pt x="2527" y="336"/>
                  </a:lnTo>
                  <a:lnTo>
                    <a:pt x="2462" y="301"/>
                  </a:lnTo>
                  <a:lnTo>
                    <a:pt x="2393" y="271"/>
                  </a:lnTo>
                  <a:lnTo>
                    <a:pt x="2323" y="246"/>
                  </a:lnTo>
                  <a:lnTo>
                    <a:pt x="2249" y="226"/>
                  </a:lnTo>
                  <a:lnTo>
                    <a:pt x="2174" y="211"/>
                  </a:lnTo>
                  <a:lnTo>
                    <a:pt x="2097" y="203"/>
                  </a:lnTo>
                  <a:lnTo>
                    <a:pt x="2018" y="200"/>
                  </a:lnTo>
                  <a:close/>
                  <a:moveTo>
                    <a:pt x="2018" y="0"/>
                  </a:moveTo>
                  <a:lnTo>
                    <a:pt x="2018" y="0"/>
                  </a:lnTo>
                  <a:lnTo>
                    <a:pt x="2104" y="3"/>
                  </a:lnTo>
                  <a:lnTo>
                    <a:pt x="2189" y="11"/>
                  </a:lnTo>
                  <a:lnTo>
                    <a:pt x="2272" y="27"/>
                  </a:lnTo>
                  <a:lnTo>
                    <a:pt x="2352" y="46"/>
                  </a:lnTo>
                  <a:lnTo>
                    <a:pt x="2432" y="72"/>
                  </a:lnTo>
                  <a:lnTo>
                    <a:pt x="2508" y="102"/>
                  </a:lnTo>
                  <a:lnTo>
                    <a:pt x="2582" y="137"/>
                  </a:lnTo>
                  <a:lnTo>
                    <a:pt x="2652" y="177"/>
                  </a:lnTo>
                  <a:lnTo>
                    <a:pt x="2720" y="222"/>
                  </a:lnTo>
                  <a:lnTo>
                    <a:pt x="2784" y="271"/>
                  </a:lnTo>
                  <a:lnTo>
                    <a:pt x="2845" y="323"/>
                  </a:lnTo>
                  <a:lnTo>
                    <a:pt x="2902" y="380"/>
                  </a:lnTo>
                  <a:lnTo>
                    <a:pt x="2955" y="440"/>
                  </a:lnTo>
                  <a:lnTo>
                    <a:pt x="3005" y="503"/>
                  </a:lnTo>
                  <a:lnTo>
                    <a:pt x="3049" y="570"/>
                  </a:lnTo>
                  <a:lnTo>
                    <a:pt x="3090" y="640"/>
                  </a:lnTo>
                  <a:lnTo>
                    <a:pt x="3125" y="713"/>
                  </a:lnTo>
                  <a:lnTo>
                    <a:pt x="3156" y="788"/>
                  </a:lnTo>
                  <a:lnTo>
                    <a:pt x="3182" y="866"/>
                  </a:lnTo>
                  <a:lnTo>
                    <a:pt x="3202" y="947"/>
                  </a:lnTo>
                  <a:lnTo>
                    <a:pt x="3217" y="1028"/>
                  </a:lnTo>
                  <a:lnTo>
                    <a:pt x="3225" y="1113"/>
                  </a:lnTo>
                  <a:lnTo>
                    <a:pt x="3228" y="1198"/>
                  </a:lnTo>
                  <a:lnTo>
                    <a:pt x="3225" y="1284"/>
                  </a:lnTo>
                  <a:lnTo>
                    <a:pt x="3217" y="1367"/>
                  </a:lnTo>
                  <a:lnTo>
                    <a:pt x="3202" y="1450"/>
                  </a:lnTo>
                  <a:lnTo>
                    <a:pt x="3182" y="1530"/>
                  </a:lnTo>
                  <a:lnTo>
                    <a:pt x="3156" y="1607"/>
                  </a:lnTo>
                  <a:lnTo>
                    <a:pt x="3125" y="1683"/>
                  </a:lnTo>
                  <a:lnTo>
                    <a:pt x="3090" y="1756"/>
                  </a:lnTo>
                  <a:lnTo>
                    <a:pt x="3049" y="1826"/>
                  </a:lnTo>
                  <a:lnTo>
                    <a:pt x="3005" y="1892"/>
                  </a:lnTo>
                  <a:lnTo>
                    <a:pt x="2955" y="1957"/>
                  </a:lnTo>
                  <a:lnTo>
                    <a:pt x="2902" y="2017"/>
                  </a:lnTo>
                  <a:lnTo>
                    <a:pt x="2845" y="2073"/>
                  </a:lnTo>
                  <a:lnTo>
                    <a:pt x="2784" y="2126"/>
                  </a:lnTo>
                  <a:lnTo>
                    <a:pt x="2720" y="2174"/>
                  </a:lnTo>
                  <a:lnTo>
                    <a:pt x="2652" y="2219"/>
                  </a:lnTo>
                  <a:lnTo>
                    <a:pt x="2582" y="2259"/>
                  </a:lnTo>
                  <a:lnTo>
                    <a:pt x="2508" y="2294"/>
                  </a:lnTo>
                  <a:lnTo>
                    <a:pt x="2432" y="2324"/>
                  </a:lnTo>
                  <a:lnTo>
                    <a:pt x="2352" y="2350"/>
                  </a:lnTo>
                  <a:lnTo>
                    <a:pt x="2272" y="2369"/>
                  </a:lnTo>
                  <a:lnTo>
                    <a:pt x="2189" y="2385"/>
                  </a:lnTo>
                  <a:lnTo>
                    <a:pt x="2104" y="2393"/>
                  </a:lnTo>
                  <a:lnTo>
                    <a:pt x="2018" y="2396"/>
                  </a:lnTo>
                  <a:lnTo>
                    <a:pt x="1930" y="2393"/>
                  </a:lnTo>
                  <a:lnTo>
                    <a:pt x="1846" y="2384"/>
                  </a:lnTo>
                  <a:lnTo>
                    <a:pt x="1762" y="2369"/>
                  </a:lnTo>
                  <a:lnTo>
                    <a:pt x="1681" y="2349"/>
                  </a:lnTo>
                  <a:lnTo>
                    <a:pt x="1601" y="2323"/>
                  </a:lnTo>
                  <a:lnTo>
                    <a:pt x="1525" y="2292"/>
                  </a:lnTo>
                  <a:lnTo>
                    <a:pt x="1452" y="2256"/>
                  </a:lnTo>
                  <a:lnTo>
                    <a:pt x="610" y="3089"/>
                  </a:lnTo>
                  <a:lnTo>
                    <a:pt x="610" y="3089"/>
                  </a:lnTo>
                  <a:lnTo>
                    <a:pt x="581" y="3116"/>
                  </a:lnTo>
                  <a:lnTo>
                    <a:pt x="549" y="3139"/>
                  </a:lnTo>
                  <a:lnTo>
                    <a:pt x="514" y="3159"/>
                  </a:lnTo>
                  <a:lnTo>
                    <a:pt x="478" y="3174"/>
                  </a:lnTo>
                  <a:lnTo>
                    <a:pt x="438" y="3186"/>
                  </a:lnTo>
                  <a:lnTo>
                    <a:pt x="398" y="3193"/>
                  </a:lnTo>
                  <a:lnTo>
                    <a:pt x="356" y="3195"/>
                  </a:lnTo>
                  <a:lnTo>
                    <a:pt x="307" y="3192"/>
                  </a:lnTo>
                  <a:lnTo>
                    <a:pt x="262" y="3183"/>
                  </a:lnTo>
                  <a:lnTo>
                    <a:pt x="218" y="3168"/>
                  </a:lnTo>
                  <a:lnTo>
                    <a:pt x="176" y="3147"/>
                  </a:lnTo>
                  <a:lnTo>
                    <a:pt x="138" y="3122"/>
                  </a:lnTo>
                  <a:lnTo>
                    <a:pt x="104" y="3092"/>
                  </a:lnTo>
                  <a:lnTo>
                    <a:pt x="74" y="3059"/>
                  </a:lnTo>
                  <a:lnTo>
                    <a:pt x="48" y="3021"/>
                  </a:lnTo>
                  <a:lnTo>
                    <a:pt x="28" y="2980"/>
                  </a:lnTo>
                  <a:lnTo>
                    <a:pt x="12" y="2936"/>
                  </a:lnTo>
                  <a:lnTo>
                    <a:pt x="3" y="2891"/>
                  </a:lnTo>
                  <a:lnTo>
                    <a:pt x="0" y="2843"/>
                  </a:lnTo>
                  <a:lnTo>
                    <a:pt x="2" y="2801"/>
                  </a:lnTo>
                  <a:lnTo>
                    <a:pt x="9" y="2761"/>
                  </a:lnTo>
                  <a:lnTo>
                    <a:pt x="22" y="2723"/>
                  </a:lnTo>
                  <a:lnTo>
                    <a:pt x="37" y="2686"/>
                  </a:lnTo>
                  <a:lnTo>
                    <a:pt x="57" y="2652"/>
                  </a:lnTo>
                  <a:lnTo>
                    <a:pt x="80" y="2620"/>
                  </a:lnTo>
                  <a:lnTo>
                    <a:pt x="107" y="2592"/>
                  </a:lnTo>
                  <a:lnTo>
                    <a:pt x="106" y="2591"/>
                  </a:lnTo>
                  <a:lnTo>
                    <a:pt x="948" y="1758"/>
                  </a:lnTo>
                  <a:lnTo>
                    <a:pt x="912" y="1685"/>
                  </a:lnTo>
                  <a:lnTo>
                    <a:pt x="881" y="1609"/>
                  </a:lnTo>
                  <a:lnTo>
                    <a:pt x="854" y="1531"/>
                  </a:lnTo>
                  <a:lnTo>
                    <a:pt x="835" y="1451"/>
                  </a:lnTo>
                  <a:lnTo>
                    <a:pt x="819" y="1368"/>
                  </a:lnTo>
                  <a:lnTo>
                    <a:pt x="810" y="1284"/>
                  </a:lnTo>
                  <a:lnTo>
                    <a:pt x="807" y="1198"/>
                  </a:lnTo>
                  <a:lnTo>
                    <a:pt x="810" y="1113"/>
                  </a:lnTo>
                  <a:lnTo>
                    <a:pt x="819" y="1028"/>
                  </a:lnTo>
                  <a:lnTo>
                    <a:pt x="834" y="947"/>
                  </a:lnTo>
                  <a:lnTo>
                    <a:pt x="854" y="866"/>
                  </a:lnTo>
                  <a:lnTo>
                    <a:pt x="879" y="788"/>
                  </a:lnTo>
                  <a:lnTo>
                    <a:pt x="910" y="713"/>
                  </a:lnTo>
                  <a:lnTo>
                    <a:pt x="946" y="640"/>
                  </a:lnTo>
                  <a:lnTo>
                    <a:pt x="986" y="570"/>
                  </a:lnTo>
                  <a:lnTo>
                    <a:pt x="1031" y="503"/>
                  </a:lnTo>
                  <a:lnTo>
                    <a:pt x="1080" y="440"/>
                  </a:lnTo>
                  <a:lnTo>
                    <a:pt x="1134" y="380"/>
                  </a:lnTo>
                  <a:lnTo>
                    <a:pt x="1191" y="323"/>
                  </a:lnTo>
                  <a:lnTo>
                    <a:pt x="1252" y="271"/>
                  </a:lnTo>
                  <a:lnTo>
                    <a:pt x="1316" y="222"/>
                  </a:lnTo>
                  <a:lnTo>
                    <a:pt x="1384" y="177"/>
                  </a:lnTo>
                  <a:lnTo>
                    <a:pt x="1454" y="137"/>
                  </a:lnTo>
                  <a:lnTo>
                    <a:pt x="1528" y="102"/>
                  </a:lnTo>
                  <a:lnTo>
                    <a:pt x="1604" y="72"/>
                  </a:lnTo>
                  <a:lnTo>
                    <a:pt x="1683" y="46"/>
                  </a:lnTo>
                  <a:lnTo>
                    <a:pt x="1763" y="27"/>
                  </a:lnTo>
                  <a:lnTo>
                    <a:pt x="1847" y="11"/>
                  </a:lnTo>
                  <a:lnTo>
                    <a:pt x="1931" y="3"/>
                  </a:lnTo>
                  <a:lnTo>
                    <a:pt x="20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45715" tIns="22858" rIns="45715" bIns="22858" numCol="1" anchor="t" anchorCtr="0" compatLnSpc="1"/>
            <a:lstStyle/>
            <a:p>
              <a:endParaRPr lang="es-ES" sz="900"/>
            </a:p>
          </p:txBody>
        </p:sp>
        <p:sp>
          <p:nvSpPr>
            <p:cNvPr id="14" name="Freeform 18"/>
            <p:cNvSpPr/>
            <p:nvPr/>
          </p:nvSpPr>
          <p:spPr bwMode="auto">
            <a:xfrm>
              <a:off x="12828" y="3173"/>
              <a:ext cx="378" cy="374"/>
            </a:xfrm>
            <a:custGeom>
              <a:avLst/>
              <a:gdLst>
                <a:gd name="T0" fmla="*/ 707 w 757"/>
                <a:gd name="T1" fmla="*/ 0 h 749"/>
                <a:gd name="T2" fmla="*/ 723 w 757"/>
                <a:gd name="T3" fmla="*/ 2 h 749"/>
                <a:gd name="T4" fmla="*/ 736 w 757"/>
                <a:gd name="T5" fmla="*/ 10 h 749"/>
                <a:gd name="T6" fmla="*/ 747 w 757"/>
                <a:gd name="T7" fmla="*/ 21 h 749"/>
                <a:gd name="T8" fmla="*/ 755 w 757"/>
                <a:gd name="T9" fmla="*/ 34 h 749"/>
                <a:gd name="T10" fmla="*/ 757 w 757"/>
                <a:gd name="T11" fmla="*/ 49 h 749"/>
                <a:gd name="T12" fmla="*/ 755 w 757"/>
                <a:gd name="T13" fmla="*/ 66 h 749"/>
                <a:gd name="T14" fmla="*/ 747 w 757"/>
                <a:gd name="T15" fmla="*/ 79 h 749"/>
                <a:gd name="T16" fmla="*/ 736 w 757"/>
                <a:gd name="T17" fmla="*/ 90 h 749"/>
                <a:gd name="T18" fmla="*/ 723 w 757"/>
                <a:gd name="T19" fmla="*/ 97 h 749"/>
                <a:gd name="T20" fmla="*/ 707 w 757"/>
                <a:gd name="T21" fmla="*/ 100 h 749"/>
                <a:gd name="T22" fmla="*/ 645 w 757"/>
                <a:gd name="T23" fmla="*/ 104 h 749"/>
                <a:gd name="T24" fmla="*/ 584 w 757"/>
                <a:gd name="T25" fmla="*/ 112 h 749"/>
                <a:gd name="T26" fmla="*/ 527 w 757"/>
                <a:gd name="T27" fmla="*/ 127 h 749"/>
                <a:gd name="T28" fmla="*/ 471 w 757"/>
                <a:gd name="T29" fmla="*/ 147 h 749"/>
                <a:gd name="T30" fmla="*/ 418 w 757"/>
                <a:gd name="T31" fmla="*/ 172 h 749"/>
                <a:gd name="T32" fmla="*/ 369 w 757"/>
                <a:gd name="T33" fmla="*/ 203 h 749"/>
                <a:gd name="T34" fmla="*/ 321 w 757"/>
                <a:gd name="T35" fmla="*/ 236 h 749"/>
                <a:gd name="T36" fmla="*/ 279 w 757"/>
                <a:gd name="T37" fmla="*/ 275 h 749"/>
                <a:gd name="T38" fmla="*/ 240 w 757"/>
                <a:gd name="T39" fmla="*/ 318 h 749"/>
                <a:gd name="T40" fmla="*/ 205 w 757"/>
                <a:gd name="T41" fmla="*/ 364 h 749"/>
                <a:gd name="T42" fmla="*/ 175 w 757"/>
                <a:gd name="T43" fmla="*/ 414 h 749"/>
                <a:gd name="T44" fmla="*/ 149 w 757"/>
                <a:gd name="T45" fmla="*/ 466 h 749"/>
                <a:gd name="T46" fmla="*/ 128 w 757"/>
                <a:gd name="T47" fmla="*/ 521 h 749"/>
                <a:gd name="T48" fmla="*/ 114 w 757"/>
                <a:gd name="T49" fmla="*/ 578 h 749"/>
                <a:gd name="T50" fmla="*/ 105 w 757"/>
                <a:gd name="T51" fmla="*/ 638 h 749"/>
                <a:gd name="T52" fmla="*/ 101 w 757"/>
                <a:gd name="T53" fmla="*/ 699 h 749"/>
                <a:gd name="T54" fmla="*/ 98 w 757"/>
                <a:gd name="T55" fmla="*/ 715 h 749"/>
                <a:gd name="T56" fmla="*/ 91 w 757"/>
                <a:gd name="T57" fmla="*/ 729 h 749"/>
                <a:gd name="T58" fmla="*/ 81 w 757"/>
                <a:gd name="T59" fmla="*/ 740 h 749"/>
                <a:gd name="T60" fmla="*/ 67 w 757"/>
                <a:gd name="T61" fmla="*/ 746 h 749"/>
                <a:gd name="T62" fmla="*/ 51 w 757"/>
                <a:gd name="T63" fmla="*/ 749 h 749"/>
                <a:gd name="T64" fmla="*/ 35 w 757"/>
                <a:gd name="T65" fmla="*/ 746 h 749"/>
                <a:gd name="T66" fmla="*/ 21 w 757"/>
                <a:gd name="T67" fmla="*/ 740 h 749"/>
                <a:gd name="T68" fmla="*/ 10 w 757"/>
                <a:gd name="T69" fmla="*/ 729 h 749"/>
                <a:gd name="T70" fmla="*/ 2 w 757"/>
                <a:gd name="T71" fmla="*/ 715 h 749"/>
                <a:gd name="T72" fmla="*/ 0 w 757"/>
                <a:gd name="T73" fmla="*/ 699 h 749"/>
                <a:gd name="T74" fmla="*/ 3 w 757"/>
                <a:gd name="T75" fmla="*/ 632 h 749"/>
                <a:gd name="T76" fmla="*/ 13 w 757"/>
                <a:gd name="T77" fmla="*/ 566 h 749"/>
                <a:gd name="T78" fmla="*/ 28 w 757"/>
                <a:gd name="T79" fmla="*/ 503 h 749"/>
                <a:gd name="T80" fmla="*/ 50 w 757"/>
                <a:gd name="T81" fmla="*/ 442 h 749"/>
                <a:gd name="T82" fmla="*/ 77 w 757"/>
                <a:gd name="T83" fmla="*/ 383 h 749"/>
                <a:gd name="T84" fmla="*/ 108 w 757"/>
                <a:gd name="T85" fmla="*/ 328 h 749"/>
                <a:gd name="T86" fmla="*/ 144 w 757"/>
                <a:gd name="T87" fmla="*/ 276 h 749"/>
                <a:gd name="T88" fmla="*/ 185 w 757"/>
                <a:gd name="T89" fmla="*/ 228 h 749"/>
                <a:gd name="T90" fmla="*/ 230 w 757"/>
                <a:gd name="T91" fmla="*/ 183 h 749"/>
                <a:gd name="T92" fmla="*/ 279 w 757"/>
                <a:gd name="T93" fmla="*/ 142 h 749"/>
                <a:gd name="T94" fmla="*/ 332 w 757"/>
                <a:gd name="T95" fmla="*/ 107 h 749"/>
                <a:gd name="T96" fmla="*/ 388 w 757"/>
                <a:gd name="T97" fmla="*/ 75 h 749"/>
                <a:gd name="T98" fmla="*/ 447 w 757"/>
                <a:gd name="T99" fmla="*/ 49 h 749"/>
                <a:gd name="T100" fmla="*/ 508 w 757"/>
                <a:gd name="T101" fmla="*/ 28 h 749"/>
                <a:gd name="T102" fmla="*/ 573 w 757"/>
                <a:gd name="T103" fmla="*/ 13 h 749"/>
                <a:gd name="T104" fmla="*/ 639 w 757"/>
                <a:gd name="T105" fmla="*/ 3 h 749"/>
                <a:gd name="T106" fmla="*/ 707 w 757"/>
                <a:gd name="T107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57" h="749">
                  <a:moveTo>
                    <a:pt x="707" y="0"/>
                  </a:moveTo>
                  <a:lnTo>
                    <a:pt x="723" y="2"/>
                  </a:lnTo>
                  <a:lnTo>
                    <a:pt x="736" y="10"/>
                  </a:lnTo>
                  <a:lnTo>
                    <a:pt x="747" y="21"/>
                  </a:lnTo>
                  <a:lnTo>
                    <a:pt x="755" y="34"/>
                  </a:lnTo>
                  <a:lnTo>
                    <a:pt x="757" y="49"/>
                  </a:lnTo>
                  <a:lnTo>
                    <a:pt x="755" y="66"/>
                  </a:lnTo>
                  <a:lnTo>
                    <a:pt x="747" y="79"/>
                  </a:lnTo>
                  <a:lnTo>
                    <a:pt x="736" y="90"/>
                  </a:lnTo>
                  <a:lnTo>
                    <a:pt x="723" y="97"/>
                  </a:lnTo>
                  <a:lnTo>
                    <a:pt x="707" y="100"/>
                  </a:lnTo>
                  <a:lnTo>
                    <a:pt x="645" y="104"/>
                  </a:lnTo>
                  <a:lnTo>
                    <a:pt x="584" y="112"/>
                  </a:lnTo>
                  <a:lnTo>
                    <a:pt x="527" y="127"/>
                  </a:lnTo>
                  <a:lnTo>
                    <a:pt x="471" y="147"/>
                  </a:lnTo>
                  <a:lnTo>
                    <a:pt x="418" y="172"/>
                  </a:lnTo>
                  <a:lnTo>
                    <a:pt x="369" y="203"/>
                  </a:lnTo>
                  <a:lnTo>
                    <a:pt x="321" y="236"/>
                  </a:lnTo>
                  <a:lnTo>
                    <a:pt x="279" y="275"/>
                  </a:lnTo>
                  <a:lnTo>
                    <a:pt x="240" y="318"/>
                  </a:lnTo>
                  <a:lnTo>
                    <a:pt x="205" y="364"/>
                  </a:lnTo>
                  <a:lnTo>
                    <a:pt x="175" y="414"/>
                  </a:lnTo>
                  <a:lnTo>
                    <a:pt x="149" y="466"/>
                  </a:lnTo>
                  <a:lnTo>
                    <a:pt x="128" y="521"/>
                  </a:lnTo>
                  <a:lnTo>
                    <a:pt x="114" y="578"/>
                  </a:lnTo>
                  <a:lnTo>
                    <a:pt x="105" y="638"/>
                  </a:lnTo>
                  <a:lnTo>
                    <a:pt x="101" y="699"/>
                  </a:lnTo>
                  <a:lnTo>
                    <a:pt x="98" y="715"/>
                  </a:lnTo>
                  <a:lnTo>
                    <a:pt x="91" y="729"/>
                  </a:lnTo>
                  <a:lnTo>
                    <a:pt x="81" y="740"/>
                  </a:lnTo>
                  <a:lnTo>
                    <a:pt x="67" y="746"/>
                  </a:lnTo>
                  <a:lnTo>
                    <a:pt x="51" y="749"/>
                  </a:lnTo>
                  <a:lnTo>
                    <a:pt x="35" y="746"/>
                  </a:lnTo>
                  <a:lnTo>
                    <a:pt x="21" y="740"/>
                  </a:lnTo>
                  <a:lnTo>
                    <a:pt x="10" y="729"/>
                  </a:lnTo>
                  <a:lnTo>
                    <a:pt x="2" y="715"/>
                  </a:lnTo>
                  <a:lnTo>
                    <a:pt x="0" y="699"/>
                  </a:lnTo>
                  <a:lnTo>
                    <a:pt x="3" y="632"/>
                  </a:lnTo>
                  <a:lnTo>
                    <a:pt x="13" y="566"/>
                  </a:lnTo>
                  <a:lnTo>
                    <a:pt x="28" y="503"/>
                  </a:lnTo>
                  <a:lnTo>
                    <a:pt x="50" y="442"/>
                  </a:lnTo>
                  <a:lnTo>
                    <a:pt x="77" y="383"/>
                  </a:lnTo>
                  <a:lnTo>
                    <a:pt x="108" y="328"/>
                  </a:lnTo>
                  <a:lnTo>
                    <a:pt x="144" y="276"/>
                  </a:lnTo>
                  <a:lnTo>
                    <a:pt x="185" y="228"/>
                  </a:lnTo>
                  <a:lnTo>
                    <a:pt x="230" y="183"/>
                  </a:lnTo>
                  <a:lnTo>
                    <a:pt x="279" y="142"/>
                  </a:lnTo>
                  <a:lnTo>
                    <a:pt x="332" y="107"/>
                  </a:lnTo>
                  <a:lnTo>
                    <a:pt x="388" y="75"/>
                  </a:lnTo>
                  <a:lnTo>
                    <a:pt x="447" y="49"/>
                  </a:lnTo>
                  <a:lnTo>
                    <a:pt x="508" y="28"/>
                  </a:lnTo>
                  <a:lnTo>
                    <a:pt x="573" y="13"/>
                  </a:lnTo>
                  <a:lnTo>
                    <a:pt x="639" y="3"/>
                  </a:lnTo>
                  <a:lnTo>
                    <a:pt x="7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45715" tIns="22858" rIns="45715" bIns="22858" numCol="1" anchor="t" anchorCtr="0" compatLnSpc="1"/>
            <a:lstStyle/>
            <a:p>
              <a:endParaRPr lang="es-ES" sz="900"/>
            </a:p>
          </p:txBody>
        </p:sp>
      </p:grpSp>
      <p:sp>
        <p:nvSpPr>
          <p:cNvPr id="15" name="50 Rectángulo"/>
          <p:cNvSpPr/>
          <p:nvPr/>
        </p:nvSpPr>
        <p:spPr bwMode="auto">
          <a:xfrm>
            <a:off x="6840165" y="2862199"/>
            <a:ext cx="4193885" cy="835480"/>
          </a:xfrm>
          <a:prstGeom prst="rect">
            <a:avLst/>
          </a:prstGeom>
          <a:solidFill>
            <a:srgbClr val="F18E39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algn="ctr"/>
            <a:endParaRPr lang="es-SV" sz="900"/>
          </a:p>
        </p:txBody>
      </p:sp>
      <p:sp>
        <p:nvSpPr>
          <p:cNvPr id="16" name="4 Rectángulo"/>
          <p:cNvSpPr/>
          <p:nvPr/>
        </p:nvSpPr>
        <p:spPr bwMode="auto">
          <a:xfrm>
            <a:off x="6830641" y="2862199"/>
            <a:ext cx="1566569" cy="835480"/>
          </a:xfrm>
          <a:custGeom>
            <a:avLst/>
            <a:gdLst/>
            <a:ahLst/>
            <a:cxnLst/>
            <a:rect l="l" t="t" r="r" b="b"/>
            <a:pathLst>
              <a:path w="3133501" h="1787016">
                <a:moveTo>
                  <a:pt x="0" y="0"/>
                </a:moveTo>
                <a:lnTo>
                  <a:pt x="3133501" y="0"/>
                </a:lnTo>
                <a:cubicBezTo>
                  <a:pt x="2908373" y="801608"/>
                  <a:pt x="2332189" y="1455792"/>
                  <a:pt x="1581065" y="1787016"/>
                </a:cubicBezTo>
                <a:lnTo>
                  <a:pt x="0" y="1787016"/>
                </a:lnTo>
                <a:close/>
              </a:path>
            </a:pathLst>
          </a:custGeom>
          <a:solidFill>
            <a:schemeClr val="bg1"/>
          </a:solidFill>
          <a:ln w="3175" cap="rnd" cmpd="sng">
            <a:noFill/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 prstMaterial="metal">
            <a:bevelT w="0" h="25400" prst="coolSlant"/>
            <a:contourClr>
              <a:srgbClr val="BEC7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4" rIns="91364" bIns="45684" rtlCol="0" anchor="ctr"/>
          <a:lstStyle/>
          <a:p>
            <a:pPr algn="ctr"/>
            <a:endParaRPr lang="es-SV" sz="900"/>
          </a:p>
        </p:txBody>
      </p:sp>
      <p:sp>
        <p:nvSpPr>
          <p:cNvPr id="17" name="52 Rectángulo"/>
          <p:cNvSpPr/>
          <p:nvPr/>
        </p:nvSpPr>
        <p:spPr bwMode="auto">
          <a:xfrm>
            <a:off x="6862449" y="3956259"/>
            <a:ext cx="4193885" cy="83548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algn="ctr"/>
            <a:endParaRPr lang="es-SV" sz="900"/>
          </a:p>
        </p:txBody>
      </p:sp>
      <p:sp>
        <p:nvSpPr>
          <p:cNvPr id="18" name="4 Rectángulo"/>
          <p:cNvSpPr/>
          <p:nvPr/>
        </p:nvSpPr>
        <p:spPr bwMode="auto">
          <a:xfrm>
            <a:off x="6852926" y="3956259"/>
            <a:ext cx="1566569" cy="835480"/>
          </a:xfrm>
          <a:custGeom>
            <a:avLst/>
            <a:gdLst/>
            <a:ahLst/>
            <a:cxnLst/>
            <a:rect l="l" t="t" r="r" b="b"/>
            <a:pathLst>
              <a:path w="3133501" h="1787016">
                <a:moveTo>
                  <a:pt x="0" y="0"/>
                </a:moveTo>
                <a:lnTo>
                  <a:pt x="3133501" y="0"/>
                </a:lnTo>
                <a:cubicBezTo>
                  <a:pt x="2908373" y="801608"/>
                  <a:pt x="2332189" y="1455792"/>
                  <a:pt x="1581065" y="1787016"/>
                </a:cubicBezTo>
                <a:lnTo>
                  <a:pt x="0" y="1787016"/>
                </a:lnTo>
                <a:close/>
              </a:path>
            </a:pathLst>
          </a:custGeom>
          <a:solidFill>
            <a:schemeClr val="bg1"/>
          </a:solidFill>
          <a:ln w="3175" cap="rnd" cmpd="sng">
            <a:noFill/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 prstMaterial="metal">
            <a:bevelT w="0" h="25400" prst="coolSlant"/>
            <a:contourClr>
              <a:srgbClr val="BEC7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4" rIns="91364" bIns="45684" rtlCol="0" anchor="ctr"/>
          <a:lstStyle/>
          <a:p>
            <a:pPr algn="ctr"/>
            <a:endParaRPr lang="es-SV" sz="900"/>
          </a:p>
        </p:txBody>
      </p: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7329236" y="4198113"/>
            <a:ext cx="233444" cy="339439"/>
            <a:chOff x="14052" y="2464"/>
            <a:chExt cx="1099" cy="1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14052" y="2464"/>
              <a:ext cx="1099" cy="1598"/>
            </a:xfrm>
            <a:custGeom>
              <a:avLst/>
              <a:gdLst>
                <a:gd name="T0" fmla="*/ 934 w 2198"/>
                <a:gd name="T1" fmla="*/ 2932 h 3195"/>
                <a:gd name="T2" fmla="*/ 1014 w 2198"/>
                <a:gd name="T3" fmla="*/ 2988 h 3195"/>
                <a:gd name="T4" fmla="*/ 1127 w 2198"/>
                <a:gd name="T5" fmla="*/ 2995 h 3195"/>
                <a:gd name="T6" fmla="*/ 1215 w 2198"/>
                <a:gd name="T7" fmla="*/ 2979 h 3195"/>
                <a:gd name="T8" fmla="*/ 1278 w 2198"/>
                <a:gd name="T9" fmla="*/ 2915 h 3195"/>
                <a:gd name="T10" fmla="*/ 1420 w 2198"/>
                <a:gd name="T11" fmla="*/ 2506 h 3195"/>
                <a:gd name="T12" fmla="*/ 816 w 2198"/>
                <a:gd name="T13" fmla="*/ 2631 h 3195"/>
                <a:gd name="T14" fmla="*/ 862 w 2198"/>
                <a:gd name="T15" fmla="*/ 2775 h 3195"/>
                <a:gd name="T16" fmla="*/ 1394 w 2198"/>
                <a:gd name="T17" fmla="*/ 2594 h 3195"/>
                <a:gd name="T18" fmla="*/ 734 w 2198"/>
                <a:gd name="T19" fmla="*/ 2362 h 3195"/>
                <a:gd name="T20" fmla="*/ 1469 w 2198"/>
                <a:gd name="T21" fmla="*/ 2350 h 3195"/>
                <a:gd name="T22" fmla="*/ 1026 w 2198"/>
                <a:gd name="T23" fmla="*/ 203 h 3195"/>
                <a:gd name="T24" fmla="*/ 749 w 2198"/>
                <a:gd name="T25" fmla="*/ 271 h 3195"/>
                <a:gd name="T26" fmla="*/ 514 w 2198"/>
                <a:gd name="T27" fmla="*/ 417 h 3195"/>
                <a:gd name="T28" fmla="*/ 335 w 2198"/>
                <a:gd name="T29" fmla="*/ 625 h 3195"/>
                <a:gd name="T30" fmla="*/ 226 w 2198"/>
                <a:gd name="T31" fmla="*/ 882 h 3195"/>
                <a:gd name="T32" fmla="*/ 202 w 2198"/>
                <a:gd name="T33" fmla="*/ 1150 h 3195"/>
                <a:gd name="T34" fmla="*/ 261 w 2198"/>
                <a:gd name="T35" fmla="*/ 1368 h 3195"/>
                <a:gd name="T36" fmla="*/ 369 w 2198"/>
                <a:gd name="T37" fmla="*/ 1600 h 3195"/>
                <a:gd name="T38" fmla="*/ 524 w 2198"/>
                <a:gd name="T39" fmla="*/ 1882 h 3195"/>
                <a:gd name="T40" fmla="*/ 1619 w 2198"/>
                <a:gd name="T41" fmla="*/ 1989 h 3195"/>
                <a:gd name="T42" fmla="*/ 1798 w 2198"/>
                <a:gd name="T43" fmla="*/ 1658 h 3195"/>
                <a:gd name="T44" fmla="*/ 1915 w 2198"/>
                <a:gd name="T45" fmla="*/ 1425 h 3195"/>
                <a:gd name="T46" fmla="*/ 1987 w 2198"/>
                <a:gd name="T47" fmla="*/ 1202 h 3195"/>
                <a:gd name="T48" fmla="*/ 1986 w 2198"/>
                <a:gd name="T49" fmla="*/ 953 h 3195"/>
                <a:gd name="T50" fmla="*/ 1898 w 2198"/>
                <a:gd name="T51" fmla="*/ 685 h 3195"/>
                <a:gd name="T52" fmla="*/ 1735 w 2198"/>
                <a:gd name="T53" fmla="*/ 464 h 3195"/>
                <a:gd name="T54" fmla="*/ 1512 w 2198"/>
                <a:gd name="T55" fmla="*/ 300 h 3195"/>
                <a:gd name="T56" fmla="*/ 1245 w 2198"/>
                <a:gd name="T57" fmla="*/ 211 h 3195"/>
                <a:gd name="T58" fmla="*/ 1181 w 2198"/>
                <a:gd name="T59" fmla="*/ 3 h 3195"/>
                <a:gd name="T60" fmla="*/ 1491 w 2198"/>
                <a:gd name="T61" fmla="*/ 72 h 3195"/>
                <a:gd name="T62" fmla="*/ 1761 w 2198"/>
                <a:gd name="T63" fmla="*/ 221 h 3195"/>
                <a:gd name="T64" fmla="*/ 1977 w 2198"/>
                <a:gd name="T65" fmla="*/ 437 h 3195"/>
                <a:gd name="T66" fmla="*/ 2126 w 2198"/>
                <a:gd name="T67" fmla="*/ 707 h 3195"/>
                <a:gd name="T68" fmla="*/ 2195 w 2198"/>
                <a:gd name="T69" fmla="*/ 1016 h 3195"/>
                <a:gd name="T70" fmla="*/ 2170 w 2198"/>
                <a:gd name="T71" fmla="*/ 1300 h 3195"/>
                <a:gd name="T72" fmla="*/ 2066 w 2198"/>
                <a:gd name="T73" fmla="*/ 1574 h 3195"/>
                <a:gd name="T74" fmla="*/ 1923 w 2198"/>
                <a:gd name="T75" fmla="*/ 1846 h 3195"/>
                <a:gd name="T76" fmla="*/ 1779 w 2198"/>
                <a:gd name="T77" fmla="*/ 2112 h 3195"/>
                <a:gd name="T78" fmla="*/ 1673 w 2198"/>
                <a:gd name="T79" fmla="*/ 2370 h 3195"/>
                <a:gd name="T80" fmla="*/ 1597 w 2198"/>
                <a:gd name="T81" fmla="*/ 2611 h 3195"/>
                <a:gd name="T82" fmla="*/ 1536 w 2198"/>
                <a:gd name="T83" fmla="*/ 2815 h 3195"/>
                <a:gd name="T84" fmla="*/ 1472 w 2198"/>
                <a:gd name="T85" fmla="*/ 2977 h 3195"/>
                <a:gd name="T86" fmla="*/ 1390 w 2198"/>
                <a:gd name="T87" fmla="*/ 3096 h 3195"/>
                <a:gd name="T88" fmla="*/ 1271 w 2198"/>
                <a:gd name="T89" fmla="*/ 3170 h 3195"/>
                <a:gd name="T90" fmla="*/ 1099 w 2198"/>
                <a:gd name="T91" fmla="*/ 3195 h 3195"/>
                <a:gd name="T92" fmla="*/ 924 w 2198"/>
                <a:gd name="T93" fmla="*/ 3168 h 3195"/>
                <a:gd name="T94" fmla="*/ 803 w 2198"/>
                <a:gd name="T95" fmla="*/ 3088 h 3195"/>
                <a:gd name="T96" fmla="*/ 719 w 2198"/>
                <a:gd name="T97" fmla="*/ 2958 h 3195"/>
                <a:gd name="T98" fmla="*/ 653 w 2198"/>
                <a:gd name="T99" fmla="*/ 2782 h 3195"/>
                <a:gd name="T100" fmla="*/ 588 w 2198"/>
                <a:gd name="T101" fmla="*/ 2562 h 3195"/>
                <a:gd name="T102" fmla="*/ 503 w 2198"/>
                <a:gd name="T103" fmla="*/ 2302 h 3195"/>
                <a:gd name="T104" fmla="*/ 377 w 2198"/>
                <a:gd name="T105" fmla="*/ 2030 h 3195"/>
                <a:gd name="T106" fmla="*/ 221 w 2198"/>
                <a:gd name="T107" fmla="*/ 1746 h 3195"/>
                <a:gd name="T108" fmla="*/ 81 w 2198"/>
                <a:gd name="T109" fmla="*/ 1457 h 3195"/>
                <a:gd name="T110" fmla="*/ 4 w 2198"/>
                <a:gd name="T111" fmla="*/ 1169 h 3195"/>
                <a:gd name="T112" fmla="*/ 27 w 2198"/>
                <a:gd name="T113" fmla="*/ 858 h 3195"/>
                <a:gd name="T114" fmla="*/ 137 w 2198"/>
                <a:gd name="T115" fmla="*/ 566 h 3195"/>
                <a:gd name="T116" fmla="*/ 322 w 2198"/>
                <a:gd name="T117" fmla="*/ 322 h 3195"/>
                <a:gd name="T118" fmla="*/ 567 w 2198"/>
                <a:gd name="T119" fmla="*/ 137 h 3195"/>
                <a:gd name="T120" fmla="*/ 858 w 2198"/>
                <a:gd name="T121" fmla="*/ 27 h 3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98" h="3195">
                  <a:moveTo>
                    <a:pt x="1323" y="2818"/>
                  </a:moveTo>
                  <a:lnTo>
                    <a:pt x="899" y="2871"/>
                  </a:lnTo>
                  <a:lnTo>
                    <a:pt x="917" y="2904"/>
                  </a:lnTo>
                  <a:lnTo>
                    <a:pt x="934" y="2932"/>
                  </a:lnTo>
                  <a:lnTo>
                    <a:pt x="951" y="2953"/>
                  </a:lnTo>
                  <a:lnTo>
                    <a:pt x="971" y="2970"/>
                  </a:lnTo>
                  <a:lnTo>
                    <a:pt x="991" y="2981"/>
                  </a:lnTo>
                  <a:lnTo>
                    <a:pt x="1014" y="2988"/>
                  </a:lnTo>
                  <a:lnTo>
                    <a:pt x="1039" y="2993"/>
                  </a:lnTo>
                  <a:lnTo>
                    <a:pt x="1067" y="2995"/>
                  </a:lnTo>
                  <a:lnTo>
                    <a:pt x="1099" y="2995"/>
                  </a:lnTo>
                  <a:lnTo>
                    <a:pt x="1127" y="2995"/>
                  </a:lnTo>
                  <a:lnTo>
                    <a:pt x="1153" y="2994"/>
                  </a:lnTo>
                  <a:lnTo>
                    <a:pt x="1175" y="2991"/>
                  </a:lnTo>
                  <a:lnTo>
                    <a:pt x="1196" y="2986"/>
                  </a:lnTo>
                  <a:lnTo>
                    <a:pt x="1215" y="2979"/>
                  </a:lnTo>
                  <a:lnTo>
                    <a:pt x="1232" y="2969"/>
                  </a:lnTo>
                  <a:lnTo>
                    <a:pt x="1249" y="2954"/>
                  </a:lnTo>
                  <a:lnTo>
                    <a:pt x="1264" y="2937"/>
                  </a:lnTo>
                  <a:lnTo>
                    <a:pt x="1278" y="2915"/>
                  </a:lnTo>
                  <a:lnTo>
                    <a:pt x="1294" y="2888"/>
                  </a:lnTo>
                  <a:lnTo>
                    <a:pt x="1308" y="2855"/>
                  </a:lnTo>
                  <a:lnTo>
                    <a:pt x="1323" y="2818"/>
                  </a:lnTo>
                  <a:close/>
                  <a:moveTo>
                    <a:pt x="1420" y="2506"/>
                  </a:moveTo>
                  <a:lnTo>
                    <a:pt x="802" y="2583"/>
                  </a:lnTo>
                  <a:lnTo>
                    <a:pt x="802" y="2585"/>
                  </a:lnTo>
                  <a:lnTo>
                    <a:pt x="803" y="2587"/>
                  </a:lnTo>
                  <a:lnTo>
                    <a:pt x="816" y="2631"/>
                  </a:lnTo>
                  <a:lnTo>
                    <a:pt x="829" y="2672"/>
                  </a:lnTo>
                  <a:lnTo>
                    <a:pt x="841" y="2709"/>
                  </a:lnTo>
                  <a:lnTo>
                    <a:pt x="852" y="2743"/>
                  </a:lnTo>
                  <a:lnTo>
                    <a:pt x="862" y="2775"/>
                  </a:lnTo>
                  <a:lnTo>
                    <a:pt x="1358" y="2713"/>
                  </a:lnTo>
                  <a:lnTo>
                    <a:pt x="1369" y="2677"/>
                  </a:lnTo>
                  <a:lnTo>
                    <a:pt x="1381" y="2637"/>
                  </a:lnTo>
                  <a:lnTo>
                    <a:pt x="1394" y="2594"/>
                  </a:lnTo>
                  <a:lnTo>
                    <a:pt x="1407" y="2551"/>
                  </a:lnTo>
                  <a:lnTo>
                    <a:pt x="1420" y="2506"/>
                  </a:lnTo>
                  <a:close/>
                  <a:moveTo>
                    <a:pt x="711" y="2297"/>
                  </a:moveTo>
                  <a:lnTo>
                    <a:pt x="734" y="2362"/>
                  </a:lnTo>
                  <a:lnTo>
                    <a:pt x="754" y="2425"/>
                  </a:lnTo>
                  <a:lnTo>
                    <a:pt x="772" y="2487"/>
                  </a:lnTo>
                  <a:lnTo>
                    <a:pt x="1452" y="2402"/>
                  </a:lnTo>
                  <a:lnTo>
                    <a:pt x="1469" y="2350"/>
                  </a:lnTo>
                  <a:lnTo>
                    <a:pt x="1488" y="2297"/>
                  </a:lnTo>
                  <a:lnTo>
                    <a:pt x="711" y="2297"/>
                  </a:lnTo>
                  <a:close/>
                  <a:moveTo>
                    <a:pt x="1099" y="200"/>
                  </a:moveTo>
                  <a:lnTo>
                    <a:pt x="1026" y="203"/>
                  </a:lnTo>
                  <a:lnTo>
                    <a:pt x="953" y="211"/>
                  </a:lnTo>
                  <a:lnTo>
                    <a:pt x="883" y="226"/>
                  </a:lnTo>
                  <a:lnTo>
                    <a:pt x="815" y="246"/>
                  </a:lnTo>
                  <a:lnTo>
                    <a:pt x="749" y="271"/>
                  </a:lnTo>
                  <a:lnTo>
                    <a:pt x="686" y="300"/>
                  </a:lnTo>
                  <a:lnTo>
                    <a:pt x="625" y="335"/>
                  </a:lnTo>
                  <a:lnTo>
                    <a:pt x="568" y="374"/>
                  </a:lnTo>
                  <a:lnTo>
                    <a:pt x="514" y="417"/>
                  </a:lnTo>
                  <a:lnTo>
                    <a:pt x="464" y="464"/>
                  </a:lnTo>
                  <a:lnTo>
                    <a:pt x="417" y="514"/>
                  </a:lnTo>
                  <a:lnTo>
                    <a:pt x="374" y="568"/>
                  </a:lnTo>
                  <a:lnTo>
                    <a:pt x="335" y="625"/>
                  </a:lnTo>
                  <a:lnTo>
                    <a:pt x="300" y="685"/>
                  </a:lnTo>
                  <a:lnTo>
                    <a:pt x="271" y="749"/>
                  </a:lnTo>
                  <a:lnTo>
                    <a:pt x="246" y="815"/>
                  </a:lnTo>
                  <a:lnTo>
                    <a:pt x="226" y="882"/>
                  </a:lnTo>
                  <a:lnTo>
                    <a:pt x="212" y="953"/>
                  </a:lnTo>
                  <a:lnTo>
                    <a:pt x="203" y="1024"/>
                  </a:lnTo>
                  <a:lnTo>
                    <a:pt x="200" y="1099"/>
                  </a:lnTo>
                  <a:lnTo>
                    <a:pt x="202" y="1150"/>
                  </a:lnTo>
                  <a:lnTo>
                    <a:pt x="210" y="1203"/>
                  </a:lnTo>
                  <a:lnTo>
                    <a:pt x="223" y="1257"/>
                  </a:lnTo>
                  <a:lnTo>
                    <a:pt x="240" y="1312"/>
                  </a:lnTo>
                  <a:lnTo>
                    <a:pt x="261" y="1368"/>
                  </a:lnTo>
                  <a:lnTo>
                    <a:pt x="284" y="1426"/>
                  </a:lnTo>
                  <a:lnTo>
                    <a:pt x="310" y="1484"/>
                  </a:lnTo>
                  <a:lnTo>
                    <a:pt x="338" y="1541"/>
                  </a:lnTo>
                  <a:lnTo>
                    <a:pt x="369" y="1600"/>
                  </a:lnTo>
                  <a:lnTo>
                    <a:pt x="401" y="1658"/>
                  </a:lnTo>
                  <a:lnTo>
                    <a:pt x="432" y="1718"/>
                  </a:lnTo>
                  <a:lnTo>
                    <a:pt x="465" y="1776"/>
                  </a:lnTo>
                  <a:lnTo>
                    <a:pt x="524" y="1882"/>
                  </a:lnTo>
                  <a:lnTo>
                    <a:pt x="580" y="1989"/>
                  </a:lnTo>
                  <a:lnTo>
                    <a:pt x="634" y="2097"/>
                  </a:lnTo>
                  <a:lnTo>
                    <a:pt x="1566" y="2097"/>
                  </a:lnTo>
                  <a:lnTo>
                    <a:pt x="1619" y="1989"/>
                  </a:lnTo>
                  <a:lnTo>
                    <a:pt x="1675" y="1882"/>
                  </a:lnTo>
                  <a:lnTo>
                    <a:pt x="1733" y="1777"/>
                  </a:lnTo>
                  <a:lnTo>
                    <a:pt x="1766" y="1718"/>
                  </a:lnTo>
                  <a:lnTo>
                    <a:pt x="1798" y="1658"/>
                  </a:lnTo>
                  <a:lnTo>
                    <a:pt x="1829" y="1600"/>
                  </a:lnTo>
                  <a:lnTo>
                    <a:pt x="1860" y="1541"/>
                  </a:lnTo>
                  <a:lnTo>
                    <a:pt x="1888" y="1483"/>
                  </a:lnTo>
                  <a:lnTo>
                    <a:pt x="1915" y="1425"/>
                  </a:lnTo>
                  <a:lnTo>
                    <a:pt x="1938" y="1367"/>
                  </a:lnTo>
                  <a:lnTo>
                    <a:pt x="1959" y="1311"/>
                  </a:lnTo>
                  <a:lnTo>
                    <a:pt x="1975" y="1256"/>
                  </a:lnTo>
                  <a:lnTo>
                    <a:pt x="1987" y="1202"/>
                  </a:lnTo>
                  <a:lnTo>
                    <a:pt x="1996" y="1150"/>
                  </a:lnTo>
                  <a:lnTo>
                    <a:pt x="1999" y="1099"/>
                  </a:lnTo>
                  <a:lnTo>
                    <a:pt x="1996" y="1024"/>
                  </a:lnTo>
                  <a:lnTo>
                    <a:pt x="1986" y="953"/>
                  </a:lnTo>
                  <a:lnTo>
                    <a:pt x="1972" y="882"/>
                  </a:lnTo>
                  <a:lnTo>
                    <a:pt x="1953" y="815"/>
                  </a:lnTo>
                  <a:lnTo>
                    <a:pt x="1927" y="749"/>
                  </a:lnTo>
                  <a:lnTo>
                    <a:pt x="1898" y="685"/>
                  </a:lnTo>
                  <a:lnTo>
                    <a:pt x="1864" y="625"/>
                  </a:lnTo>
                  <a:lnTo>
                    <a:pt x="1825" y="568"/>
                  </a:lnTo>
                  <a:lnTo>
                    <a:pt x="1781" y="514"/>
                  </a:lnTo>
                  <a:lnTo>
                    <a:pt x="1735" y="464"/>
                  </a:lnTo>
                  <a:lnTo>
                    <a:pt x="1684" y="417"/>
                  </a:lnTo>
                  <a:lnTo>
                    <a:pt x="1630" y="374"/>
                  </a:lnTo>
                  <a:lnTo>
                    <a:pt x="1573" y="335"/>
                  </a:lnTo>
                  <a:lnTo>
                    <a:pt x="1512" y="300"/>
                  </a:lnTo>
                  <a:lnTo>
                    <a:pt x="1449" y="271"/>
                  </a:lnTo>
                  <a:lnTo>
                    <a:pt x="1383" y="246"/>
                  </a:lnTo>
                  <a:lnTo>
                    <a:pt x="1315" y="226"/>
                  </a:lnTo>
                  <a:lnTo>
                    <a:pt x="1245" y="211"/>
                  </a:lnTo>
                  <a:lnTo>
                    <a:pt x="1173" y="203"/>
                  </a:lnTo>
                  <a:lnTo>
                    <a:pt x="1099" y="200"/>
                  </a:lnTo>
                  <a:close/>
                  <a:moveTo>
                    <a:pt x="1099" y="0"/>
                  </a:moveTo>
                  <a:lnTo>
                    <a:pt x="1181" y="3"/>
                  </a:lnTo>
                  <a:lnTo>
                    <a:pt x="1262" y="12"/>
                  </a:lnTo>
                  <a:lnTo>
                    <a:pt x="1340" y="27"/>
                  </a:lnTo>
                  <a:lnTo>
                    <a:pt x="1416" y="46"/>
                  </a:lnTo>
                  <a:lnTo>
                    <a:pt x="1491" y="72"/>
                  </a:lnTo>
                  <a:lnTo>
                    <a:pt x="1562" y="102"/>
                  </a:lnTo>
                  <a:lnTo>
                    <a:pt x="1632" y="137"/>
                  </a:lnTo>
                  <a:lnTo>
                    <a:pt x="1697" y="177"/>
                  </a:lnTo>
                  <a:lnTo>
                    <a:pt x="1761" y="221"/>
                  </a:lnTo>
                  <a:lnTo>
                    <a:pt x="1820" y="270"/>
                  </a:lnTo>
                  <a:lnTo>
                    <a:pt x="1876" y="322"/>
                  </a:lnTo>
                  <a:lnTo>
                    <a:pt x="1928" y="378"/>
                  </a:lnTo>
                  <a:lnTo>
                    <a:pt x="1977" y="437"/>
                  </a:lnTo>
                  <a:lnTo>
                    <a:pt x="2021" y="500"/>
                  </a:lnTo>
                  <a:lnTo>
                    <a:pt x="2061" y="566"/>
                  </a:lnTo>
                  <a:lnTo>
                    <a:pt x="2096" y="635"/>
                  </a:lnTo>
                  <a:lnTo>
                    <a:pt x="2126" y="707"/>
                  </a:lnTo>
                  <a:lnTo>
                    <a:pt x="2152" y="781"/>
                  </a:lnTo>
                  <a:lnTo>
                    <a:pt x="2171" y="858"/>
                  </a:lnTo>
                  <a:lnTo>
                    <a:pt x="2187" y="936"/>
                  </a:lnTo>
                  <a:lnTo>
                    <a:pt x="2195" y="1016"/>
                  </a:lnTo>
                  <a:lnTo>
                    <a:pt x="2198" y="1099"/>
                  </a:lnTo>
                  <a:lnTo>
                    <a:pt x="2195" y="1165"/>
                  </a:lnTo>
                  <a:lnTo>
                    <a:pt x="2186" y="1233"/>
                  </a:lnTo>
                  <a:lnTo>
                    <a:pt x="2170" y="1300"/>
                  </a:lnTo>
                  <a:lnTo>
                    <a:pt x="2150" y="1368"/>
                  </a:lnTo>
                  <a:lnTo>
                    <a:pt x="2126" y="1437"/>
                  </a:lnTo>
                  <a:lnTo>
                    <a:pt x="2098" y="1505"/>
                  </a:lnTo>
                  <a:lnTo>
                    <a:pt x="2066" y="1574"/>
                  </a:lnTo>
                  <a:lnTo>
                    <a:pt x="2032" y="1642"/>
                  </a:lnTo>
                  <a:lnTo>
                    <a:pt x="1998" y="1711"/>
                  </a:lnTo>
                  <a:lnTo>
                    <a:pt x="1961" y="1778"/>
                  </a:lnTo>
                  <a:lnTo>
                    <a:pt x="1923" y="1846"/>
                  </a:lnTo>
                  <a:lnTo>
                    <a:pt x="1885" y="1914"/>
                  </a:lnTo>
                  <a:lnTo>
                    <a:pt x="1848" y="1980"/>
                  </a:lnTo>
                  <a:lnTo>
                    <a:pt x="1813" y="2047"/>
                  </a:lnTo>
                  <a:lnTo>
                    <a:pt x="1779" y="2112"/>
                  </a:lnTo>
                  <a:lnTo>
                    <a:pt x="1748" y="2177"/>
                  </a:lnTo>
                  <a:lnTo>
                    <a:pt x="1720" y="2241"/>
                  </a:lnTo>
                  <a:lnTo>
                    <a:pt x="1695" y="2304"/>
                  </a:lnTo>
                  <a:lnTo>
                    <a:pt x="1673" y="2370"/>
                  </a:lnTo>
                  <a:lnTo>
                    <a:pt x="1651" y="2434"/>
                  </a:lnTo>
                  <a:lnTo>
                    <a:pt x="1632" y="2495"/>
                  </a:lnTo>
                  <a:lnTo>
                    <a:pt x="1614" y="2554"/>
                  </a:lnTo>
                  <a:lnTo>
                    <a:pt x="1597" y="2611"/>
                  </a:lnTo>
                  <a:lnTo>
                    <a:pt x="1582" y="2665"/>
                  </a:lnTo>
                  <a:lnTo>
                    <a:pt x="1566" y="2717"/>
                  </a:lnTo>
                  <a:lnTo>
                    <a:pt x="1551" y="2768"/>
                  </a:lnTo>
                  <a:lnTo>
                    <a:pt x="1536" y="2815"/>
                  </a:lnTo>
                  <a:lnTo>
                    <a:pt x="1521" y="2859"/>
                  </a:lnTo>
                  <a:lnTo>
                    <a:pt x="1506" y="2901"/>
                  </a:lnTo>
                  <a:lnTo>
                    <a:pt x="1490" y="2940"/>
                  </a:lnTo>
                  <a:lnTo>
                    <a:pt x="1472" y="2977"/>
                  </a:lnTo>
                  <a:lnTo>
                    <a:pt x="1454" y="3012"/>
                  </a:lnTo>
                  <a:lnTo>
                    <a:pt x="1435" y="3042"/>
                  </a:lnTo>
                  <a:lnTo>
                    <a:pt x="1413" y="3071"/>
                  </a:lnTo>
                  <a:lnTo>
                    <a:pt x="1390" y="3096"/>
                  </a:lnTo>
                  <a:lnTo>
                    <a:pt x="1364" y="3120"/>
                  </a:lnTo>
                  <a:lnTo>
                    <a:pt x="1336" y="3139"/>
                  </a:lnTo>
                  <a:lnTo>
                    <a:pt x="1305" y="3157"/>
                  </a:lnTo>
                  <a:lnTo>
                    <a:pt x="1271" y="3170"/>
                  </a:lnTo>
                  <a:lnTo>
                    <a:pt x="1233" y="3181"/>
                  </a:lnTo>
                  <a:lnTo>
                    <a:pt x="1192" y="3189"/>
                  </a:lnTo>
                  <a:lnTo>
                    <a:pt x="1148" y="3193"/>
                  </a:lnTo>
                  <a:lnTo>
                    <a:pt x="1099" y="3195"/>
                  </a:lnTo>
                  <a:lnTo>
                    <a:pt x="1049" y="3193"/>
                  </a:lnTo>
                  <a:lnTo>
                    <a:pt x="1003" y="3188"/>
                  </a:lnTo>
                  <a:lnTo>
                    <a:pt x="962" y="3180"/>
                  </a:lnTo>
                  <a:lnTo>
                    <a:pt x="924" y="3168"/>
                  </a:lnTo>
                  <a:lnTo>
                    <a:pt x="889" y="3153"/>
                  </a:lnTo>
                  <a:lnTo>
                    <a:pt x="857" y="3134"/>
                  </a:lnTo>
                  <a:lnTo>
                    <a:pt x="829" y="3113"/>
                  </a:lnTo>
                  <a:lnTo>
                    <a:pt x="803" y="3088"/>
                  </a:lnTo>
                  <a:lnTo>
                    <a:pt x="780" y="3061"/>
                  </a:lnTo>
                  <a:lnTo>
                    <a:pt x="757" y="3029"/>
                  </a:lnTo>
                  <a:lnTo>
                    <a:pt x="738" y="2995"/>
                  </a:lnTo>
                  <a:lnTo>
                    <a:pt x="719" y="2958"/>
                  </a:lnTo>
                  <a:lnTo>
                    <a:pt x="702" y="2919"/>
                  </a:lnTo>
                  <a:lnTo>
                    <a:pt x="685" y="2876"/>
                  </a:lnTo>
                  <a:lnTo>
                    <a:pt x="669" y="2831"/>
                  </a:lnTo>
                  <a:lnTo>
                    <a:pt x="653" y="2782"/>
                  </a:lnTo>
                  <a:lnTo>
                    <a:pt x="638" y="2731"/>
                  </a:lnTo>
                  <a:lnTo>
                    <a:pt x="621" y="2678"/>
                  </a:lnTo>
                  <a:lnTo>
                    <a:pt x="605" y="2621"/>
                  </a:lnTo>
                  <a:lnTo>
                    <a:pt x="588" y="2562"/>
                  </a:lnTo>
                  <a:lnTo>
                    <a:pt x="568" y="2501"/>
                  </a:lnTo>
                  <a:lnTo>
                    <a:pt x="549" y="2437"/>
                  </a:lnTo>
                  <a:lnTo>
                    <a:pt x="526" y="2371"/>
                  </a:lnTo>
                  <a:lnTo>
                    <a:pt x="503" y="2302"/>
                  </a:lnTo>
                  <a:lnTo>
                    <a:pt x="476" y="2235"/>
                  </a:lnTo>
                  <a:lnTo>
                    <a:pt x="447" y="2168"/>
                  </a:lnTo>
                  <a:lnTo>
                    <a:pt x="413" y="2100"/>
                  </a:lnTo>
                  <a:lnTo>
                    <a:pt x="377" y="2030"/>
                  </a:lnTo>
                  <a:lnTo>
                    <a:pt x="338" y="1960"/>
                  </a:lnTo>
                  <a:lnTo>
                    <a:pt x="299" y="1889"/>
                  </a:lnTo>
                  <a:lnTo>
                    <a:pt x="260" y="1818"/>
                  </a:lnTo>
                  <a:lnTo>
                    <a:pt x="221" y="1746"/>
                  </a:lnTo>
                  <a:lnTo>
                    <a:pt x="182" y="1675"/>
                  </a:lnTo>
                  <a:lnTo>
                    <a:pt x="145" y="1602"/>
                  </a:lnTo>
                  <a:lnTo>
                    <a:pt x="111" y="1530"/>
                  </a:lnTo>
                  <a:lnTo>
                    <a:pt x="81" y="1457"/>
                  </a:lnTo>
                  <a:lnTo>
                    <a:pt x="53" y="1386"/>
                  </a:lnTo>
                  <a:lnTo>
                    <a:pt x="31" y="1313"/>
                  </a:lnTo>
                  <a:lnTo>
                    <a:pt x="14" y="1241"/>
                  </a:lnTo>
                  <a:lnTo>
                    <a:pt x="4" y="1169"/>
                  </a:lnTo>
                  <a:lnTo>
                    <a:pt x="0" y="1099"/>
                  </a:lnTo>
                  <a:lnTo>
                    <a:pt x="3" y="1016"/>
                  </a:lnTo>
                  <a:lnTo>
                    <a:pt x="12" y="936"/>
                  </a:lnTo>
                  <a:lnTo>
                    <a:pt x="27" y="858"/>
                  </a:lnTo>
                  <a:lnTo>
                    <a:pt x="47" y="781"/>
                  </a:lnTo>
                  <a:lnTo>
                    <a:pt x="72" y="707"/>
                  </a:lnTo>
                  <a:lnTo>
                    <a:pt x="102" y="635"/>
                  </a:lnTo>
                  <a:lnTo>
                    <a:pt x="137" y="566"/>
                  </a:lnTo>
                  <a:lnTo>
                    <a:pt x="177" y="500"/>
                  </a:lnTo>
                  <a:lnTo>
                    <a:pt x="221" y="437"/>
                  </a:lnTo>
                  <a:lnTo>
                    <a:pt x="270" y="378"/>
                  </a:lnTo>
                  <a:lnTo>
                    <a:pt x="322" y="322"/>
                  </a:lnTo>
                  <a:lnTo>
                    <a:pt x="378" y="270"/>
                  </a:lnTo>
                  <a:lnTo>
                    <a:pt x="437" y="221"/>
                  </a:lnTo>
                  <a:lnTo>
                    <a:pt x="501" y="177"/>
                  </a:lnTo>
                  <a:lnTo>
                    <a:pt x="567" y="137"/>
                  </a:lnTo>
                  <a:lnTo>
                    <a:pt x="636" y="102"/>
                  </a:lnTo>
                  <a:lnTo>
                    <a:pt x="707" y="72"/>
                  </a:lnTo>
                  <a:lnTo>
                    <a:pt x="782" y="46"/>
                  </a:lnTo>
                  <a:lnTo>
                    <a:pt x="858" y="27"/>
                  </a:lnTo>
                  <a:lnTo>
                    <a:pt x="937" y="12"/>
                  </a:lnTo>
                  <a:lnTo>
                    <a:pt x="1017" y="3"/>
                  </a:lnTo>
                  <a:lnTo>
                    <a:pt x="10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45715" tIns="22858" rIns="45715" bIns="22858" numCol="1" anchor="t" anchorCtr="0" compatLnSpc="1"/>
            <a:lstStyle/>
            <a:p>
              <a:endParaRPr lang="es-ES" sz="900"/>
            </a:p>
          </p:txBody>
        </p:sp>
        <p:sp>
          <p:nvSpPr>
            <p:cNvPr id="21" name="Freeform 7"/>
            <p:cNvSpPr/>
            <p:nvPr/>
          </p:nvSpPr>
          <p:spPr bwMode="auto">
            <a:xfrm>
              <a:off x="14302" y="2714"/>
              <a:ext cx="324" cy="324"/>
            </a:xfrm>
            <a:custGeom>
              <a:avLst/>
              <a:gdLst>
                <a:gd name="T0" fmla="*/ 599 w 649"/>
                <a:gd name="T1" fmla="*/ 0 h 649"/>
                <a:gd name="T2" fmla="*/ 615 w 649"/>
                <a:gd name="T3" fmla="*/ 2 h 649"/>
                <a:gd name="T4" fmla="*/ 628 w 649"/>
                <a:gd name="T5" fmla="*/ 10 h 649"/>
                <a:gd name="T6" fmla="*/ 639 w 649"/>
                <a:gd name="T7" fmla="*/ 21 h 649"/>
                <a:gd name="T8" fmla="*/ 646 w 649"/>
                <a:gd name="T9" fmla="*/ 34 h 649"/>
                <a:gd name="T10" fmla="*/ 649 w 649"/>
                <a:gd name="T11" fmla="*/ 49 h 649"/>
                <a:gd name="T12" fmla="*/ 646 w 649"/>
                <a:gd name="T13" fmla="*/ 66 h 649"/>
                <a:gd name="T14" fmla="*/ 639 w 649"/>
                <a:gd name="T15" fmla="*/ 80 h 649"/>
                <a:gd name="T16" fmla="*/ 628 w 649"/>
                <a:gd name="T17" fmla="*/ 90 h 649"/>
                <a:gd name="T18" fmla="*/ 615 w 649"/>
                <a:gd name="T19" fmla="*/ 97 h 649"/>
                <a:gd name="T20" fmla="*/ 599 w 649"/>
                <a:gd name="T21" fmla="*/ 100 h 649"/>
                <a:gd name="T22" fmla="*/ 544 w 649"/>
                <a:gd name="T23" fmla="*/ 104 h 649"/>
                <a:gd name="T24" fmla="*/ 492 w 649"/>
                <a:gd name="T25" fmla="*/ 112 h 649"/>
                <a:gd name="T26" fmla="*/ 441 w 649"/>
                <a:gd name="T27" fmla="*/ 126 h 649"/>
                <a:gd name="T28" fmla="*/ 393 w 649"/>
                <a:gd name="T29" fmla="*/ 144 h 649"/>
                <a:gd name="T30" fmla="*/ 347 w 649"/>
                <a:gd name="T31" fmla="*/ 168 h 649"/>
                <a:gd name="T32" fmla="*/ 304 w 649"/>
                <a:gd name="T33" fmla="*/ 196 h 649"/>
                <a:gd name="T34" fmla="*/ 264 w 649"/>
                <a:gd name="T35" fmla="*/ 229 h 649"/>
                <a:gd name="T36" fmla="*/ 229 w 649"/>
                <a:gd name="T37" fmla="*/ 265 h 649"/>
                <a:gd name="T38" fmla="*/ 196 w 649"/>
                <a:gd name="T39" fmla="*/ 305 h 649"/>
                <a:gd name="T40" fmla="*/ 168 w 649"/>
                <a:gd name="T41" fmla="*/ 348 h 649"/>
                <a:gd name="T42" fmla="*/ 144 w 649"/>
                <a:gd name="T43" fmla="*/ 394 h 649"/>
                <a:gd name="T44" fmla="*/ 125 w 649"/>
                <a:gd name="T45" fmla="*/ 442 h 649"/>
                <a:gd name="T46" fmla="*/ 111 w 649"/>
                <a:gd name="T47" fmla="*/ 493 h 649"/>
                <a:gd name="T48" fmla="*/ 103 w 649"/>
                <a:gd name="T49" fmla="*/ 545 h 649"/>
                <a:gd name="T50" fmla="*/ 100 w 649"/>
                <a:gd name="T51" fmla="*/ 600 h 649"/>
                <a:gd name="T52" fmla="*/ 97 w 649"/>
                <a:gd name="T53" fmla="*/ 615 h 649"/>
                <a:gd name="T54" fmla="*/ 90 w 649"/>
                <a:gd name="T55" fmla="*/ 628 h 649"/>
                <a:gd name="T56" fmla="*/ 79 w 649"/>
                <a:gd name="T57" fmla="*/ 640 h 649"/>
                <a:gd name="T58" fmla="*/ 65 w 649"/>
                <a:gd name="T59" fmla="*/ 647 h 649"/>
                <a:gd name="T60" fmla="*/ 50 w 649"/>
                <a:gd name="T61" fmla="*/ 649 h 649"/>
                <a:gd name="T62" fmla="*/ 33 w 649"/>
                <a:gd name="T63" fmla="*/ 647 h 649"/>
                <a:gd name="T64" fmla="*/ 20 w 649"/>
                <a:gd name="T65" fmla="*/ 640 h 649"/>
                <a:gd name="T66" fmla="*/ 9 w 649"/>
                <a:gd name="T67" fmla="*/ 628 h 649"/>
                <a:gd name="T68" fmla="*/ 2 w 649"/>
                <a:gd name="T69" fmla="*/ 615 h 649"/>
                <a:gd name="T70" fmla="*/ 0 w 649"/>
                <a:gd name="T71" fmla="*/ 600 h 649"/>
                <a:gd name="T72" fmla="*/ 3 w 649"/>
                <a:gd name="T73" fmla="*/ 539 h 649"/>
                <a:gd name="T74" fmla="*/ 12 w 649"/>
                <a:gd name="T75" fmla="*/ 478 h 649"/>
                <a:gd name="T76" fmla="*/ 26 w 649"/>
                <a:gd name="T77" fmla="*/ 421 h 649"/>
                <a:gd name="T78" fmla="*/ 47 w 649"/>
                <a:gd name="T79" fmla="*/ 366 h 649"/>
                <a:gd name="T80" fmla="*/ 72 w 649"/>
                <a:gd name="T81" fmla="*/ 314 h 649"/>
                <a:gd name="T82" fmla="*/ 102 w 649"/>
                <a:gd name="T83" fmla="*/ 265 h 649"/>
                <a:gd name="T84" fmla="*/ 137 w 649"/>
                <a:gd name="T85" fmla="*/ 218 h 649"/>
                <a:gd name="T86" fmla="*/ 175 w 649"/>
                <a:gd name="T87" fmla="*/ 176 h 649"/>
                <a:gd name="T88" fmla="*/ 218 w 649"/>
                <a:gd name="T89" fmla="*/ 137 h 649"/>
                <a:gd name="T90" fmla="*/ 264 w 649"/>
                <a:gd name="T91" fmla="*/ 103 h 649"/>
                <a:gd name="T92" fmla="*/ 313 w 649"/>
                <a:gd name="T93" fmla="*/ 73 h 649"/>
                <a:gd name="T94" fmla="*/ 365 w 649"/>
                <a:gd name="T95" fmla="*/ 47 h 649"/>
                <a:gd name="T96" fmla="*/ 421 w 649"/>
                <a:gd name="T97" fmla="*/ 27 h 649"/>
                <a:gd name="T98" fmla="*/ 479 w 649"/>
                <a:gd name="T99" fmla="*/ 13 h 649"/>
                <a:gd name="T100" fmla="*/ 538 w 649"/>
                <a:gd name="T101" fmla="*/ 3 h 649"/>
                <a:gd name="T102" fmla="*/ 599 w 649"/>
                <a:gd name="T103" fmla="*/ 0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49" h="649">
                  <a:moveTo>
                    <a:pt x="599" y="0"/>
                  </a:moveTo>
                  <a:lnTo>
                    <a:pt x="615" y="2"/>
                  </a:lnTo>
                  <a:lnTo>
                    <a:pt x="628" y="10"/>
                  </a:lnTo>
                  <a:lnTo>
                    <a:pt x="639" y="21"/>
                  </a:lnTo>
                  <a:lnTo>
                    <a:pt x="646" y="34"/>
                  </a:lnTo>
                  <a:lnTo>
                    <a:pt x="649" y="49"/>
                  </a:lnTo>
                  <a:lnTo>
                    <a:pt x="646" y="66"/>
                  </a:lnTo>
                  <a:lnTo>
                    <a:pt x="639" y="80"/>
                  </a:lnTo>
                  <a:lnTo>
                    <a:pt x="628" y="90"/>
                  </a:lnTo>
                  <a:lnTo>
                    <a:pt x="615" y="97"/>
                  </a:lnTo>
                  <a:lnTo>
                    <a:pt x="599" y="100"/>
                  </a:lnTo>
                  <a:lnTo>
                    <a:pt x="544" y="104"/>
                  </a:lnTo>
                  <a:lnTo>
                    <a:pt x="492" y="112"/>
                  </a:lnTo>
                  <a:lnTo>
                    <a:pt x="441" y="126"/>
                  </a:lnTo>
                  <a:lnTo>
                    <a:pt x="393" y="144"/>
                  </a:lnTo>
                  <a:lnTo>
                    <a:pt x="347" y="168"/>
                  </a:lnTo>
                  <a:lnTo>
                    <a:pt x="304" y="196"/>
                  </a:lnTo>
                  <a:lnTo>
                    <a:pt x="264" y="229"/>
                  </a:lnTo>
                  <a:lnTo>
                    <a:pt x="229" y="265"/>
                  </a:lnTo>
                  <a:lnTo>
                    <a:pt x="196" y="305"/>
                  </a:lnTo>
                  <a:lnTo>
                    <a:pt x="168" y="348"/>
                  </a:lnTo>
                  <a:lnTo>
                    <a:pt x="144" y="394"/>
                  </a:lnTo>
                  <a:lnTo>
                    <a:pt x="125" y="442"/>
                  </a:lnTo>
                  <a:lnTo>
                    <a:pt x="111" y="493"/>
                  </a:lnTo>
                  <a:lnTo>
                    <a:pt x="103" y="545"/>
                  </a:lnTo>
                  <a:lnTo>
                    <a:pt x="100" y="600"/>
                  </a:lnTo>
                  <a:lnTo>
                    <a:pt x="97" y="615"/>
                  </a:lnTo>
                  <a:lnTo>
                    <a:pt x="90" y="628"/>
                  </a:lnTo>
                  <a:lnTo>
                    <a:pt x="79" y="640"/>
                  </a:lnTo>
                  <a:lnTo>
                    <a:pt x="65" y="647"/>
                  </a:lnTo>
                  <a:lnTo>
                    <a:pt x="50" y="649"/>
                  </a:lnTo>
                  <a:lnTo>
                    <a:pt x="33" y="647"/>
                  </a:lnTo>
                  <a:lnTo>
                    <a:pt x="20" y="640"/>
                  </a:lnTo>
                  <a:lnTo>
                    <a:pt x="9" y="628"/>
                  </a:lnTo>
                  <a:lnTo>
                    <a:pt x="2" y="615"/>
                  </a:lnTo>
                  <a:lnTo>
                    <a:pt x="0" y="600"/>
                  </a:lnTo>
                  <a:lnTo>
                    <a:pt x="3" y="539"/>
                  </a:lnTo>
                  <a:lnTo>
                    <a:pt x="12" y="478"/>
                  </a:lnTo>
                  <a:lnTo>
                    <a:pt x="26" y="421"/>
                  </a:lnTo>
                  <a:lnTo>
                    <a:pt x="47" y="366"/>
                  </a:lnTo>
                  <a:lnTo>
                    <a:pt x="72" y="314"/>
                  </a:lnTo>
                  <a:lnTo>
                    <a:pt x="102" y="265"/>
                  </a:lnTo>
                  <a:lnTo>
                    <a:pt x="137" y="218"/>
                  </a:lnTo>
                  <a:lnTo>
                    <a:pt x="175" y="176"/>
                  </a:lnTo>
                  <a:lnTo>
                    <a:pt x="218" y="137"/>
                  </a:lnTo>
                  <a:lnTo>
                    <a:pt x="264" y="103"/>
                  </a:lnTo>
                  <a:lnTo>
                    <a:pt x="313" y="73"/>
                  </a:lnTo>
                  <a:lnTo>
                    <a:pt x="365" y="47"/>
                  </a:lnTo>
                  <a:lnTo>
                    <a:pt x="421" y="27"/>
                  </a:lnTo>
                  <a:lnTo>
                    <a:pt x="479" y="13"/>
                  </a:lnTo>
                  <a:lnTo>
                    <a:pt x="538" y="3"/>
                  </a:lnTo>
                  <a:lnTo>
                    <a:pt x="5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45715" tIns="22858" rIns="45715" bIns="22858" numCol="1" anchor="t" anchorCtr="0" compatLnSpc="1"/>
            <a:lstStyle/>
            <a:p>
              <a:endParaRPr lang="es-ES" sz="900"/>
            </a:p>
          </p:txBody>
        </p:sp>
      </p:grpSp>
      <p:sp>
        <p:nvSpPr>
          <p:cNvPr id="22" name="Freeform 12"/>
          <p:cNvSpPr>
            <a:spLocks noChangeAspect="1" noEditPoints="1"/>
          </p:cNvSpPr>
          <p:nvPr/>
        </p:nvSpPr>
        <p:spPr bwMode="auto">
          <a:xfrm>
            <a:off x="7274433" y="3107136"/>
            <a:ext cx="343051" cy="339440"/>
          </a:xfrm>
          <a:custGeom>
            <a:avLst/>
            <a:gdLst>
              <a:gd name="T0" fmla="*/ 1210 w 3228"/>
              <a:gd name="T1" fmla="*/ 2995 h 3195"/>
              <a:gd name="T2" fmla="*/ 1118 w 3228"/>
              <a:gd name="T3" fmla="*/ 2762 h 3195"/>
              <a:gd name="T4" fmla="*/ 822 w 3228"/>
              <a:gd name="T5" fmla="*/ 1897 h 3195"/>
              <a:gd name="T6" fmla="*/ 2035 w 3228"/>
              <a:gd name="T7" fmla="*/ 1697 h 3195"/>
              <a:gd name="T8" fmla="*/ 2490 w 3228"/>
              <a:gd name="T9" fmla="*/ 1561 h 3195"/>
              <a:gd name="T10" fmla="*/ 2490 w 3228"/>
              <a:gd name="T11" fmla="*/ 1235 h 3195"/>
              <a:gd name="T12" fmla="*/ 2035 w 3228"/>
              <a:gd name="T13" fmla="*/ 1099 h 3195"/>
              <a:gd name="T14" fmla="*/ 234 w 3228"/>
              <a:gd name="T15" fmla="*/ 1235 h 3195"/>
              <a:gd name="T16" fmla="*/ 234 w 3228"/>
              <a:gd name="T17" fmla="*/ 1561 h 3195"/>
              <a:gd name="T18" fmla="*/ 1111 w 3228"/>
              <a:gd name="T19" fmla="*/ 1697 h 3195"/>
              <a:gd name="T20" fmla="*/ 1011 w 3228"/>
              <a:gd name="T21" fmla="*/ 1347 h 3195"/>
              <a:gd name="T22" fmla="*/ 1859 w 3228"/>
              <a:gd name="T23" fmla="*/ 897 h 3195"/>
              <a:gd name="T24" fmla="*/ 1334 w 3228"/>
              <a:gd name="T25" fmla="*/ 1099 h 3195"/>
              <a:gd name="T26" fmla="*/ 1142 w 3228"/>
              <a:gd name="T27" fmla="*/ 1235 h 3195"/>
              <a:gd name="T28" fmla="*/ 1142 w 3228"/>
              <a:gd name="T29" fmla="*/ 1561 h 3195"/>
              <a:gd name="T30" fmla="*/ 1311 w 3228"/>
              <a:gd name="T31" fmla="*/ 1698 h 3195"/>
              <a:gd name="T32" fmla="*/ 1800 w 3228"/>
              <a:gd name="T33" fmla="*/ 1856 h 3195"/>
              <a:gd name="T34" fmla="*/ 1823 w 3228"/>
              <a:gd name="T35" fmla="*/ 1194 h 3195"/>
              <a:gd name="T36" fmla="*/ 2376 w 3228"/>
              <a:gd name="T37" fmla="*/ 251 h 3195"/>
              <a:gd name="T38" fmla="*/ 2141 w 3228"/>
              <a:gd name="T39" fmla="*/ 616 h 3195"/>
              <a:gd name="T40" fmla="*/ 2449 w 3228"/>
              <a:gd name="T41" fmla="*/ 923 h 3195"/>
              <a:gd name="T42" fmla="*/ 2689 w 3228"/>
              <a:gd name="T43" fmla="*/ 1190 h 3195"/>
              <a:gd name="T44" fmla="*/ 2689 w 3228"/>
              <a:gd name="T45" fmla="*/ 1606 h 3195"/>
              <a:gd name="T46" fmla="*/ 2449 w 3228"/>
              <a:gd name="T47" fmla="*/ 1872 h 3195"/>
              <a:gd name="T48" fmla="*/ 2141 w 3228"/>
              <a:gd name="T49" fmla="*/ 2180 h 3195"/>
              <a:gd name="T50" fmla="*/ 2376 w 3228"/>
              <a:gd name="T51" fmla="*/ 2545 h 3195"/>
              <a:gd name="T52" fmla="*/ 2674 w 3228"/>
              <a:gd name="T53" fmla="*/ 2541 h 3195"/>
              <a:gd name="T54" fmla="*/ 2916 w 3228"/>
              <a:gd name="T55" fmla="*/ 2148 h 3195"/>
              <a:gd name="T56" fmla="*/ 3025 w 3228"/>
              <a:gd name="T57" fmla="*/ 1491 h 3195"/>
              <a:gd name="T58" fmla="*/ 2958 w 3228"/>
              <a:gd name="T59" fmla="*/ 794 h 3195"/>
              <a:gd name="T60" fmla="*/ 2745 w 3228"/>
              <a:gd name="T61" fmla="*/ 322 h 3195"/>
              <a:gd name="T62" fmla="*/ 2573 w 3228"/>
              <a:gd name="T63" fmla="*/ 3 h 3195"/>
              <a:gd name="T64" fmla="*/ 2912 w 3228"/>
              <a:gd name="T65" fmla="*/ 208 h 3195"/>
              <a:gd name="T66" fmla="*/ 3129 w 3228"/>
              <a:gd name="T67" fmla="*/ 659 h 3195"/>
              <a:gd name="T68" fmla="*/ 3224 w 3228"/>
              <a:gd name="T69" fmla="*/ 1244 h 3195"/>
              <a:gd name="T70" fmla="*/ 3193 w 3228"/>
              <a:gd name="T71" fmla="*/ 1855 h 3195"/>
              <a:gd name="T72" fmla="*/ 3035 w 3228"/>
              <a:gd name="T73" fmla="*/ 2386 h 3195"/>
              <a:gd name="T74" fmla="*/ 2757 w 3228"/>
              <a:gd name="T75" fmla="*/ 2728 h 3195"/>
              <a:gd name="T76" fmla="*/ 2375 w 3228"/>
              <a:gd name="T77" fmla="*/ 2771 h 3195"/>
              <a:gd name="T78" fmla="*/ 2067 w 3228"/>
              <a:gd name="T79" fmla="*/ 2491 h 3195"/>
              <a:gd name="T80" fmla="*/ 1773 w 3228"/>
              <a:gd name="T81" fmla="*/ 2088 h 3195"/>
              <a:gd name="T82" fmla="*/ 1382 w 3228"/>
              <a:gd name="T83" fmla="*/ 1906 h 3195"/>
              <a:gd name="T84" fmla="*/ 1343 w 3228"/>
              <a:gd name="T85" fmla="*/ 1926 h 3195"/>
              <a:gd name="T86" fmla="*/ 1311 w 3228"/>
              <a:gd name="T87" fmla="*/ 2696 h 3195"/>
              <a:gd name="T88" fmla="*/ 1394 w 3228"/>
              <a:gd name="T89" fmla="*/ 2825 h 3195"/>
              <a:gd name="T90" fmla="*/ 1373 w 3228"/>
              <a:gd name="T91" fmla="*/ 3114 h 3195"/>
              <a:gd name="T92" fmla="*/ 774 w 3228"/>
              <a:gd name="T93" fmla="*/ 3192 h 3195"/>
              <a:gd name="T94" fmla="*/ 608 w 3228"/>
              <a:gd name="T95" fmla="*/ 3028 h 3195"/>
              <a:gd name="T96" fmla="*/ 506 w 3228"/>
              <a:gd name="T97" fmla="*/ 1925 h 3195"/>
              <a:gd name="T98" fmla="*/ 198 w 3228"/>
              <a:gd name="T99" fmla="*/ 1830 h 3195"/>
              <a:gd name="T100" fmla="*/ 9 w 3228"/>
              <a:gd name="T101" fmla="*/ 1506 h 3195"/>
              <a:gd name="T102" fmla="*/ 77 w 3228"/>
              <a:gd name="T103" fmla="*/ 1101 h 3195"/>
              <a:gd name="T104" fmla="*/ 359 w 3228"/>
              <a:gd name="T105" fmla="*/ 902 h 3195"/>
              <a:gd name="T106" fmla="*/ 1673 w 3228"/>
              <a:gd name="T107" fmla="*/ 788 h 3195"/>
              <a:gd name="T108" fmla="*/ 2034 w 3228"/>
              <a:gd name="T109" fmla="*/ 356 h 3195"/>
              <a:gd name="T110" fmla="*/ 2286 w 3228"/>
              <a:gd name="T111" fmla="*/ 68 h 3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228" h="3195">
                <a:moveTo>
                  <a:pt x="752" y="1897"/>
                </a:moveTo>
                <a:lnTo>
                  <a:pt x="771" y="1933"/>
                </a:lnTo>
                <a:lnTo>
                  <a:pt x="786" y="1972"/>
                </a:lnTo>
                <a:lnTo>
                  <a:pt x="798" y="2012"/>
                </a:lnTo>
                <a:lnTo>
                  <a:pt x="804" y="2054"/>
                </a:lnTo>
                <a:lnTo>
                  <a:pt x="807" y="2097"/>
                </a:lnTo>
                <a:lnTo>
                  <a:pt x="807" y="2995"/>
                </a:lnTo>
                <a:lnTo>
                  <a:pt x="1210" y="2995"/>
                </a:lnTo>
                <a:lnTo>
                  <a:pt x="1210" y="2910"/>
                </a:lnTo>
                <a:lnTo>
                  <a:pt x="1196" y="2894"/>
                </a:lnTo>
                <a:lnTo>
                  <a:pt x="1183" y="2879"/>
                </a:lnTo>
                <a:lnTo>
                  <a:pt x="1169" y="2860"/>
                </a:lnTo>
                <a:lnTo>
                  <a:pt x="1155" y="2840"/>
                </a:lnTo>
                <a:lnTo>
                  <a:pt x="1141" y="2817"/>
                </a:lnTo>
                <a:lnTo>
                  <a:pt x="1129" y="2791"/>
                </a:lnTo>
                <a:lnTo>
                  <a:pt x="1118" y="2762"/>
                </a:lnTo>
                <a:lnTo>
                  <a:pt x="1112" y="2731"/>
                </a:lnTo>
                <a:lnTo>
                  <a:pt x="1109" y="2696"/>
                </a:lnTo>
                <a:lnTo>
                  <a:pt x="1109" y="1997"/>
                </a:lnTo>
                <a:lnTo>
                  <a:pt x="1111" y="1963"/>
                </a:lnTo>
                <a:lnTo>
                  <a:pt x="1117" y="1930"/>
                </a:lnTo>
                <a:lnTo>
                  <a:pt x="1127" y="1898"/>
                </a:lnTo>
                <a:lnTo>
                  <a:pt x="822" y="1898"/>
                </a:lnTo>
                <a:lnTo>
                  <a:pt x="822" y="1897"/>
                </a:lnTo>
                <a:lnTo>
                  <a:pt x="752" y="1897"/>
                </a:lnTo>
                <a:close/>
                <a:moveTo>
                  <a:pt x="2035" y="1099"/>
                </a:moveTo>
                <a:lnTo>
                  <a:pt x="2025" y="1196"/>
                </a:lnTo>
                <a:lnTo>
                  <a:pt x="2020" y="1296"/>
                </a:lnTo>
                <a:lnTo>
                  <a:pt x="2018" y="1398"/>
                </a:lnTo>
                <a:lnTo>
                  <a:pt x="2020" y="1500"/>
                </a:lnTo>
                <a:lnTo>
                  <a:pt x="2025" y="1600"/>
                </a:lnTo>
                <a:lnTo>
                  <a:pt x="2035" y="1697"/>
                </a:lnTo>
                <a:lnTo>
                  <a:pt x="2320" y="1697"/>
                </a:lnTo>
                <a:lnTo>
                  <a:pt x="2350" y="1694"/>
                </a:lnTo>
                <a:lnTo>
                  <a:pt x="2378" y="1685"/>
                </a:lnTo>
                <a:lnTo>
                  <a:pt x="2405" y="1670"/>
                </a:lnTo>
                <a:lnTo>
                  <a:pt x="2430" y="1649"/>
                </a:lnTo>
                <a:lnTo>
                  <a:pt x="2453" y="1624"/>
                </a:lnTo>
                <a:lnTo>
                  <a:pt x="2472" y="1594"/>
                </a:lnTo>
                <a:lnTo>
                  <a:pt x="2490" y="1561"/>
                </a:lnTo>
                <a:lnTo>
                  <a:pt x="2503" y="1525"/>
                </a:lnTo>
                <a:lnTo>
                  <a:pt x="2513" y="1485"/>
                </a:lnTo>
                <a:lnTo>
                  <a:pt x="2520" y="1442"/>
                </a:lnTo>
                <a:lnTo>
                  <a:pt x="2523" y="1398"/>
                </a:lnTo>
                <a:lnTo>
                  <a:pt x="2520" y="1353"/>
                </a:lnTo>
                <a:lnTo>
                  <a:pt x="2513" y="1311"/>
                </a:lnTo>
                <a:lnTo>
                  <a:pt x="2503" y="1271"/>
                </a:lnTo>
                <a:lnTo>
                  <a:pt x="2490" y="1235"/>
                </a:lnTo>
                <a:lnTo>
                  <a:pt x="2472" y="1201"/>
                </a:lnTo>
                <a:lnTo>
                  <a:pt x="2453" y="1171"/>
                </a:lnTo>
                <a:lnTo>
                  <a:pt x="2430" y="1147"/>
                </a:lnTo>
                <a:lnTo>
                  <a:pt x="2405" y="1126"/>
                </a:lnTo>
                <a:lnTo>
                  <a:pt x="2378" y="1111"/>
                </a:lnTo>
                <a:lnTo>
                  <a:pt x="2350" y="1102"/>
                </a:lnTo>
                <a:lnTo>
                  <a:pt x="2320" y="1099"/>
                </a:lnTo>
                <a:lnTo>
                  <a:pt x="2035" y="1099"/>
                </a:lnTo>
                <a:close/>
                <a:moveTo>
                  <a:pt x="403" y="1099"/>
                </a:moveTo>
                <a:lnTo>
                  <a:pt x="373" y="1102"/>
                </a:lnTo>
                <a:lnTo>
                  <a:pt x="346" y="1111"/>
                </a:lnTo>
                <a:lnTo>
                  <a:pt x="319" y="1126"/>
                </a:lnTo>
                <a:lnTo>
                  <a:pt x="294" y="1147"/>
                </a:lnTo>
                <a:lnTo>
                  <a:pt x="271" y="1171"/>
                </a:lnTo>
                <a:lnTo>
                  <a:pt x="252" y="1201"/>
                </a:lnTo>
                <a:lnTo>
                  <a:pt x="234" y="1235"/>
                </a:lnTo>
                <a:lnTo>
                  <a:pt x="221" y="1271"/>
                </a:lnTo>
                <a:lnTo>
                  <a:pt x="210" y="1311"/>
                </a:lnTo>
                <a:lnTo>
                  <a:pt x="204" y="1353"/>
                </a:lnTo>
                <a:lnTo>
                  <a:pt x="202" y="1398"/>
                </a:lnTo>
                <a:lnTo>
                  <a:pt x="204" y="1442"/>
                </a:lnTo>
                <a:lnTo>
                  <a:pt x="210" y="1485"/>
                </a:lnTo>
                <a:lnTo>
                  <a:pt x="221" y="1525"/>
                </a:lnTo>
                <a:lnTo>
                  <a:pt x="234" y="1561"/>
                </a:lnTo>
                <a:lnTo>
                  <a:pt x="252" y="1594"/>
                </a:lnTo>
                <a:lnTo>
                  <a:pt x="271" y="1624"/>
                </a:lnTo>
                <a:lnTo>
                  <a:pt x="294" y="1649"/>
                </a:lnTo>
                <a:lnTo>
                  <a:pt x="319" y="1670"/>
                </a:lnTo>
                <a:lnTo>
                  <a:pt x="346" y="1685"/>
                </a:lnTo>
                <a:lnTo>
                  <a:pt x="373" y="1694"/>
                </a:lnTo>
                <a:lnTo>
                  <a:pt x="403" y="1697"/>
                </a:lnTo>
                <a:lnTo>
                  <a:pt x="1111" y="1697"/>
                </a:lnTo>
                <a:lnTo>
                  <a:pt x="1086" y="1665"/>
                </a:lnTo>
                <a:lnTo>
                  <a:pt x="1064" y="1628"/>
                </a:lnTo>
                <a:lnTo>
                  <a:pt x="1045" y="1587"/>
                </a:lnTo>
                <a:lnTo>
                  <a:pt x="1030" y="1544"/>
                </a:lnTo>
                <a:lnTo>
                  <a:pt x="1018" y="1497"/>
                </a:lnTo>
                <a:lnTo>
                  <a:pt x="1011" y="1449"/>
                </a:lnTo>
                <a:lnTo>
                  <a:pt x="1009" y="1398"/>
                </a:lnTo>
                <a:lnTo>
                  <a:pt x="1011" y="1347"/>
                </a:lnTo>
                <a:lnTo>
                  <a:pt x="1018" y="1298"/>
                </a:lnTo>
                <a:lnTo>
                  <a:pt x="1030" y="1252"/>
                </a:lnTo>
                <a:lnTo>
                  <a:pt x="1045" y="1208"/>
                </a:lnTo>
                <a:lnTo>
                  <a:pt x="1064" y="1168"/>
                </a:lnTo>
                <a:lnTo>
                  <a:pt x="1086" y="1132"/>
                </a:lnTo>
                <a:lnTo>
                  <a:pt x="1111" y="1099"/>
                </a:lnTo>
                <a:lnTo>
                  <a:pt x="403" y="1099"/>
                </a:lnTo>
                <a:close/>
                <a:moveTo>
                  <a:pt x="1859" y="897"/>
                </a:moveTo>
                <a:lnTo>
                  <a:pt x="1800" y="943"/>
                </a:lnTo>
                <a:lnTo>
                  <a:pt x="1739" y="982"/>
                </a:lnTo>
                <a:lnTo>
                  <a:pt x="1675" y="1017"/>
                </a:lnTo>
                <a:lnTo>
                  <a:pt x="1610" y="1046"/>
                </a:lnTo>
                <a:lnTo>
                  <a:pt x="1542" y="1068"/>
                </a:lnTo>
                <a:lnTo>
                  <a:pt x="1474" y="1085"/>
                </a:lnTo>
                <a:lnTo>
                  <a:pt x="1405" y="1095"/>
                </a:lnTo>
                <a:lnTo>
                  <a:pt x="1334" y="1099"/>
                </a:lnTo>
                <a:lnTo>
                  <a:pt x="1311" y="1099"/>
                </a:lnTo>
                <a:lnTo>
                  <a:pt x="1281" y="1102"/>
                </a:lnTo>
                <a:lnTo>
                  <a:pt x="1254" y="1111"/>
                </a:lnTo>
                <a:lnTo>
                  <a:pt x="1227" y="1126"/>
                </a:lnTo>
                <a:lnTo>
                  <a:pt x="1202" y="1147"/>
                </a:lnTo>
                <a:lnTo>
                  <a:pt x="1179" y="1171"/>
                </a:lnTo>
                <a:lnTo>
                  <a:pt x="1160" y="1201"/>
                </a:lnTo>
                <a:lnTo>
                  <a:pt x="1142" y="1235"/>
                </a:lnTo>
                <a:lnTo>
                  <a:pt x="1129" y="1271"/>
                </a:lnTo>
                <a:lnTo>
                  <a:pt x="1118" y="1311"/>
                </a:lnTo>
                <a:lnTo>
                  <a:pt x="1112" y="1353"/>
                </a:lnTo>
                <a:lnTo>
                  <a:pt x="1110" y="1398"/>
                </a:lnTo>
                <a:lnTo>
                  <a:pt x="1112" y="1442"/>
                </a:lnTo>
                <a:lnTo>
                  <a:pt x="1118" y="1485"/>
                </a:lnTo>
                <a:lnTo>
                  <a:pt x="1129" y="1525"/>
                </a:lnTo>
                <a:lnTo>
                  <a:pt x="1142" y="1561"/>
                </a:lnTo>
                <a:lnTo>
                  <a:pt x="1160" y="1594"/>
                </a:lnTo>
                <a:lnTo>
                  <a:pt x="1179" y="1624"/>
                </a:lnTo>
                <a:lnTo>
                  <a:pt x="1202" y="1649"/>
                </a:lnTo>
                <a:lnTo>
                  <a:pt x="1227" y="1670"/>
                </a:lnTo>
                <a:lnTo>
                  <a:pt x="1254" y="1685"/>
                </a:lnTo>
                <a:lnTo>
                  <a:pt x="1281" y="1694"/>
                </a:lnTo>
                <a:lnTo>
                  <a:pt x="1311" y="1697"/>
                </a:lnTo>
                <a:lnTo>
                  <a:pt x="1311" y="1698"/>
                </a:lnTo>
                <a:lnTo>
                  <a:pt x="1334" y="1698"/>
                </a:lnTo>
                <a:lnTo>
                  <a:pt x="1405" y="1702"/>
                </a:lnTo>
                <a:lnTo>
                  <a:pt x="1474" y="1713"/>
                </a:lnTo>
                <a:lnTo>
                  <a:pt x="1542" y="1729"/>
                </a:lnTo>
                <a:lnTo>
                  <a:pt x="1610" y="1751"/>
                </a:lnTo>
                <a:lnTo>
                  <a:pt x="1675" y="1780"/>
                </a:lnTo>
                <a:lnTo>
                  <a:pt x="1739" y="1815"/>
                </a:lnTo>
                <a:lnTo>
                  <a:pt x="1800" y="1856"/>
                </a:lnTo>
                <a:lnTo>
                  <a:pt x="1859" y="1901"/>
                </a:lnTo>
                <a:lnTo>
                  <a:pt x="1844" y="1802"/>
                </a:lnTo>
                <a:lnTo>
                  <a:pt x="1831" y="1703"/>
                </a:lnTo>
                <a:lnTo>
                  <a:pt x="1823" y="1602"/>
                </a:lnTo>
                <a:lnTo>
                  <a:pt x="1818" y="1500"/>
                </a:lnTo>
                <a:lnTo>
                  <a:pt x="1816" y="1398"/>
                </a:lnTo>
                <a:lnTo>
                  <a:pt x="1818" y="1296"/>
                </a:lnTo>
                <a:lnTo>
                  <a:pt x="1823" y="1194"/>
                </a:lnTo>
                <a:lnTo>
                  <a:pt x="1831" y="1094"/>
                </a:lnTo>
                <a:lnTo>
                  <a:pt x="1844" y="995"/>
                </a:lnTo>
                <a:lnTo>
                  <a:pt x="1859" y="897"/>
                </a:lnTo>
                <a:close/>
                <a:moveTo>
                  <a:pt x="2523" y="200"/>
                </a:moveTo>
                <a:lnTo>
                  <a:pt x="2485" y="203"/>
                </a:lnTo>
                <a:lnTo>
                  <a:pt x="2447" y="213"/>
                </a:lnTo>
                <a:lnTo>
                  <a:pt x="2411" y="229"/>
                </a:lnTo>
                <a:lnTo>
                  <a:pt x="2376" y="251"/>
                </a:lnTo>
                <a:lnTo>
                  <a:pt x="2342" y="279"/>
                </a:lnTo>
                <a:lnTo>
                  <a:pt x="2309" y="313"/>
                </a:lnTo>
                <a:lnTo>
                  <a:pt x="2277" y="351"/>
                </a:lnTo>
                <a:lnTo>
                  <a:pt x="2247" y="394"/>
                </a:lnTo>
                <a:lnTo>
                  <a:pt x="2218" y="443"/>
                </a:lnTo>
                <a:lnTo>
                  <a:pt x="2190" y="496"/>
                </a:lnTo>
                <a:lnTo>
                  <a:pt x="2165" y="554"/>
                </a:lnTo>
                <a:lnTo>
                  <a:pt x="2141" y="616"/>
                </a:lnTo>
                <a:lnTo>
                  <a:pt x="2118" y="681"/>
                </a:lnTo>
                <a:lnTo>
                  <a:pt x="2099" y="751"/>
                </a:lnTo>
                <a:lnTo>
                  <a:pt x="2080" y="823"/>
                </a:lnTo>
                <a:lnTo>
                  <a:pt x="2065" y="899"/>
                </a:lnTo>
                <a:lnTo>
                  <a:pt x="2320" y="899"/>
                </a:lnTo>
                <a:lnTo>
                  <a:pt x="2365" y="902"/>
                </a:lnTo>
                <a:lnTo>
                  <a:pt x="2408" y="910"/>
                </a:lnTo>
                <a:lnTo>
                  <a:pt x="2449" y="923"/>
                </a:lnTo>
                <a:lnTo>
                  <a:pt x="2489" y="943"/>
                </a:lnTo>
                <a:lnTo>
                  <a:pt x="2526" y="966"/>
                </a:lnTo>
                <a:lnTo>
                  <a:pt x="2560" y="994"/>
                </a:lnTo>
                <a:lnTo>
                  <a:pt x="2592" y="1025"/>
                </a:lnTo>
                <a:lnTo>
                  <a:pt x="2622" y="1061"/>
                </a:lnTo>
                <a:lnTo>
                  <a:pt x="2648" y="1101"/>
                </a:lnTo>
                <a:lnTo>
                  <a:pt x="2670" y="1144"/>
                </a:lnTo>
                <a:lnTo>
                  <a:pt x="2689" y="1190"/>
                </a:lnTo>
                <a:lnTo>
                  <a:pt x="2704" y="1239"/>
                </a:lnTo>
                <a:lnTo>
                  <a:pt x="2715" y="1290"/>
                </a:lnTo>
                <a:lnTo>
                  <a:pt x="2722" y="1343"/>
                </a:lnTo>
                <a:lnTo>
                  <a:pt x="2724" y="1398"/>
                </a:lnTo>
                <a:lnTo>
                  <a:pt x="2722" y="1453"/>
                </a:lnTo>
                <a:lnTo>
                  <a:pt x="2715" y="1506"/>
                </a:lnTo>
                <a:lnTo>
                  <a:pt x="2704" y="1557"/>
                </a:lnTo>
                <a:lnTo>
                  <a:pt x="2689" y="1606"/>
                </a:lnTo>
                <a:lnTo>
                  <a:pt x="2670" y="1651"/>
                </a:lnTo>
                <a:lnTo>
                  <a:pt x="2648" y="1694"/>
                </a:lnTo>
                <a:lnTo>
                  <a:pt x="2622" y="1734"/>
                </a:lnTo>
                <a:lnTo>
                  <a:pt x="2592" y="1770"/>
                </a:lnTo>
                <a:lnTo>
                  <a:pt x="2560" y="1802"/>
                </a:lnTo>
                <a:lnTo>
                  <a:pt x="2526" y="1830"/>
                </a:lnTo>
                <a:lnTo>
                  <a:pt x="2489" y="1854"/>
                </a:lnTo>
                <a:lnTo>
                  <a:pt x="2449" y="1872"/>
                </a:lnTo>
                <a:lnTo>
                  <a:pt x="2408" y="1885"/>
                </a:lnTo>
                <a:lnTo>
                  <a:pt x="2365" y="1894"/>
                </a:lnTo>
                <a:lnTo>
                  <a:pt x="2320" y="1897"/>
                </a:lnTo>
                <a:lnTo>
                  <a:pt x="2065" y="1897"/>
                </a:lnTo>
                <a:lnTo>
                  <a:pt x="2080" y="1973"/>
                </a:lnTo>
                <a:lnTo>
                  <a:pt x="2099" y="2046"/>
                </a:lnTo>
                <a:lnTo>
                  <a:pt x="2118" y="2115"/>
                </a:lnTo>
                <a:lnTo>
                  <a:pt x="2141" y="2180"/>
                </a:lnTo>
                <a:lnTo>
                  <a:pt x="2165" y="2242"/>
                </a:lnTo>
                <a:lnTo>
                  <a:pt x="2190" y="2300"/>
                </a:lnTo>
                <a:lnTo>
                  <a:pt x="2218" y="2353"/>
                </a:lnTo>
                <a:lnTo>
                  <a:pt x="2247" y="2401"/>
                </a:lnTo>
                <a:lnTo>
                  <a:pt x="2277" y="2445"/>
                </a:lnTo>
                <a:lnTo>
                  <a:pt x="2309" y="2484"/>
                </a:lnTo>
                <a:lnTo>
                  <a:pt x="2342" y="2517"/>
                </a:lnTo>
                <a:lnTo>
                  <a:pt x="2376" y="2545"/>
                </a:lnTo>
                <a:lnTo>
                  <a:pt x="2411" y="2567"/>
                </a:lnTo>
                <a:lnTo>
                  <a:pt x="2447" y="2583"/>
                </a:lnTo>
                <a:lnTo>
                  <a:pt x="2485" y="2593"/>
                </a:lnTo>
                <a:lnTo>
                  <a:pt x="2523" y="2596"/>
                </a:lnTo>
                <a:lnTo>
                  <a:pt x="2562" y="2593"/>
                </a:lnTo>
                <a:lnTo>
                  <a:pt x="2600" y="2582"/>
                </a:lnTo>
                <a:lnTo>
                  <a:pt x="2638" y="2564"/>
                </a:lnTo>
                <a:lnTo>
                  <a:pt x="2674" y="2541"/>
                </a:lnTo>
                <a:lnTo>
                  <a:pt x="2710" y="2510"/>
                </a:lnTo>
                <a:lnTo>
                  <a:pt x="2745" y="2474"/>
                </a:lnTo>
                <a:lnTo>
                  <a:pt x="2777" y="2433"/>
                </a:lnTo>
                <a:lnTo>
                  <a:pt x="2809" y="2386"/>
                </a:lnTo>
                <a:lnTo>
                  <a:pt x="2837" y="2332"/>
                </a:lnTo>
                <a:lnTo>
                  <a:pt x="2865" y="2275"/>
                </a:lnTo>
                <a:lnTo>
                  <a:pt x="2892" y="2214"/>
                </a:lnTo>
                <a:lnTo>
                  <a:pt x="2916" y="2148"/>
                </a:lnTo>
                <a:lnTo>
                  <a:pt x="2937" y="2077"/>
                </a:lnTo>
                <a:lnTo>
                  <a:pt x="2958" y="2003"/>
                </a:lnTo>
                <a:lnTo>
                  <a:pt x="2976" y="1925"/>
                </a:lnTo>
                <a:lnTo>
                  <a:pt x="2991" y="1843"/>
                </a:lnTo>
                <a:lnTo>
                  <a:pt x="3004" y="1760"/>
                </a:lnTo>
                <a:lnTo>
                  <a:pt x="3014" y="1673"/>
                </a:lnTo>
                <a:lnTo>
                  <a:pt x="3021" y="1583"/>
                </a:lnTo>
                <a:lnTo>
                  <a:pt x="3025" y="1491"/>
                </a:lnTo>
                <a:lnTo>
                  <a:pt x="3026" y="1398"/>
                </a:lnTo>
                <a:lnTo>
                  <a:pt x="3025" y="1304"/>
                </a:lnTo>
                <a:lnTo>
                  <a:pt x="3021" y="1212"/>
                </a:lnTo>
                <a:lnTo>
                  <a:pt x="3014" y="1123"/>
                </a:lnTo>
                <a:lnTo>
                  <a:pt x="3004" y="1037"/>
                </a:lnTo>
                <a:lnTo>
                  <a:pt x="2991" y="952"/>
                </a:lnTo>
                <a:lnTo>
                  <a:pt x="2976" y="871"/>
                </a:lnTo>
                <a:lnTo>
                  <a:pt x="2958" y="794"/>
                </a:lnTo>
                <a:lnTo>
                  <a:pt x="2937" y="719"/>
                </a:lnTo>
                <a:lnTo>
                  <a:pt x="2916" y="649"/>
                </a:lnTo>
                <a:lnTo>
                  <a:pt x="2892" y="582"/>
                </a:lnTo>
                <a:lnTo>
                  <a:pt x="2865" y="520"/>
                </a:lnTo>
                <a:lnTo>
                  <a:pt x="2837" y="463"/>
                </a:lnTo>
                <a:lnTo>
                  <a:pt x="2809" y="411"/>
                </a:lnTo>
                <a:lnTo>
                  <a:pt x="2777" y="364"/>
                </a:lnTo>
                <a:lnTo>
                  <a:pt x="2745" y="322"/>
                </a:lnTo>
                <a:lnTo>
                  <a:pt x="2710" y="286"/>
                </a:lnTo>
                <a:lnTo>
                  <a:pt x="2674" y="255"/>
                </a:lnTo>
                <a:lnTo>
                  <a:pt x="2638" y="232"/>
                </a:lnTo>
                <a:lnTo>
                  <a:pt x="2600" y="214"/>
                </a:lnTo>
                <a:lnTo>
                  <a:pt x="2562" y="203"/>
                </a:lnTo>
                <a:lnTo>
                  <a:pt x="2523" y="200"/>
                </a:lnTo>
                <a:close/>
                <a:moveTo>
                  <a:pt x="2523" y="0"/>
                </a:moveTo>
                <a:lnTo>
                  <a:pt x="2573" y="3"/>
                </a:lnTo>
                <a:lnTo>
                  <a:pt x="2622" y="11"/>
                </a:lnTo>
                <a:lnTo>
                  <a:pt x="2668" y="25"/>
                </a:lnTo>
                <a:lnTo>
                  <a:pt x="2714" y="44"/>
                </a:lnTo>
                <a:lnTo>
                  <a:pt x="2757" y="67"/>
                </a:lnTo>
                <a:lnTo>
                  <a:pt x="2798" y="96"/>
                </a:lnTo>
                <a:lnTo>
                  <a:pt x="2837" y="130"/>
                </a:lnTo>
                <a:lnTo>
                  <a:pt x="2876" y="166"/>
                </a:lnTo>
                <a:lnTo>
                  <a:pt x="2912" y="208"/>
                </a:lnTo>
                <a:lnTo>
                  <a:pt x="2946" y="253"/>
                </a:lnTo>
                <a:lnTo>
                  <a:pt x="2978" y="302"/>
                </a:lnTo>
                <a:lnTo>
                  <a:pt x="3008" y="354"/>
                </a:lnTo>
                <a:lnTo>
                  <a:pt x="3035" y="410"/>
                </a:lnTo>
                <a:lnTo>
                  <a:pt x="3062" y="468"/>
                </a:lnTo>
                <a:lnTo>
                  <a:pt x="3087" y="529"/>
                </a:lnTo>
                <a:lnTo>
                  <a:pt x="3109" y="592"/>
                </a:lnTo>
                <a:lnTo>
                  <a:pt x="3129" y="659"/>
                </a:lnTo>
                <a:lnTo>
                  <a:pt x="3149" y="726"/>
                </a:lnTo>
                <a:lnTo>
                  <a:pt x="3166" y="797"/>
                </a:lnTo>
                <a:lnTo>
                  <a:pt x="3180" y="868"/>
                </a:lnTo>
                <a:lnTo>
                  <a:pt x="3193" y="942"/>
                </a:lnTo>
                <a:lnTo>
                  <a:pt x="3204" y="1015"/>
                </a:lnTo>
                <a:lnTo>
                  <a:pt x="3213" y="1091"/>
                </a:lnTo>
                <a:lnTo>
                  <a:pt x="3220" y="1167"/>
                </a:lnTo>
                <a:lnTo>
                  <a:pt x="3224" y="1244"/>
                </a:lnTo>
                <a:lnTo>
                  <a:pt x="3227" y="1320"/>
                </a:lnTo>
                <a:lnTo>
                  <a:pt x="3228" y="1398"/>
                </a:lnTo>
                <a:lnTo>
                  <a:pt x="3227" y="1475"/>
                </a:lnTo>
                <a:lnTo>
                  <a:pt x="3224" y="1552"/>
                </a:lnTo>
                <a:lnTo>
                  <a:pt x="3220" y="1629"/>
                </a:lnTo>
                <a:lnTo>
                  <a:pt x="3213" y="1704"/>
                </a:lnTo>
                <a:lnTo>
                  <a:pt x="3204" y="1780"/>
                </a:lnTo>
                <a:lnTo>
                  <a:pt x="3193" y="1855"/>
                </a:lnTo>
                <a:lnTo>
                  <a:pt x="3180" y="1927"/>
                </a:lnTo>
                <a:lnTo>
                  <a:pt x="3166" y="1999"/>
                </a:lnTo>
                <a:lnTo>
                  <a:pt x="3149" y="2069"/>
                </a:lnTo>
                <a:lnTo>
                  <a:pt x="3129" y="2137"/>
                </a:lnTo>
                <a:lnTo>
                  <a:pt x="3109" y="2203"/>
                </a:lnTo>
                <a:lnTo>
                  <a:pt x="3087" y="2266"/>
                </a:lnTo>
                <a:lnTo>
                  <a:pt x="3062" y="2327"/>
                </a:lnTo>
                <a:lnTo>
                  <a:pt x="3035" y="2386"/>
                </a:lnTo>
                <a:lnTo>
                  <a:pt x="3008" y="2442"/>
                </a:lnTo>
                <a:lnTo>
                  <a:pt x="2978" y="2494"/>
                </a:lnTo>
                <a:lnTo>
                  <a:pt x="2946" y="2543"/>
                </a:lnTo>
                <a:lnTo>
                  <a:pt x="2912" y="2588"/>
                </a:lnTo>
                <a:lnTo>
                  <a:pt x="2876" y="2629"/>
                </a:lnTo>
                <a:lnTo>
                  <a:pt x="2837" y="2666"/>
                </a:lnTo>
                <a:lnTo>
                  <a:pt x="2798" y="2699"/>
                </a:lnTo>
                <a:lnTo>
                  <a:pt x="2757" y="2728"/>
                </a:lnTo>
                <a:lnTo>
                  <a:pt x="2714" y="2751"/>
                </a:lnTo>
                <a:lnTo>
                  <a:pt x="2668" y="2771"/>
                </a:lnTo>
                <a:lnTo>
                  <a:pt x="2622" y="2784"/>
                </a:lnTo>
                <a:lnTo>
                  <a:pt x="2573" y="2793"/>
                </a:lnTo>
                <a:lnTo>
                  <a:pt x="2523" y="2795"/>
                </a:lnTo>
                <a:lnTo>
                  <a:pt x="2471" y="2793"/>
                </a:lnTo>
                <a:lnTo>
                  <a:pt x="2423" y="2784"/>
                </a:lnTo>
                <a:lnTo>
                  <a:pt x="2375" y="2771"/>
                </a:lnTo>
                <a:lnTo>
                  <a:pt x="2330" y="2751"/>
                </a:lnTo>
                <a:lnTo>
                  <a:pt x="2286" y="2727"/>
                </a:lnTo>
                <a:lnTo>
                  <a:pt x="2245" y="2698"/>
                </a:lnTo>
                <a:lnTo>
                  <a:pt x="2206" y="2665"/>
                </a:lnTo>
                <a:lnTo>
                  <a:pt x="2168" y="2628"/>
                </a:lnTo>
                <a:lnTo>
                  <a:pt x="2132" y="2586"/>
                </a:lnTo>
                <a:lnTo>
                  <a:pt x="2099" y="2540"/>
                </a:lnTo>
                <a:lnTo>
                  <a:pt x="2067" y="2491"/>
                </a:lnTo>
                <a:lnTo>
                  <a:pt x="2036" y="2439"/>
                </a:lnTo>
                <a:lnTo>
                  <a:pt x="2034" y="2440"/>
                </a:lnTo>
                <a:lnTo>
                  <a:pt x="1995" y="2371"/>
                </a:lnTo>
                <a:lnTo>
                  <a:pt x="1955" y="2306"/>
                </a:lnTo>
                <a:lnTo>
                  <a:pt x="1913" y="2246"/>
                </a:lnTo>
                <a:lnTo>
                  <a:pt x="1869" y="2188"/>
                </a:lnTo>
                <a:lnTo>
                  <a:pt x="1822" y="2136"/>
                </a:lnTo>
                <a:lnTo>
                  <a:pt x="1773" y="2088"/>
                </a:lnTo>
                <a:lnTo>
                  <a:pt x="1723" y="2047"/>
                </a:lnTo>
                <a:lnTo>
                  <a:pt x="1670" y="2009"/>
                </a:lnTo>
                <a:lnTo>
                  <a:pt x="1617" y="1976"/>
                </a:lnTo>
                <a:lnTo>
                  <a:pt x="1562" y="1950"/>
                </a:lnTo>
                <a:lnTo>
                  <a:pt x="1505" y="1928"/>
                </a:lnTo>
                <a:lnTo>
                  <a:pt x="1449" y="1913"/>
                </a:lnTo>
                <a:lnTo>
                  <a:pt x="1390" y="1904"/>
                </a:lnTo>
                <a:lnTo>
                  <a:pt x="1382" y="1906"/>
                </a:lnTo>
                <a:lnTo>
                  <a:pt x="1372" y="1908"/>
                </a:lnTo>
                <a:lnTo>
                  <a:pt x="1363" y="1912"/>
                </a:lnTo>
                <a:lnTo>
                  <a:pt x="1363" y="1912"/>
                </a:lnTo>
                <a:lnTo>
                  <a:pt x="1362" y="1912"/>
                </a:lnTo>
                <a:lnTo>
                  <a:pt x="1362" y="1913"/>
                </a:lnTo>
                <a:lnTo>
                  <a:pt x="1361" y="1913"/>
                </a:lnTo>
                <a:lnTo>
                  <a:pt x="1361" y="1913"/>
                </a:lnTo>
                <a:lnTo>
                  <a:pt x="1343" y="1926"/>
                </a:lnTo>
                <a:lnTo>
                  <a:pt x="1330" y="1942"/>
                </a:lnTo>
                <a:lnTo>
                  <a:pt x="1324" y="1952"/>
                </a:lnTo>
                <a:lnTo>
                  <a:pt x="1317" y="1970"/>
                </a:lnTo>
                <a:lnTo>
                  <a:pt x="1312" y="1990"/>
                </a:lnTo>
                <a:lnTo>
                  <a:pt x="1312" y="1992"/>
                </a:lnTo>
                <a:lnTo>
                  <a:pt x="1311" y="1994"/>
                </a:lnTo>
                <a:lnTo>
                  <a:pt x="1311" y="1997"/>
                </a:lnTo>
                <a:lnTo>
                  <a:pt x="1311" y="2696"/>
                </a:lnTo>
                <a:lnTo>
                  <a:pt x="1313" y="2711"/>
                </a:lnTo>
                <a:lnTo>
                  <a:pt x="1320" y="2726"/>
                </a:lnTo>
                <a:lnTo>
                  <a:pt x="1329" y="2740"/>
                </a:lnTo>
                <a:lnTo>
                  <a:pt x="1341" y="2755"/>
                </a:lnTo>
                <a:lnTo>
                  <a:pt x="1355" y="2771"/>
                </a:lnTo>
                <a:lnTo>
                  <a:pt x="1368" y="2788"/>
                </a:lnTo>
                <a:lnTo>
                  <a:pt x="1382" y="2805"/>
                </a:lnTo>
                <a:lnTo>
                  <a:pt x="1394" y="2825"/>
                </a:lnTo>
                <a:lnTo>
                  <a:pt x="1403" y="2846"/>
                </a:lnTo>
                <a:lnTo>
                  <a:pt x="1409" y="2870"/>
                </a:lnTo>
                <a:lnTo>
                  <a:pt x="1411" y="2895"/>
                </a:lnTo>
                <a:lnTo>
                  <a:pt x="1411" y="2995"/>
                </a:lnTo>
                <a:lnTo>
                  <a:pt x="1409" y="3028"/>
                </a:lnTo>
                <a:lnTo>
                  <a:pt x="1401" y="3059"/>
                </a:lnTo>
                <a:lnTo>
                  <a:pt x="1390" y="3087"/>
                </a:lnTo>
                <a:lnTo>
                  <a:pt x="1373" y="3114"/>
                </a:lnTo>
                <a:lnTo>
                  <a:pt x="1353" y="3137"/>
                </a:lnTo>
                <a:lnTo>
                  <a:pt x="1329" y="3157"/>
                </a:lnTo>
                <a:lnTo>
                  <a:pt x="1303" y="3173"/>
                </a:lnTo>
                <a:lnTo>
                  <a:pt x="1274" y="3185"/>
                </a:lnTo>
                <a:lnTo>
                  <a:pt x="1243" y="3192"/>
                </a:lnTo>
                <a:lnTo>
                  <a:pt x="1210" y="3195"/>
                </a:lnTo>
                <a:lnTo>
                  <a:pt x="807" y="3195"/>
                </a:lnTo>
                <a:lnTo>
                  <a:pt x="774" y="3192"/>
                </a:lnTo>
                <a:lnTo>
                  <a:pt x="743" y="3185"/>
                </a:lnTo>
                <a:lnTo>
                  <a:pt x="714" y="3173"/>
                </a:lnTo>
                <a:lnTo>
                  <a:pt x="687" y="3157"/>
                </a:lnTo>
                <a:lnTo>
                  <a:pt x="664" y="3137"/>
                </a:lnTo>
                <a:lnTo>
                  <a:pt x="644" y="3114"/>
                </a:lnTo>
                <a:lnTo>
                  <a:pt x="627" y="3087"/>
                </a:lnTo>
                <a:lnTo>
                  <a:pt x="615" y="3059"/>
                </a:lnTo>
                <a:lnTo>
                  <a:pt x="608" y="3028"/>
                </a:lnTo>
                <a:lnTo>
                  <a:pt x="605" y="2995"/>
                </a:lnTo>
                <a:lnTo>
                  <a:pt x="605" y="2097"/>
                </a:lnTo>
                <a:lnTo>
                  <a:pt x="602" y="2061"/>
                </a:lnTo>
                <a:lnTo>
                  <a:pt x="592" y="2027"/>
                </a:lnTo>
                <a:lnTo>
                  <a:pt x="578" y="1997"/>
                </a:lnTo>
                <a:lnTo>
                  <a:pt x="557" y="1968"/>
                </a:lnTo>
                <a:lnTo>
                  <a:pt x="533" y="1944"/>
                </a:lnTo>
                <a:lnTo>
                  <a:pt x="506" y="1925"/>
                </a:lnTo>
                <a:lnTo>
                  <a:pt x="474" y="1910"/>
                </a:lnTo>
                <a:lnTo>
                  <a:pt x="440" y="1901"/>
                </a:lnTo>
                <a:lnTo>
                  <a:pt x="403" y="1897"/>
                </a:lnTo>
                <a:lnTo>
                  <a:pt x="359" y="1894"/>
                </a:lnTo>
                <a:lnTo>
                  <a:pt x="316" y="1885"/>
                </a:lnTo>
                <a:lnTo>
                  <a:pt x="274" y="1872"/>
                </a:lnTo>
                <a:lnTo>
                  <a:pt x="235" y="1854"/>
                </a:lnTo>
                <a:lnTo>
                  <a:pt x="198" y="1830"/>
                </a:lnTo>
                <a:lnTo>
                  <a:pt x="164" y="1802"/>
                </a:lnTo>
                <a:lnTo>
                  <a:pt x="132" y="1770"/>
                </a:lnTo>
                <a:lnTo>
                  <a:pt x="103" y="1734"/>
                </a:lnTo>
                <a:lnTo>
                  <a:pt x="77" y="1694"/>
                </a:lnTo>
                <a:lnTo>
                  <a:pt x="55" y="1651"/>
                </a:lnTo>
                <a:lnTo>
                  <a:pt x="35" y="1606"/>
                </a:lnTo>
                <a:lnTo>
                  <a:pt x="21" y="1557"/>
                </a:lnTo>
                <a:lnTo>
                  <a:pt x="9" y="1506"/>
                </a:lnTo>
                <a:lnTo>
                  <a:pt x="2" y="1453"/>
                </a:lnTo>
                <a:lnTo>
                  <a:pt x="0" y="1398"/>
                </a:lnTo>
                <a:lnTo>
                  <a:pt x="2" y="1343"/>
                </a:lnTo>
                <a:lnTo>
                  <a:pt x="9" y="1290"/>
                </a:lnTo>
                <a:lnTo>
                  <a:pt x="21" y="1239"/>
                </a:lnTo>
                <a:lnTo>
                  <a:pt x="35" y="1190"/>
                </a:lnTo>
                <a:lnTo>
                  <a:pt x="55" y="1144"/>
                </a:lnTo>
                <a:lnTo>
                  <a:pt x="77" y="1101"/>
                </a:lnTo>
                <a:lnTo>
                  <a:pt x="103" y="1061"/>
                </a:lnTo>
                <a:lnTo>
                  <a:pt x="132" y="1025"/>
                </a:lnTo>
                <a:lnTo>
                  <a:pt x="164" y="994"/>
                </a:lnTo>
                <a:lnTo>
                  <a:pt x="198" y="966"/>
                </a:lnTo>
                <a:lnTo>
                  <a:pt x="235" y="943"/>
                </a:lnTo>
                <a:lnTo>
                  <a:pt x="274" y="923"/>
                </a:lnTo>
                <a:lnTo>
                  <a:pt x="316" y="910"/>
                </a:lnTo>
                <a:lnTo>
                  <a:pt x="359" y="902"/>
                </a:lnTo>
                <a:lnTo>
                  <a:pt x="403" y="899"/>
                </a:lnTo>
                <a:lnTo>
                  <a:pt x="1334" y="899"/>
                </a:lnTo>
                <a:lnTo>
                  <a:pt x="1393" y="896"/>
                </a:lnTo>
                <a:lnTo>
                  <a:pt x="1452" y="885"/>
                </a:lnTo>
                <a:lnTo>
                  <a:pt x="1508" y="870"/>
                </a:lnTo>
                <a:lnTo>
                  <a:pt x="1564" y="849"/>
                </a:lnTo>
                <a:lnTo>
                  <a:pt x="1619" y="821"/>
                </a:lnTo>
                <a:lnTo>
                  <a:pt x="1673" y="788"/>
                </a:lnTo>
                <a:lnTo>
                  <a:pt x="1724" y="751"/>
                </a:lnTo>
                <a:lnTo>
                  <a:pt x="1774" y="708"/>
                </a:lnTo>
                <a:lnTo>
                  <a:pt x="1822" y="660"/>
                </a:lnTo>
                <a:lnTo>
                  <a:pt x="1869" y="608"/>
                </a:lnTo>
                <a:lnTo>
                  <a:pt x="1914" y="551"/>
                </a:lnTo>
                <a:lnTo>
                  <a:pt x="1956" y="490"/>
                </a:lnTo>
                <a:lnTo>
                  <a:pt x="1995" y="426"/>
                </a:lnTo>
                <a:lnTo>
                  <a:pt x="2034" y="356"/>
                </a:lnTo>
                <a:lnTo>
                  <a:pt x="2036" y="357"/>
                </a:lnTo>
                <a:lnTo>
                  <a:pt x="2066" y="305"/>
                </a:lnTo>
                <a:lnTo>
                  <a:pt x="2098" y="256"/>
                </a:lnTo>
                <a:lnTo>
                  <a:pt x="2132" y="210"/>
                </a:lnTo>
                <a:lnTo>
                  <a:pt x="2168" y="169"/>
                </a:lnTo>
                <a:lnTo>
                  <a:pt x="2205" y="131"/>
                </a:lnTo>
                <a:lnTo>
                  <a:pt x="2245" y="97"/>
                </a:lnTo>
                <a:lnTo>
                  <a:pt x="2286" y="68"/>
                </a:lnTo>
                <a:lnTo>
                  <a:pt x="2330" y="45"/>
                </a:lnTo>
                <a:lnTo>
                  <a:pt x="2375" y="26"/>
                </a:lnTo>
                <a:lnTo>
                  <a:pt x="2423" y="11"/>
                </a:lnTo>
                <a:lnTo>
                  <a:pt x="2471" y="3"/>
                </a:lnTo>
                <a:lnTo>
                  <a:pt x="2523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0">
            <a:noFill/>
            <a:prstDash val="solid"/>
            <a:round/>
          </a:ln>
        </p:spPr>
        <p:txBody>
          <a:bodyPr vert="horz" wrap="square" lIns="45715" tIns="22858" rIns="45715" bIns="22858" numCol="1" anchor="t" anchorCtr="0" compatLnSpc="1"/>
          <a:lstStyle/>
          <a:p>
            <a:endParaRPr lang="es-ES" sz="900"/>
          </a:p>
        </p:txBody>
      </p:sp>
      <p:sp>
        <p:nvSpPr>
          <p:cNvPr id="23" name="58 Rectángulo"/>
          <p:cNvSpPr/>
          <p:nvPr/>
        </p:nvSpPr>
        <p:spPr bwMode="auto">
          <a:xfrm>
            <a:off x="6849693" y="5050318"/>
            <a:ext cx="4193885" cy="835480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algn="ctr"/>
            <a:endParaRPr lang="es-SV" sz="900"/>
          </a:p>
        </p:txBody>
      </p:sp>
      <p:sp>
        <p:nvSpPr>
          <p:cNvPr id="24" name="4 Rectángulo"/>
          <p:cNvSpPr/>
          <p:nvPr/>
        </p:nvSpPr>
        <p:spPr bwMode="auto">
          <a:xfrm>
            <a:off x="6840170" y="5050318"/>
            <a:ext cx="1566569" cy="835480"/>
          </a:xfrm>
          <a:custGeom>
            <a:avLst/>
            <a:gdLst/>
            <a:ahLst/>
            <a:cxnLst/>
            <a:rect l="l" t="t" r="r" b="b"/>
            <a:pathLst>
              <a:path w="3133501" h="1787016">
                <a:moveTo>
                  <a:pt x="0" y="0"/>
                </a:moveTo>
                <a:lnTo>
                  <a:pt x="3133501" y="0"/>
                </a:lnTo>
                <a:cubicBezTo>
                  <a:pt x="2908373" y="801608"/>
                  <a:pt x="2332189" y="1455792"/>
                  <a:pt x="1581065" y="1787016"/>
                </a:cubicBezTo>
                <a:lnTo>
                  <a:pt x="0" y="1787016"/>
                </a:lnTo>
                <a:close/>
              </a:path>
            </a:pathLst>
          </a:custGeom>
          <a:solidFill>
            <a:schemeClr val="bg1"/>
          </a:solidFill>
          <a:ln w="3175" cap="rnd" cmpd="sng">
            <a:noFill/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 prstMaterial="metal">
            <a:bevelT w="0" h="25400" prst="coolSlant"/>
            <a:contourClr>
              <a:srgbClr val="BEC7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4" rIns="91364" bIns="45684" rtlCol="0" anchor="ctr"/>
          <a:lstStyle/>
          <a:p>
            <a:pPr algn="ctr"/>
            <a:endParaRPr lang="es-SV" sz="900"/>
          </a:p>
        </p:txBody>
      </p:sp>
      <p:grpSp>
        <p:nvGrpSpPr>
          <p:cNvPr id="25" name="Group 17"/>
          <p:cNvGrpSpPr>
            <a:grpSpLocks noChangeAspect="1"/>
          </p:cNvGrpSpPr>
          <p:nvPr/>
        </p:nvGrpSpPr>
        <p:grpSpPr bwMode="auto">
          <a:xfrm>
            <a:off x="7277305" y="5289088"/>
            <a:ext cx="337306" cy="357940"/>
            <a:chOff x="-2335" y="2292"/>
            <a:chExt cx="425" cy="451"/>
          </a:xfrm>
          <a:solidFill>
            <a:srgbClr val="616161"/>
          </a:solidFill>
        </p:grpSpPr>
        <p:sp>
          <p:nvSpPr>
            <p:cNvPr id="26" name="Freeform 19"/>
            <p:cNvSpPr>
              <a:spLocks noEditPoints="1"/>
            </p:cNvSpPr>
            <p:nvPr/>
          </p:nvSpPr>
          <p:spPr bwMode="auto">
            <a:xfrm>
              <a:off x="-2335" y="2292"/>
              <a:ext cx="425" cy="451"/>
            </a:xfrm>
            <a:custGeom>
              <a:avLst/>
              <a:gdLst>
                <a:gd name="T0" fmla="*/ 1320 w 3401"/>
                <a:gd name="T1" fmla="*/ 842 h 3604"/>
                <a:gd name="T2" fmla="*/ 1152 w 3401"/>
                <a:gd name="T3" fmla="*/ 1102 h 3604"/>
                <a:gd name="T4" fmla="*/ 888 w 3401"/>
                <a:gd name="T5" fmla="*/ 1312 h 3604"/>
                <a:gd name="T6" fmla="*/ 554 w 3401"/>
                <a:gd name="T7" fmla="*/ 1526 h 3604"/>
                <a:gd name="T8" fmla="*/ 424 w 3401"/>
                <a:gd name="T9" fmla="*/ 1896 h 3604"/>
                <a:gd name="T10" fmla="*/ 539 w 3401"/>
                <a:gd name="T11" fmla="*/ 3134 h 3604"/>
                <a:gd name="T12" fmla="*/ 889 w 3401"/>
                <a:gd name="T13" fmla="*/ 3364 h 3604"/>
                <a:gd name="T14" fmla="*/ 2629 w 3401"/>
                <a:gd name="T15" fmla="*/ 3324 h 3604"/>
                <a:gd name="T16" fmla="*/ 2924 w 3401"/>
                <a:gd name="T17" fmla="*/ 3030 h 3604"/>
                <a:gd name="T18" fmla="*/ 2965 w 3401"/>
                <a:gd name="T19" fmla="*/ 1774 h 3604"/>
                <a:gd name="T20" fmla="*/ 2749 w 3401"/>
                <a:gd name="T21" fmla="*/ 1429 h 3604"/>
                <a:gd name="T22" fmla="*/ 2511 w 3401"/>
                <a:gd name="T23" fmla="*/ 1314 h 3604"/>
                <a:gd name="T24" fmla="*/ 2327 w 3401"/>
                <a:gd name="T25" fmla="*/ 1183 h 3604"/>
                <a:gd name="T26" fmla="*/ 2106 w 3401"/>
                <a:gd name="T27" fmla="*/ 884 h 3604"/>
                <a:gd name="T28" fmla="*/ 1955 w 3401"/>
                <a:gd name="T29" fmla="*/ 754 h 3604"/>
                <a:gd name="T30" fmla="*/ 542 w 3401"/>
                <a:gd name="T31" fmla="*/ 244 h 3604"/>
                <a:gd name="T32" fmla="*/ 319 w 3401"/>
                <a:gd name="T33" fmla="*/ 370 h 3604"/>
                <a:gd name="T34" fmla="*/ 229 w 3401"/>
                <a:gd name="T35" fmla="*/ 687 h 3604"/>
                <a:gd name="T36" fmla="*/ 311 w 3401"/>
                <a:gd name="T37" fmla="*/ 993 h 3604"/>
                <a:gd name="T38" fmla="*/ 620 w 3401"/>
                <a:gd name="T39" fmla="*/ 1108 h 3604"/>
                <a:gd name="T40" fmla="*/ 816 w 3401"/>
                <a:gd name="T41" fmla="*/ 1101 h 3604"/>
                <a:gd name="T42" fmla="*/ 938 w 3401"/>
                <a:gd name="T43" fmla="*/ 1020 h 3604"/>
                <a:gd name="T44" fmla="*/ 1088 w 3401"/>
                <a:gd name="T45" fmla="*/ 779 h 3604"/>
                <a:gd name="T46" fmla="*/ 1272 w 3401"/>
                <a:gd name="T47" fmla="*/ 582 h 3604"/>
                <a:gd name="T48" fmla="*/ 1974 w 3401"/>
                <a:gd name="T49" fmla="*/ 528 h 3604"/>
                <a:gd name="T50" fmla="*/ 2218 w 3401"/>
                <a:gd name="T51" fmla="*/ 655 h 3604"/>
                <a:gd name="T52" fmla="*/ 2370 w 3401"/>
                <a:gd name="T53" fmla="*/ 875 h 3604"/>
                <a:gd name="T54" fmla="*/ 2529 w 3401"/>
                <a:gd name="T55" fmla="*/ 1083 h 3604"/>
                <a:gd name="T56" fmla="*/ 2632 w 3401"/>
                <a:gd name="T57" fmla="*/ 1107 h 3604"/>
                <a:gd name="T58" fmla="*/ 2869 w 3401"/>
                <a:gd name="T59" fmla="*/ 1098 h 3604"/>
                <a:gd name="T60" fmla="*/ 3116 w 3401"/>
                <a:gd name="T61" fmla="*/ 962 h 3604"/>
                <a:gd name="T62" fmla="*/ 3169 w 3401"/>
                <a:gd name="T63" fmla="*/ 629 h 3604"/>
                <a:gd name="T64" fmla="*/ 3065 w 3401"/>
                <a:gd name="T65" fmla="*/ 348 h 3604"/>
                <a:gd name="T66" fmla="*/ 2835 w 3401"/>
                <a:gd name="T67" fmla="*/ 239 h 3604"/>
                <a:gd name="T68" fmla="*/ 2650 w 3401"/>
                <a:gd name="T69" fmla="*/ 0 h 3604"/>
                <a:gd name="T70" fmla="*/ 2987 w 3401"/>
                <a:gd name="T71" fmla="*/ 43 h 3604"/>
                <a:gd name="T72" fmla="*/ 3280 w 3401"/>
                <a:gd name="T73" fmla="*/ 256 h 3604"/>
                <a:gd name="T74" fmla="*/ 3399 w 3401"/>
                <a:gd name="T75" fmla="*/ 673 h 3604"/>
                <a:gd name="T76" fmla="*/ 3336 w 3401"/>
                <a:gd name="T77" fmla="*/ 1039 h 3604"/>
                <a:gd name="T78" fmla="*/ 3166 w 3401"/>
                <a:gd name="T79" fmla="*/ 1223 h 3604"/>
                <a:gd name="T80" fmla="*/ 3042 w 3401"/>
                <a:gd name="T81" fmla="*/ 1407 h 3604"/>
                <a:gd name="T82" fmla="*/ 3201 w 3401"/>
                <a:gd name="T83" fmla="*/ 1828 h 3604"/>
                <a:gd name="T84" fmla="*/ 3125 w 3401"/>
                <a:gd name="T85" fmla="*/ 3135 h 3604"/>
                <a:gd name="T86" fmla="*/ 2798 w 3401"/>
                <a:gd name="T87" fmla="*/ 3492 h 3604"/>
                <a:gd name="T88" fmla="*/ 1017 w 3401"/>
                <a:gd name="T89" fmla="*/ 3604 h 3604"/>
                <a:gd name="T90" fmla="*/ 544 w 3401"/>
                <a:gd name="T91" fmla="*/ 3454 h 3604"/>
                <a:gd name="T92" fmla="*/ 248 w 3401"/>
                <a:gd name="T93" fmla="*/ 3070 h 3604"/>
                <a:gd name="T94" fmla="*/ 208 w 3401"/>
                <a:gd name="T95" fmla="*/ 1762 h 3604"/>
                <a:gd name="T96" fmla="*/ 399 w 3401"/>
                <a:gd name="T97" fmla="*/ 1357 h 3604"/>
                <a:gd name="T98" fmla="*/ 209 w 3401"/>
                <a:gd name="T99" fmla="*/ 1204 h 3604"/>
                <a:gd name="T100" fmla="*/ 47 w 3401"/>
                <a:gd name="T101" fmla="*/ 999 h 3604"/>
                <a:gd name="T102" fmla="*/ 8 w 3401"/>
                <a:gd name="T103" fmla="*/ 600 h 3604"/>
                <a:gd name="T104" fmla="*/ 154 w 3401"/>
                <a:gd name="T105" fmla="*/ 213 h 3604"/>
                <a:gd name="T106" fmla="*/ 464 w 3401"/>
                <a:gd name="T107" fmla="*/ 29 h 3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01" h="3604">
                  <a:moveTo>
                    <a:pt x="1473" y="752"/>
                  </a:moveTo>
                  <a:lnTo>
                    <a:pt x="1443" y="754"/>
                  </a:lnTo>
                  <a:lnTo>
                    <a:pt x="1416" y="763"/>
                  </a:lnTo>
                  <a:lnTo>
                    <a:pt x="1390" y="775"/>
                  </a:lnTo>
                  <a:lnTo>
                    <a:pt x="1366" y="793"/>
                  </a:lnTo>
                  <a:lnTo>
                    <a:pt x="1343" y="816"/>
                  </a:lnTo>
                  <a:lnTo>
                    <a:pt x="1320" y="842"/>
                  </a:lnTo>
                  <a:lnTo>
                    <a:pt x="1298" y="873"/>
                  </a:lnTo>
                  <a:lnTo>
                    <a:pt x="1275" y="908"/>
                  </a:lnTo>
                  <a:lnTo>
                    <a:pt x="1252" y="946"/>
                  </a:lnTo>
                  <a:lnTo>
                    <a:pt x="1227" y="989"/>
                  </a:lnTo>
                  <a:lnTo>
                    <a:pt x="1204" y="1028"/>
                  </a:lnTo>
                  <a:lnTo>
                    <a:pt x="1178" y="1066"/>
                  </a:lnTo>
                  <a:lnTo>
                    <a:pt x="1152" y="1102"/>
                  </a:lnTo>
                  <a:lnTo>
                    <a:pt x="1123" y="1139"/>
                  </a:lnTo>
                  <a:lnTo>
                    <a:pt x="1093" y="1172"/>
                  </a:lnTo>
                  <a:lnTo>
                    <a:pt x="1060" y="1204"/>
                  </a:lnTo>
                  <a:lnTo>
                    <a:pt x="1022" y="1234"/>
                  </a:lnTo>
                  <a:lnTo>
                    <a:pt x="982" y="1263"/>
                  </a:lnTo>
                  <a:lnTo>
                    <a:pt x="936" y="1288"/>
                  </a:lnTo>
                  <a:lnTo>
                    <a:pt x="888" y="1312"/>
                  </a:lnTo>
                  <a:lnTo>
                    <a:pt x="833" y="1333"/>
                  </a:lnTo>
                  <a:lnTo>
                    <a:pt x="779" y="1354"/>
                  </a:lnTo>
                  <a:lnTo>
                    <a:pt x="727" y="1380"/>
                  </a:lnTo>
                  <a:lnTo>
                    <a:pt x="678" y="1411"/>
                  </a:lnTo>
                  <a:lnTo>
                    <a:pt x="633" y="1446"/>
                  </a:lnTo>
                  <a:lnTo>
                    <a:pt x="591" y="1485"/>
                  </a:lnTo>
                  <a:lnTo>
                    <a:pt x="554" y="1526"/>
                  </a:lnTo>
                  <a:lnTo>
                    <a:pt x="521" y="1572"/>
                  </a:lnTo>
                  <a:lnTo>
                    <a:pt x="492" y="1621"/>
                  </a:lnTo>
                  <a:lnTo>
                    <a:pt x="468" y="1671"/>
                  </a:lnTo>
                  <a:lnTo>
                    <a:pt x="449" y="1725"/>
                  </a:lnTo>
                  <a:lnTo>
                    <a:pt x="435" y="1780"/>
                  </a:lnTo>
                  <a:lnTo>
                    <a:pt x="426" y="1837"/>
                  </a:lnTo>
                  <a:lnTo>
                    <a:pt x="424" y="1896"/>
                  </a:lnTo>
                  <a:lnTo>
                    <a:pt x="424" y="2785"/>
                  </a:lnTo>
                  <a:lnTo>
                    <a:pt x="428" y="2850"/>
                  </a:lnTo>
                  <a:lnTo>
                    <a:pt x="437" y="2912"/>
                  </a:lnTo>
                  <a:lnTo>
                    <a:pt x="454" y="2971"/>
                  </a:lnTo>
                  <a:lnTo>
                    <a:pt x="477" y="3030"/>
                  </a:lnTo>
                  <a:lnTo>
                    <a:pt x="504" y="3083"/>
                  </a:lnTo>
                  <a:lnTo>
                    <a:pt x="539" y="3134"/>
                  </a:lnTo>
                  <a:lnTo>
                    <a:pt x="577" y="3181"/>
                  </a:lnTo>
                  <a:lnTo>
                    <a:pt x="620" y="3224"/>
                  </a:lnTo>
                  <a:lnTo>
                    <a:pt x="667" y="3262"/>
                  </a:lnTo>
                  <a:lnTo>
                    <a:pt x="718" y="3297"/>
                  </a:lnTo>
                  <a:lnTo>
                    <a:pt x="772" y="3324"/>
                  </a:lnTo>
                  <a:lnTo>
                    <a:pt x="830" y="3347"/>
                  </a:lnTo>
                  <a:lnTo>
                    <a:pt x="889" y="3364"/>
                  </a:lnTo>
                  <a:lnTo>
                    <a:pt x="952" y="3373"/>
                  </a:lnTo>
                  <a:lnTo>
                    <a:pt x="1017" y="3377"/>
                  </a:lnTo>
                  <a:lnTo>
                    <a:pt x="2384" y="3377"/>
                  </a:lnTo>
                  <a:lnTo>
                    <a:pt x="2449" y="3373"/>
                  </a:lnTo>
                  <a:lnTo>
                    <a:pt x="2512" y="3364"/>
                  </a:lnTo>
                  <a:lnTo>
                    <a:pt x="2571" y="3347"/>
                  </a:lnTo>
                  <a:lnTo>
                    <a:pt x="2629" y="3324"/>
                  </a:lnTo>
                  <a:lnTo>
                    <a:pt x="2683" y="3297"/>
                  </a:lnTo>
                  <a:lnTo>
                    <a:pt x="2734" y="3262"/>
                  </a:lnTo>
                  <a:lnTo>
                    <a:pt x="2781" y="3224"/>
                  </a:lnTo>
                  <a:lnTo>
                    <a:pt x="2824" y="3181"/>
                  </a:lnTo>
                  <a:lnTo>
                    <a:pt x="2862" y="3134"/>
                  </a:lnTo>
                  <a:lnTo>
                    <a:pt x="2896" y="3083"/>
                  </a:lnTo>
                  <a:lnTo>
                    <a:pt x="2924" y="3030"/>
                  </a:lnTo>
                  <a:lnTo>
                    <a:pt x="2947" y="2971"/>
                  </a:lnTo>
                  <a:lnTo>
                    <a:pt x="2963" y="2912"/>
                  </a:lnTo>
                  <a:lnTo>
                    <a:pt x="2973" y="2850"/>
                  </a:lnTo>
                  <a:lnTo>
                    <a:pt x="2977" y="2785"/>
                  </a:lnTo>
                  <a:lnTo>
                    <a:pt x="2977" y="1896"/>
                  </a:lnTo>
                  <a:lnTo>
                    <a:pt x="2974" y="1835"/>
                  </a:lnTo>
                  <a:lnTo>
                    <a:pt x="2965" y="1774"/>
                  </a:lnTo>
                  <a:lnTo>
                    <a:pt x="2949" y="1716"/>
                  </a:lnTo>
                  <a:lnTo>
                    <a:pt x="2928" y="1660"/>
                  </a:lnTo>
                  <a:lnTo>
                    <a:pt x="2902" y="1608"/>
                  </a:lnTo>
                  <a:lnTo>
                    <a:pt x="2871" y="1557"/>
                  </a:lnTo>
                  <a:lnTo>
                    <a:pt x="2835" y="1511"/>
                  </a:lnTo>
                  <a:lnTo>
                    <a:pt x="2794" y="1468"/>
                  </a:lnTo>
                  <a:lnTo>
                    <a:pt x="2749" y="1429"/>
                  </a:lnTo>
                  <a:lnTo>
                    <a:pt x="2701" y="1394"/>
                  </a:lnTo>
                  <a:lnTo>
                    <a:pt x="2648" y="1365"/>
                  </a:lnTo>
                  <a:lnTo>
                    <a:pt x="2592" y="1342"/>
                  </a:lnTo>
                  <a:lnTo>
                    <a:pt x="2534" y="1323"/>
                  </a:lnTo>
                  <a:lnTo>
                    <a:pt x="2530" y="1322"/>
                  </a:lnTo>
                  <a:lnTo>
                    <a:pt x="2523" y="1320"/>
                  </a:lnTo>
                  <a:lnTo>
                    <a:pt x="2511" y="1314"/>
                  </a:lnTo>
                  <a:lnTo>
                    <a:pt x="2494" y="1308"/>
                  </a:lnTo>
                  <a:lnTo>
                    <a:pt x="2474" y="1297"/>
                  </a:lnTo>
                  <a:lnTo>
                    <a:pt x="2451" y="1284"/>
                  </a:lnTo>
                  <a:lnTo>
                    <a:pt x="2424" y="1265"/>
                  </a:lnTo>
                  <a:lnTo>
                    <a:pt x="2394" y="1243"/>
                  </a:lnTo>
                  <a:lnTo>
                    <a:pt x="2362" y="1215"/>
                  </a:lnTo>
                  <a:lnTo>
                    <a:pt x="2327" y="1183"/>
                  </a:lnTo>
                  <a:lnTo>
                    <a:pt x="2291" y="1144"/>
                  </a:lnTo>
                  <a:lnTo>
                    <a:pt x="2253" y="1099"/>
                  </a:lnTo>
                  <a:lnTo>
                    <a:pt x="2214" y="1047"/>
                  </a:lnTo>
                  <a:lnTo>
                    <a:pt x="2174" y="989"/>
                  </a:lnTo>
                  <a:lnTo>
                    <a:pt x="2150" y="951"/>
                  </a:lnTo>
                  <a:lnTo>
                    <a:pt x="2128" y="916"/>
                  </a:lnTo>
                  <a:lnTo>
                    <a:pt x="2106" y="884"/>
                  </a:lnTo>
                  <a:lnTo>
                    <a:pt x="2085" y="854"/>
                  </a:lnTo>
                  <a:lnTo>
                    <a:pt x="2065" y="829"/>
                  </a:lnTo>
                  <a:lnTo>
                    <a:pt x="2046" y="806"/>
                  </a:lnTo>
                  <a:lnTo>
                    <a:pt x="2025" y="787"/>
                  </a:lnTo>
                  <a:lnTo>
                    <a:pt x="2003" y="772"/>
                  </a:lnTo>
                  <a:lnTo>
                    <a:pt x="1980" y="761"/>
                  </a:lnTo>
                  <a:lnTo>
                    <a:pt x="1955" y="754"/>
                  </a:lnTo>
                  <a:lnTo>
                    <a:pt x="1928" y="752"/>
                  </a:lnTo>
                  <a:lnTo>
                    <a:pt x="1473" y="752"/>
                  </a:lnTo>
                  <a:close/>
                  <a:moveTo>
                    <a:pt x="751" y="227"/>
                  </a:moveTo>
                  <a:lnTo>
                    <a:pt x="691" y="228"/>
                  </a:lnTo>
                  <a:lnTo>
                    <a:pt x="637" y="230"/>
                  </a:lnTo>
                  <a:lnTo>
                    <a:pt x="587" y="236"/>
                  </a:lnTo>
                  <a:lnTo>
                    <a:pt x="542" y="244"/>
                  </a:lnTo>
                  <a:lnTo>
                    <a:pt x="500" y="253"/>
                  </a:lnTo>
                  <a:lnTo>
                    <a:pt x="463" y="266"/>
                  </a:lnTo>
                  <a:lnTo>
                    <a:pt x="429" y="280"/>
                  </a:lnTo>
                  <a:lnTo>
                    <a:pt x="398" y="296"/>
                  </a:lnTo>
                  <a:lnTo>
                    <a:pt x="370" y="316"/>
                  </a:lnTo>
                  <a:lnTo>
                    <a:pt x="343" y="341"/>
                  </a:lnTo>
                  <a:lnTo>
                    <a:pt x="319" y="370"/>
                  </a:lnTo>
                  <a:lnTo>
                    <a:pt x="297" y="403"/>
                  </a:lnTo>
                  <a:lnTo>
                    <a:pt x="278" y="439"/>
                  </a:lnTo>
                  <a:lnTo>
                    <a:pt x="263" y="481"/>
                  </a:lnTo>
                  <a:lnTo>
                    <a:pt x="249" y="526"/>
                  </a:lnTo>
                  <a:lnTo>
                    <a:pt x="240" y="575"/>
                  </a:lnTo>
                  <a:lnTo>
                    <a:pt x="233" y="629"/>
                  </a:lnTo>
                  <a:lnTo>
                    <a:pt x="229" y="687"/>
                  </a:lnTo>
                  <a:lnTo>
                    <a:pt x="226" y="750"/>
                  </a:lnTo>
                  <a:lnTo>
                    <a:pt x="230" y="799"/>
                  </a:lnTo>
                  <a:lnTo>
                    <a:pt x="236" y="845"/>
                  </a:lnTo>
                  <a:lnTo>
                    <a:pt x="248" y="887"/>
                  </a:lnTo>
                  <a:lnTo>
                    <a:pt x="264" y="926"/>
                  </a:lnTo>
                  <a:lnTo>
                    <a:pt x="286" y="961"/>
                  </a:lnTo>
                  <a:lnTo>
                    <a:pt x="311" y="993"/>
                  </a:lnTo>
                  <a:lnTo>
                    <a:pt x="341" y="1020"/>
                  </a:lnTo>
                  <a:lnTo>
                    <a:pt x="376" y="1044"/>
                  </a:lnTo>
                  <a:lnTo>
                    <a:pt x="415" y="1064"/>
                  </a:lnTo>
                  <a:lnTo>
                    <a:pt x="459" y="1080"/>
                  </a:lnTo>
                  <a:lnTo>
                    <a:pt x="509" y="1094"/>
                  </a:lnTo>
                  <a:lnTo>
                    <a:pt x="562" y="1102"/>
                  </a:lnTo>
                  <a:lnTo>
                    <a:pt x="620" y="1108"/>
                  </a:lnTo>
                  <a:lnTo>
                    <a:pt x="683" y="1110"/>
                  </a:lnTo>
                  <a:lnTo>
                    <a:pt x="714" y="1110"/>
                  </a:lnTo>
                  <a:lnTo>
                    <a:pt x="744" y="1108"/>
                  </a:lnTo>
                  <a:lnTo>
                    <a:pt x="769" y="1107"/>
                  </a:lnTo>
                  <a:lnTo>
                    <a:pt x="790" y="1105"/>
                  </a:lnTo>
                  <a:lnTo>
                    <a:pt x="806" y="1102"/>
                  </a:lnTo>
                  <a:lnTo>
                    <a:pt x="816" y="1101"/>
                  </a:lnTo>
                  <a:lnTo>
                    <a:pt x="820" y="1100"/>
                  </a:lnTo>
                  <a:lnTo>
                    <a:pt x="823" y="1100"/>
                  </a:lnTo>
                  <a:lnTo>
                    <a:pt x="849" y="1094"/>
                  </a:lnTo>
                  <a:lnTo>
                    <a:pt x="872" y="1083"/>
                  </a:lnTo>
                  <a:lnTo>
                    <a:pt x="895" y="1066"/>
                  </a:lnTo>
                  <a:lnTo>
                    <a:pt x="917" y="1045"/>
                  </a:lnTo>
                  <a:lnTo>
                    <a:pt x="938" y="1020"/>
                  </a:lnTo>
                  <a:lnTo>
                    <a:pt x="960" y="990"/>
                  </a:lnTo>
                  <a:lnTo>
                    <a:pt x="983" y="956"/>
                  </a:lnTo>
                  <a:lnTo>
                    <a:pt x="1006" y="918"/>
                  </a:lnTo>
                  <a:lnTo>
                    <a:pt x="1031" y="875"/>
                  </a:lnTo>
                  <a:lnTo>
                    <a:pt x="1049" y="843"/>
                  </a:lnTo>
                  <a:lnTo>
                    <a:pt x="1068" y="811"/>
                  </a:lnTo>
                  <a:lnTo>
                    <a:pt x="1088" y="779"/>
                  </a:lnTo>
                  <a:lnTo>
                    <a:pt x="1110" y="747"/>
                  </a:lnTo>
                  <a:lnTo>
                    <a:pt x="1132" y="716"/>
                  </a:lnTo>
                  <a:lnTo>
                    <a:pt x="1156" y="685"/>
                  </a:lnTo>
                  <a:lnTo>
                    <a:pt x="1183" y="655"/>
                  </a:lnTo>
                  <a:lnTo>
                    <a:pt x="1210" y="629"/>
                  </a:lnTo>
                  <a:lnTo>
                    <a:pt x="1240" y="604"/>
                  </a:lnTo>
                  <a:lnTo>
                    <a:pt x="1272" y="582"/>
                  </a:lnTo>
                  <a:lnTo>
                    <a:pt x="1307" y="562"/>
                  </a:lnTo>
                  <a:lnTo>
                    <a:pt x="1343" y="547"/>
                  </a:lnTo>
                  <a:lnTo>
                    <a:pt x="1384" y="536"/>
                  </a:lnTo>
                  <a:lnTo>
                    <a:pt x="1427" y="528"/>
                  </a:lnTo>
                  <a:lnTo>
                    <a:pt x="1473" y="526"/>
                  </a:lnTo>
                  <a:lnTo>
                    <a:pt x="1928" y="526"/>
                  </a:lnTo>
                  <a:lnTo>
                    <a:pt x="1974" y="528"/>
                  </a:lnTo>
                  <a:lnTo>
                    <a:pt x="2017" y="536"/>
                  </a:lnTo>
                  <a:lnTo>
                    <a:pt x="2058" y="547"/>
                  </a:lnTo>
                  <a:lnTo>
                    <a:pt x="2094" y="562"/>
                  </a:lnTo>
                  <a:lnTo>
                    <a:pt x="2129" y="582"/>
                  </a:lnTo>
                  <a:lnTo>
                    <a:pt x="2161" y="604"/>
                  </a:lnTo>
                  <a:lnTo>
                    <a:pt x="2191" y="629"/>
                  </a:lnTo>
                  <a:lnTo>
                    <a:pt x="2218" y="655"/>
                  </a:lnTo>
                  <a:lnTo>
                    <a:pt x="2245" y="685"/>
                  </a:lnTo>
                  <a:lnTo>
                    <a:pt x="2269" y="716"/>
                  </a:lnTo>
                  <a:lnTo>
                    <a:pt x="2291" y="747"/>
                  </a:lnTo>
                  <a:lnTo>
                    <a:pt x="2313" y="779"/>
                  </a:lnTo>
                  <a:lnTo>
                    <a:pt x="2333" y="811"/>
                  </a:lnTo>
                  <a:lnTo>
                    <a:pt x="2352" y="843"/>
                  </a:lnTo>
                  <a:lnTo>
                    <a:pt x="2370" y="875"/>
                  </a:lnTo>
                  <a:lnTo>
                    <a:pt x="2395" y="918"/>
                  </a:lnTo>
                  <a:lnTo>
                    <a:pt x="2418" y="956"/>
                  </a:lnTo>
                  <a:lnTo>
                    <a:pt x="2441" y="990"/>
                  </a:lnTo>
                  <a:lnTo>
                    <a:pt x="2463" y="1020"/>
                  </a:lnTo>
                  <a:lnTo>
                    <a:pt x="2484" y="1045"/>
                  </a:lnTo>
                  <a:lnTo>
                    <a:pt x="2506" y="1066"/>
                  </a:lnTo>
                  <a:lnTo>
                    <a:pt x="2529" y="1083"/>
                  </a:lnTo>
                  <a:lnTo>
                    <a:pt x="2552" y="1094"/>
                  </a:lnTo>
                  <a:lnTo>
                    <a:pt x="2578" y="1100"/>
                  </a:lnTo>
                  <a:lnTo>
                    <a:pt x="2582" y="1100"/>
                  </a:lnTo>
                  <a:lnTo>
                    <a:pt x="2585" y="1101"/>
                  </a:lnTo>
                  <a:lnTo>
                    <a:pt x="2595" y="1102"/>
                  </a:lnTo>
                  <a:lnTo>
                    <a:pt x="2611" y="1105"/>
                  </a:lnTo>
                  <a:lnTo>
                    <a:pt x="2632" y="1107"/>
                  </a:lnTo>
                  <a:lnTo>
                    <a:pt x="2657" y="1108"/>
                  </a:lnTo>
                  <a:lnTo>
                    <a:pt x="2686" y="1110"/>
                  </a:lnTo>
                  <a:lnTo>
                    <a:pt x="2718" y="1110"/>
                  </a:lnTo>
                  <a:lnTo>
                    <a:pt x="2754" y="1110"/>
                  </a:lnTo>
                  <a:lnTo>
                    <a:pt x="2790" y="1108"/>
                  </a:lnTo>
                  <a:lnTo>
                    <a:pt x="2829" y="1103"/>
                  </a:lnTo>
                  <a:lnTo>
                    <a:pt x="2869" y="1098"/>
                  </a:lnTo>
                  <a:lnTo>
                    <a:pt x="2910" y="1089"/>
                  </a:lnTo>
                  <a:lnTo>
                    <a:pt x="2950" y="1077"/>
                  </a:lnTo>
                  <a:lnTo>
                    <a:pt x="2989" y="1062"/>
                  </a:lnTo>
                  <a:lnTo>
                    <a:pt x="3026" y="1043"/>
                  </a:lnTo>
                  <a:lnTo>
                    <a:pt x="3061" y="1020"/>
                  </a:lnTo>
                  <a:lnTo>
                    <a:pt x="3091" y="993"/>
                  </a:lnTo>
                  <a:lnTo>
                    <a:pt x="3116" y="962"/>
                  </a:lnTo>
                  <a:lnTo>
                    <a:pt x="3137" y="928"/>
                  </a:lnTo>
                  <a:lnTo>
                    <a:pt x="3154" y="889"/>
                  </a:lnTo>
                  <a:lnTo>
                    <a:pt x="3165" y="846"/>
                  </a:lnTo>
                  <a:lnTo>
                    <a:pt x="3172" y="800"/>
                  </a:lnTo>
                  <a:lnTo>
                    <a:pt x="3175" y="750"/>
                  </a:lnTo>
                  <a:lnTo>
                    <a:pt x="3172" y="687"/>
                  </a:lnTo>
                  <a:lnTo>
                    <a:pt x="3169" y="629"/>
                  </a:lnTo>
                  <a:lnTo>
                    <a:pt x="3161" y="575"/>
                  </a:lnTo>
                  <a:lnTo>
                    <a:pt x="3153" y="527"/>
                  </a:lnTo>
                  <a:lnTo>
                    <a:pt x="3140" y="483"/>
                  </a:lnTo>
                  <a:lnTo>
                    <a:pt x="3125" y="443"/>
                  </a:lnTo>
                  <a:lnTo>
                    <a:pt x="3107" y="407"/>
                  </a:lnTo>
                  <a:lnTo>
                    <a:pt x="3088" y="375"/>
                  </a:lnTo>
                  <a:lnTo>
                    <a:pt x="3065" y="348"/>
                  </a:lnTo>
                  <a:lnTo>
                    <a:pt x="3039" y="324"/>
                  </a:lnTo>
                  <a:lnTo>
                    <a:pt x="3012" y="302"/>
                  </a:lnTo>
                  <a:lnTo>
                    <a:pt x="2981" y="284"/>
                  </a:lnTo>
                  <a:lnTo>
                    <a:pt x="2948" y="269"/>
                  </a:lnTo>
                  <a:lnTo>
                    <a:pt x="2913" y="257"/>
                  </a:lnTo>
                  <a:lnTo>
                    <a:pt x="2876" y="247"/>
                  </a:lnTo>
                  <a:lnTo>
                    <a:pt x="2835" y="239"/>
                  </a:lnTo>
                  <a:lnTo>
                    <a:pt x="2792" y="234"/>
                  </a:lnTo>
                  <a:lnTo>
                    <a:pt x="2747" y="229"/>
                  </a:lnTo>
                  <a:lnTo>
                    <a:pt x="2700" y="227"/>
                  </a:lnTo>
                  <a:lnTo>
                    <a:pt x="2650" y="227"/>
                  </a:lnTo>
                  <a:lnTo>
                    <a:pt x="751" y="227"/>
                  </a:lnTo>
                  <a:close/>
                  <a:moveTo>
                    <a:pt x="751" y="0"/>
                  </a:moveTo>
                  <a:lnTo>
                    <a:pt x="2650" y="0"/>
                  </a:lnTo>
                  <a:lnTo>
                    <a:pt x="2695" y="1"/>
                  </a:lnTo>
                  <a:lnTo>
                    <a:pt x="2741" y="2"/>
                  </a:lnTo>
                  <a:lnTo>
                    <a:pt x="2790" y="5"/>
                  </a:lnTo>
                  <a:lnTo>
                    <a:pt x="2839" y="11"/>
                  </a:lnTo>
                  <a:lnTo>
                    <a:pt x="2888" y="18"/>
                  </a:lnTo>
                  <a:lnTo>
                    <a:pt x="2937" y="29"/>
                  </a:lnTo>
                  <a:lnTo>
                    <a:pt x="2987" y="43"/>
                  </a:lnTo>
                  <a:lnTo>
                    <a:pt x="3035" y="60"/>
                  </a:lnTo>
                  <a:lnTo>
                    <a:pt x="3082" y="81"/>
                  </a:lnTo>
                  <a:lnTo>
                    <a:pt x="3127" y="107"/>
                  </a:lnTo>
                  <a:lnTo>
                    <a:pt x="3171" y="138"/>
                  </a:lnTo>
                  <a:lnTo>
                    <a:pt x="3211" y="173"/>
                  </a:lnTo>
                  <a:lnTo>
                    <a:pt x="3247" y="213"/>
                  </a:lnTo>
                  <a:lnTo>
                    <a:pt x="3280" y="256"/>
                  </a:lnTo>
                  <a:lnTo>
                    <a:pt x="3309" y="303"/>
                  </a:lnTo>
                  <a:lnTo>
                    <a:pt x="3333" y="354"/>
                  </a:lnTo>
                  <a:lnTo>
                    <a:pt x="3354" y="409"/>
                  </a:lnTo>
                  <a:lnTo>
                    <a:pt x="3371" y="469"/>
                  </a:lnTo>
                  <a:lnTo>
                    <a:pt x="3385" y="532"/>
                  </a:lnTo>
                  <a:lnTo>
                    <a:pt x="3393" y="600"/>
                  </a:lnTo>
                  <a:lnTo>
                    <a:pt x="3399" y="673"/>
                  </a:lnTo>
                  <a:lnTo>
                    <a:pt x="3401" y="750"/>
                  </a:lnTo>
                  <a:lnTo>
                    <a:pt x="3399" y="808"/>
                  </a:lnTo>
                  <a:lnTo>
                    <a:pt x="3392" y="862"/>
                  </a:lnTo>
                  <a:lnTo>
                    <a:pt x="3383" y="911"/>
                  </a:lnTo>
                  <a:lnTo>
                    <a:pt x="3370" y="957"/>
                  </a:lnTo>
                  <a:lnTo>
                    <a:pt x="3354" y="999"/>
                  </a:lnTo>
                  <a:lnTo>
                    <a:pt x="3336" y="1039"/>
                  </a:lnTo>
                  <a:lnTo>
                    <a:pt x="3315" y="1074"/>
                  </a:lnTo>
                  <a:lnTo>
                    <a:pt x="3292" y="1106"/>
                  </a:lnTo>
                  <a:lnTo>
                    <a:pt x="3269" y="1134"/>
                  </a:lnTo>
                  <a:lnTo>
                    <a:pt x="3244" y="1161"/>
                  </a:lnTo>
                  <a:lnTo>
                    <a:pt x="3219" y="1185"/>
                  </a:lnTo>
                  <a:lnTo>
                    <a:pt x="3192" y="1204"/>
                  </a:lnTo>
                  <a:lnTo>
                    <a:pt x="3166" y="1223"/>
                  </a:lnTo>
                  <a:lnTo>
                    <a:pt x="3140" y="1240"/>
                  </a:lnTo>
                  <a:lnTo>
                    <a:pt x="3095" y="1263"/>
                  </a:lnTo>
                  <a:lnTo>
                    <a:pt x="3050" y="1281"/>
                  </a:lnTo>
                  <a:lnTo>
                    <a:pt x="3003" y="1298"/>
                  </a:lnTo>
                  <a:lnTo>
                    <a:pt x="2957" y="1310"/>
                  </a:lnTo>
                  <a:lnTo>
                    <a:pt x="3001" y="1357"/>
                  </a:lnTo>
                  <a:lnTo>
                    <a:pt x="3042" y="1407"/>
                  </a:lnTo>
                  <a:lnTo>
                    <a:pt x="3078" y="1460"/>
                  </a:lnTo>
                  <a:lnTo>
                    <a:pt x="3110" y="1516"/>
                  </a:lnTo>
                  <a:lnTo>
                    <a:pt x="3138" y="1575"/>
                  </a:lnTo>
                  <a:lnTo>
                    <a:pt x="3161" y="1635"/>
                  </a:lnTo>
                  <a:lnTo>
                    <a:pt x="3180" y="1698"/>
                  </a:lnTo>
                  <a:lnTo>
                    <a:pt x="3193" y="1762"/>
                  </a:lnTo>
                  <a:lnTo>
                    <a:pt x="3201" y="1828"/>
                  </a:lnTo>
                  <a:lnTo>
                    <a:pt x="3204" y="1896"/>
                  </a:lnTo>
                  <a:lnTo>
                    <a:pt x="3204" y="2785"/>
                  </a:lnTo>
                  <a:lnTo>
                    <a:pt x="3201" y="2859"/>
                  </a:lnTo>
                  <a:lnTo>
                    <a:pt x="3191" y="2932"/>
                  </a:lnTo>
                  <a:lnTo>
                    <a:pt x="3175" y="3002"/>
                  </a:lnTo>
                  <a:lnTo>
                    <a:pt x="3153" y="3070"/>
                  </a:lnTo>
                  <a:lnTo>
                    <a:pt x="3125" y="3135"/>
                  </a:lnTo>
                  <a:lnTo>
                    <a:pt x="3092" y="3198"/>
                  </a:lnTo>
                  <a:lnTo>
                    <a:pt x="3054" y="3257"/>
                  </a:lnTo>
                  <a:lnTo>
                    <a:pt x="3011" y="3312"/>
                  </a:lnTo>
                  <a:lnTo>
                    <a:pt x="2963" y="3364"/>
                  </a:lnTo>
                  <a:lnTo>
                    <a:pt x="2912" y="3411"/>
                  </a:lnTo>
                  <a:lnTo>
                    <a:pt x="2857" y="3454"/>
                  </a:lnTo>
                  <a:lnTo>
                    <a:pt x="2798" y="3492"/>
                  </a:lnTo>
                  <a:lnTo>
                    <a:pt x="2735" y="3525"/>
                  </a:lnTo>
                  <a:lnTo>
                    <a:pt x="2670" y="3552"/>
                  </a:lnTo>
                  <a:lnTo>
                    <a:pt x="2602" y="3574"/>
                  </a:lnTo>
                  <a:lnTo>
                    <a:pt x="2531" y="3591"/>
                  </a:lnTo>
                  <a:lnTo>
                    <a:pt x="2459" y="3601"/>
                  </a:lnTo>
                  <a:lnTo>
                    <a:pt x="2384" y="3604"/>
                  </a:lnTo>
                  <a:lnTo>
                    <a:pt x="1017" y="3604"/>
                  </a:lnTo>
                  <a:lnTo>
                    <a:pt x="942" y="3601"/>
                  </a:lnTo>
                  <a:lnTo>
                    <a:pt x="869" y="3591"/>
                  </a:lnTo>
                  <a:lnTo>
                    <a:pt x="799" y="3574"/>
                  </a:lnTo>
                  <a:lnTo>
                    <a:pt x="731" y="3552"/>
                  </a:lnTo>
                  <a:lnTo>
                    <a:pt x="666" y="3525"/>
                  </a:lnTo>
                  <a:lnTo>
                    <a:pt x="603" y="3492"/>
                  </a:lnTo>
                  <a:lnTo>
                    <a:pt x="544" y="3454"/>
                  </a:lnTo>
                  <a:lnTo>
                    <a:pt x="489" y="3411"/>
                  </a:lnTo>
                  <a:lnTo>
                    <a:pt x="437" y="3364"/>
                  </a:lnTo>
                  <a:lnTo>
                    <a:pt x="390" y="3312"/>
                  </a:lnTo>
                  <a:lnTo>
                    <a:pt x="347" y="3257"/>
                  </a:lnTo>
                  <a:lnTo>
                    <a:pt x="309" y="3198"/>
                  </a:lnTo>
                  <a:lnTo>
                    <a:pt x="276" y="3135"/>
                  </a:lnTo>
                  <a:lnTo>
                    <a:pt x="248" y="3070"/>
                  </a:lnTo>
                  <a:lnTo>
                    <a:pt x="226" y="3002"/>
                  </a:lnTo>
                  <a:lnTo>
                    <a:pt x="210" y="2932"/>
                  </a:lnTo>
                  <a:lnTo>
                    <a:pt x="200" y="2859"/>
                  </a:lnTo>
                  <a:lnTo>
                    <a:pt x="197" y="2785"/>
                  </a:lnTo>
                  <a:lnTo>
                    <a:pt x="197" y="1896"/>
                  </a:lnTo>
                  <a:lnTo>
                    <a:pt x="200" y="1828"/>
                  </a:lnTo>
                  <a:lnTo>
                    <a:pt x="208" y="1762"/>
                  </a:lnTo>
                  <a:lnTo>
                    <a:pt x="221" y="1698"/>
                  </a:lnTo>
                  <a:lnTo>
                    <a:pt x="240" y="1635"/>
                  </a:lnTo>
                  <a:lnTo>
                    <a:pt x="263" y="1575"/>
                  </a:lnTo>
                  <a:lnTo>
                    <a:pt x="290" y="1516"/>
                  </a:lnTo>
                  <a:lnTo>
                    <a:pt x="322" y="1460"/>
                  </a:lnTo>
                  <a:lnTo>
                    <a:pt x="358" y="1407"/>
                  </a:lnTo>
                  <a:lnTo>
                    <a:pt x="399" y="1357"/>
                  </a:lnTo>
                  <a:lnTo>
                    <a:pt x="444" y="1310"/>
                  </a:lnTo>
                  <a:lnTo>
                    <a:pt x="397" y="1298"/>
                  </a:lnTo>
                  <a:lnTo>
                    <a:pt x="351" y="1281"/>
                  </a:lnTo>
                  <a:lnTo>
                    <a:pt x="305" y="1263"/>
                  </a:lnTo>
                  <a:lnTo>
                    <a:pt x="260" y="1240"/>
                  </a:lnTo>
                  <a:lnTo>
                    <a:pt x="235" y="1223"/>
                  </a:lnTo>
                  <a:lnTo>
                    <a:pt x="209" y="1204"/>
                  </a:lnTo>
                  <a:lnTo>
                    <a:pt x="182" y="1185"/>
                  </a:lnTo>
                  <a:lnTo>
                    <a:pt x="157" y="1161"/>
                  </a:lnTo>
                  <a:lnTo>
                    <a:pt x="132" y="1134"/>
                  </a:lnTo>
                  <a:lnTo>
                    <a:pt x="109" y="1106"/>
                  </a:lnTo>
                  <a:lnTo>
                    <a:pt x="86" y="1074"/>
                  </a:lnTo>
                  <a:lnTo>
                    <a:pt x="65" y="1039"/>
                  </a:lnTo>
                  <a:lnTo>
                    <a:pt x="47" y="999"/>
                  </a:lnTo>
                  <a:lnTo>
                    <a:pt x="31" y="957"/>
                  </a:lnTo>
                  <a:lnTo>
                    <a:pt x="17" y="911"/>
                  </a:lnTo>
                  <a:lnTo>
                    <a:pt x="9" y="862"/>
                  </a:lnTo>
                  <a:lnTo>
                    <a:pt x="2" y="808"/>
                  </a:lnTo>
                  <a:lnTo>
                    <a:pt x="0" y="750"/>
                  </a:lnTo>
                  <a:lnTo>
                    <a:pt x="2" y="673"/>
                  </a:lnTo>
                  <a:lnTo>
                    <a:pt x="8" y="600"/>
                  </a:lnTo>
                  <a:lnTo>
                    <a:pt x="16" y="532"/>
                  </a:lnTo>
                  <a:lnTo>
                    <a:pt x="30" y="469"/>
                  </a:lnTo>
                  <a:lnTo>
                    <a:pt x="47" y="409"/>
                  </a:lnTo>
                  <a:lnTo>
                    <a:pt x="68" y="354"/>
                  </a:lnTo>
                  <a:lnTo>
                    <a:pt x="92" y="303"/>
                  </a:lnTo>
                  <a:lnTo>
                    <a:pt x="121" y="256"/>
                  </a:lnTo>
                  <a:lnTo>
                    <a:pt x="154" y="213"/>
                  </a:lnTo>
                  <a:lnTo>
                    <a:pt x="190" y="173"/>
                  </a:lnTo>
                  <a:lnTo>
                    <a:pt x="230" y="138"/>
                  </a:lnTo>
                  <a:lnTo>
                    <a:pt x="274" y="107"/>
                  </a:lnTo>
                  <a:lnTo>
                    <a:pt x="319" y="81"/>
                  </a:lnTo>
                  <a:lnTo>
                    <a:pt x="366" y="60"/>
                  </a:lnTo>
                  <a:lnTo>
                    <a:pt x="414" y="43"/>
                  </a:lnTo>
                  <a:lnTo>
                    <a:pt x="464" y="29"/>
                  </a:lnTo>
                  <a:lnTo>
                    <a:pt x="513" y="18"/>
                  </a:lnTo>
                  <a:lnTo>
                    <a:pt x="562" y="11"/>
                  </a:lnTo>
                  <a:lnTo>
                    <a:pt x="611" y="5"/>
                  </a:lnTo>
                  <a:lnTo>
                    <a:pt x="659" y="2"/>
                  </a:lnTo>
                  <a:lnTo>
                    <a:pt x="706" y="1"/>
                  </a:lnTo>
                  <a:lnTo>
                    <a:pt x="751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</a:ln>
          </p:spPr>
          <p:txBody>
            <a:bodyPr vert="horz" wrap="square" lIns="45715" tIns="22858" rIns="45715" bIns="22858" numCol="1" anchor="t" anchorCtr="0" compatLnSpc="1"/>
            <a:lstStyle/>
            <a:p>
              <a:endParaRPr lang="es-ES" sz="900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-2215" y="2493"/>
              <a:ext cx="185" cy="186"/>
            </a:xfrm>
            <a:custGeom>
              <a:avLst/>
              <a:gdLst>
                <a:gd name="T0" fmla="*/ 682 w 1484"/>
                <a:gd name="T1" fmla="*/ 229 h 1482"/>
                <a:gd name="T2" fmla="*/ 569 w 1484"/>
                <a:gd name="T3" fmla="*/ 256 h 1482"/>
                <a:gd name="T4" fmla="*/ 467 w 1484"/>
                <a:gd name="T5" fmla="*/ 306 h 1482"/>
                <a:gd name="T6" fmla="*/ 379 w 1484"/>
                <a:gd name="T7" fmla="*/ 376 h 1482"/>
                <a:gd name="T8" fmla="*/ 307 w 1484"/>
                <a:gd name="T9" fmla="*/ 465 h 1482"/>
                <a:gd name="T10" fmla="*/ 257 w 1484"/>
                <a:gd name="T11" fmla="*/ 568 h 1482"/>
                <a:gd name="T12" fmla="*/ 230 w 1484"/>
                <a:gd name="T13" fmla="*/ 681 h 1482"/>
                <a:gd name="T14" fmla="*/ 230 w 1484"/>
                <a:gd name="T15" fmla="*/ 800 h 1482"/>
                <a:gd name="T16" fmla="*/ 257 w 1484"/>
                <a:gd name="T17" fmla="*/ 915 h 1482"/>
                <a:gd name="T18" fmla="*/ 307 w 1484"/>
                <a:gd name="T19" fmla="*/ 1017 h 1482"/>
                <a:gd name="T20" fmla="*/ 379 w 1484"/>
                <a:gd name="T21" fmla="*/ 1105 h 1482"/>
                <a:gd name="T22" fmla="*/ 467 w 1484"/>
                <a:gd name="T23" fmla="*/ 1175 h 1482"/>
                <a:gd name="T24" fmla="*/ 569 w 1484"/>
                <a:gd name="T25" fmla="*/ 1225 h 1482"/>
                <a:gd name="T26" fmla="*/ 682 w 1484"/>
                <a:gd name="T27" fmla="*/ 1252 h 1482"/>
                <a:gd name="T28" fmla="*/ 803 w 1484"/>
                <a:gd name="T29" fmla="*/ 1252 h 1482"/>
                <a:gd name="T30" fmla="*/ 916 w 1484"/>
                <a:gd name="T31" fmla="*/ 1225 h 1482"/>
                <a:gd name="T32" fmla="*/ 1018 w 1484"/>
                <a:gd name="T33" fmla="*/ 1175 h 1482"/>
                <a:gd name="T34" fmla="*/ 1106 w 1484"/>
                <a:gd name="T35" fmla="*/ 1105 h 1482"/>
                <a:gd name="T36" fmla="*/ 1178 w 1484"/>
                <a:gd name="T37" fmla="*/ 1017 h 1482"/>
                <a:gd name="T38" fmla="*/ 1228 w 1484"/>
                <a:gd name="T39" fmla="*/ 915 h 1482"/>
                <a:gd name="T40" fmla="*/ 1255 w 1484"/>
                <a:gd name="T41" fmla="*/ 800 h 1482"/>
                <a:gd name="T42" fmla="*/ 1255 w 1484"/>
                <a:gd name="T43" fmla="*/ 681 h 1482"/>
                <a:gd name="T44" fmla="*/ 1228 w 1484"/>
                <a:gd name="T45" fmla="*/ 568 h 1482"/>
                <a:gd name="T46" fmla="*/ 1178 w 1484"/>
                <a:gd name="T47" fmla="*/ 465 h 1482"/>
                <a:gd name="T48" fmla="*/ 1106 w 1484"/>
                <a:gd name="T49" fmla="*/ 376 h 1482"/>
                <a:gd name="T50" fmla="*/ 1018 w 1484"/>
                <a:gd name="T51" fmla="*/ 306 h 1482"/>
                <a:gd name="T52" fmla="*/ 916 w 1484"/>
                <a:gd name="T53" fmla="*/ 256 h 1482"/>
                <a:gd name="T54" fmla="*/ 803 w 1484"/>
                <a:gd name="T55" fmla="*/ 229 h 1482"/>
                <a:gd name="T56" fmla="*/ 742 w 1484"/>
                <a:gd name="T57" fmla="*/ 0 h 1482"/>
                <a:gd name="T58" fmla="*/ 883 w 1484"/>
                <a:gd name="T59" fmla="*/ 13 h 1482"/>
                <a:gd name="T60" fmla="*/ 1015 w 1484"/>
                <a:gd name="T61" fmla="*/ 51 h 1482"/>
                <a:gd name="T62" fmla="*/ 1136 w 1484"/>
                <a:gd name="T63" fmla="*/ 112 h 1482"/>
                <a:gd name="T64" fmla="*/ 1243 w 1484"/>
                <a:gd name="T65" fmla="*/ 193 h 1482"/>
                <a:gd name="T66" fmla="*/ 1333 w 1484"/>
                <a:gd name="T67" fmla="*/ 292 h 1482"/>
                <a:gd name="T68" fmla="*/ 1404 w 1484"/>
                <a:gd name="T69" fmla="*/ 406 h 1482"/>
                <a:gd name="T70" fmla="*/ 1455 w 1484"/>
                <a:gd name="T71" fmla="*/ 532 h 1482"/>
                <a:gd name="T72" fmla="*/ 1481 w 1484"/>
                <a:gd name="T73" fmla="*/ 670 h 1482"/>
                <a:gd name="T74" fmla="*/ 1481 w 1484"/>
                <a:gd name="T75" fmla="*/ 812 h 1482"/>
                <a:gd name="T76" fmla="*/ 1455 w 1484"/>
                <a:gd name="T77" fmla="*/ 949 h 1482"/>
                <a:gd name="T78" fmla="*/ 1404 w 1484"/>
                <a:gd name="T79" fmla="*/ 1075 h 1482"/>
                <a:gd name="T80" fmla="*/ 1333 w 1484"/>
                <a:gd name="T81" fmla="*/ 1189 h 1482"/>
                <a:gd name="T82" fmla="*/ 1243 w 1484"/>
                <a:gd name="T83" fmla="*/ 1288 h 1482"/>
                <a:gd name="T84" fmla="*/ 1136 w 1484"/>
                <a:gd name="T85" fmla="*/ 1369 h 1482"/>
                <a:gd name="T86" fmla="*/ 1015 w 1484"/>
                <a:gd name="T87" fmla="*/ 1431 h 1482"/>
                <a:gd name="T88" fmla="*/ 883 w 1484"/>
                <a:gd name="T89" fmla="*/ 1469 h 1482"/>
                <a:gd name="T90" fmla="*/ 742 w 1484"/>
                <a:gd name="T91" fmla="*/ 1482 h 1482"/>
                <a:gd name="T92" fmla="*/ 602 w 1484"/>
                <a:gd name="T93" fmla="*/ 1469 h 1482"/>
                <a:gd name="T94" fmla="*/ 470 w 1484"/>
                <a:gd name="T95" fmla="*/ 1431 h 1482"/>
                <a:gd name="T96" fmla="*/ 349 w 1484"/>
                <a:gd name="T97" fmla="*/ 1369 h 1482"/>
                <a:gd name="T98" fmla="*/ 242 w 1484"/>
                <a:gd name="T99" fmla="*/ 1288 h 1482"/>
                <a:gd name="T100" fmla="*/ 152 w 1484"/>
                <a:gd name="T101" fmla="*/ 1189 h 1482"/>
                <a:gd name="T102" fmla="*/ 81 w 1484"/>
                <a:gd name="T103" fmla="*/ 1075 h 1482"/>
                <a:gd name="T104" fmla="*/ 30 w 1484"/>
                <a:gd name="T105" fmla="*/ 949 h 1482"/>
                <a:gd name="T106" fmla="*/ 4 w 1484"/>
                <a:gd name="T107" fmla="*/ 812 h 1482"/>
                <a:gd name="T108" fmla="*/ 4 w 1484"/>
                <a:gd name="T109" fmla="*/ 670 h 1482"/>
                <a:gd name="T110" fmla="*/ 30 w 1484"/>
                <a:gd name="T111" fmla="*/ 532 h 1482"/>
                <a:gd name="T112" fmla="*/ 81 w 1484"/>
                <a:gd name="T113" fmla="*/ 406 h 1482"/>
                <a:gd name="T114" fmla="*/ 152 w 1484"/>
                <a:gd name="T115" fmla="*/ 292 h 1482"/>
                <a:gd name="T116" fmla="*/ 242 w 1484"/>
                <a:gd name="T117" fmla="*/ 193 h 1482"/>
                <a:gd name="T118" fmla="*/ 349 w 1484"/>
                <a:gd name="T119" fmla="*/ 112 h 1482"/>
                <a:gd name="T120" fmla="*/ 470 w 1484"/>
                <a:gd name="T121" fmla="*/ 51 h 1482"/>
                <a:gd name="T122" fmla="*/ 602 w 1484"/>
                <a:gd name="T123" fmla="*/ 13 h 1482"/>
                <a:gd name="T124" fmla="*/ 742 w 1484"/>
                <a:gd name="T125" fmla="*/ 0 h 1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84" h="1482">
                  <a:moveTo>
                    <a:pt x="742" y="226"/>
                  </a:moveTo>
                  <a:lnTo>
                    <a:pt x="682" y="229"/>
                  </a:lnTo>
                  <a:lnTo>
                    <a:pt x="625" y="239"/>
                  </a:lnTo>
                  <a:lnTo>
                    <a:pt x="569" y="256"/>
                  </a:lnTo>
                  <a:lnTo>
                    <a:pt x="516" y="279"/>
                  </a:lnTo>
                  <a:lnTo>
                    <a:pt x="467" y="306"/>
                  </a:lnTo>
                  <a:lnTo>
                    <a:pt x="420" y="339"/>
                  </a:lnTo>
                  <a:lnTo>
                    <a:pt x="379" y="376"/>
                  </a:lnTo>
                  <a:lnTo>
                    <a:pt x="340" y="419"/>
                  </a:lnTo>
                  <a:lnTo>
                    <a:pt x="307" y="465"/>
                  </a:lnTo>
                  <a:lnTo>
                    <a:pt x="280" y="515"/>
                  </a:lnTo>
                  <a:lnTo>
                    <a:pt x="257" y="568"/>
                  </a:lnTo>
                  <a:lnTo>
                    <a:pt x="241" y="622"/>
                  </a:lnTo>
                  <a:lnTo>
                    <a:pt x="230" y="681"/>
                  </a:lnTo>
                  <a:lnTo>
                    <a:pt x="227" y="741"/>
                  </a:lnTo>
                  <a:lnTo>
                    <a:pt x="230" y="800"/>
                  </a:lnTo>
                  <a:lnTo>
                    <a:pt x="241" y="859"/>
                  </a:lnTo>
                  <a:lnTo>
                    <a:pt x="257" y="915"/>
                  </a:lnTo>
                  <a:lnTo>
                    <a:pt x="280" y="967"/>
                  </a:lnTo>
                  <a:lnTo>
                    <a:pt x="307" y="1017"/>
                  </a:lnTo>
                  <a:lnTo>
                    <a:pt x="340" y="1063"/>
                  </a:lnTo>
                  <a:lnTo>
                    <a:pt x="379" y="1105"/>
                  </a:lnTo>
                  <a:lnTo>
                    <a:pt x="420" y="1142"/>
                  </a:lnTo>
                  <a:lnTo>
                    <a:pt x="467" y="1175"/>
                  </a:lnTo>
                  <a:lnTo>
                    <a:pt x="516" y="1203"/>
                  </a:lnTo>
                  <a:lnTo>
                    <a:pt x="569" y="1225"/>
                  </a:lnTo>
                  <a:lnTo>
                    <a:pt x="625" y="1242"/>
                  </a:lnTo>
                  <a:lnTo>
                    <a:pt x="682" y="1252"/>
                  </a:lnTo>
                  <a:lnTo>
                    <a:pt x="742" y="1256"/>
                  </a:lnTo>
                  <a:lnTo>
                    <a:pt x="803" y="1252"/>
                  </a:lnTo>
                  <a:lnTo>
                    <a:pt x="860" y="1242"/>
                  </a:lnTo>
                  <a:lnTo>
                    <a:pt x="916" y="1225"/>
                  </a:lnTo>
                  <a:lnTo>
                    <a:pt x="969" y="1203"/>
                  </a:lnTo>
                  <a:lnTo>
                    <a:pt x="1018" y="1175"/>
                  </a:lnTo>
                  <a:lnTo>
                    <a:pt x="1065" y="1142"/>
                  </a:lnTo>
                  <a:lnTo>
                    <a:pt x="1106" y="1105"/>
                  </a:lnTo>
                  <a:lnTo>
                    <a:pt x="1145" y="1063"/>
                  </a:lnTo>
                  <a:lnTo>
                    <a:pt x="1178" y="1017"/>
                  </a:lnTo>
                  <a:lnTo>
                    <a:pt x="1205" y="967"/>
                  </a:lnTo>
                  <a:lnTo>
                    <a:pt x="1228" y="915"/>
                  </a:lnTo>
                  <a:lnTo>
                    <a:pt x="1244" y="859"/>
                  </a:lnTo>
                  <a:lnTo>
                    <a:pt x="1255" y="800"/>
                  </a:lnTo>
                  <a:lnTo>
                    <a:pt x="1258" y="741"/>
                  </a:lnTo>
                  <a:lnTo>
                    <a:pt x="1255" y="681"/>
                  </a:lnTo>
                  <a:lnTo>
                    <a:pt x="1244" y="622"/>
                  </a:lnTo>
                  <a:lnTo>
                    <a:pt x="1228" y="568"/>
                  </a:lnTo>
                  <a:lnTo>
                    <a:pt x="1205" y="515"/>
                  </a:lnTo>
                  <a:lnTo>
                    <a:pt x="1178" y="465"/>
                  </a:lnTo>
                  <a:lnTo>
                    <a:pt x="1145" y="419"/>
                  </a:lnTo>
                  <a:lnTo>
                    <a:pt x="1106" y="376"/>
                  </a:lnTo>
                  <a:lnTo>
                    <a:pt x="1065" y="339"/>
                  </a:lnTo>
                  <a:lnTo>
                    <a:pt x="1018" y="306"/>
                  </a:lnTo>
                  <a:lnTo>
                    <a:pt x="969" y="279"/>
                  </a:lnTo>
                  <a:lnTo>
                    <a:pt x="916" y="256"/>
                  </a:lnTo>
                  <a:lnTo>
                    <a:pt x="860" y="239"/>
                  </a:lnTo>
                  <a:lnTo>
                    <a:pt x="803" y="229"/>
                  </a:lnTo>
                  <a:lnTo>
                    <a:pt x="742" y="226"/>
                  </a:lnTo>
                  <a:close/>
                  <a:moveTo>
                    <a:pt x="742" y="0"/>
                  </a:moveTo>
                  <a:lnTo>
                    <a:pt x="814" y="3"/>
                  </a:lnTo>
                  <a:lnTo>
                    <a:pt x="883" y="13"/>
                  </a:lnTo>
                  <a:lnTo>
                    <a:pt x="950" y="29"/>
                  </a:lnTo>
                  <a:lnTo>
                    <a:pt x="1015" y="51"/>
                  </a:lnTo>
                  <a:lnTo>
                    <a:pt x="1078" y="79"/>
                  </a:lnTo>
                  <a:lnTo>
                    <a:pt x="1136" y="112"/>
                  </a:lnTo>
                  <a:lnTo>
                    <a:pt x="1191" y="150"/>
                  </a:lnTo>
                  <a:lnTo>
                    <a:pt x="1243" y="193"/>
                  </a:lnTo>
                  <a:lnTo>
                    <a:pt x="1290" y="241"/>
                  </a:lnTo>
                  <a:lnTo>
                    <a:pt x="1333" y="292"/>
                  </a:lnTo>
                  <a:lnTo>
                    <a:pt x="1371" y="348"/>
                  </a:lnTo>
                  <a:lnTo>
                    <a:pt x="1404" y="406"/>
                  </a:lnTo>
                  <a:lnTo>
                    <a:pt x="1433" y="468"/>
                  </a:lnTo>
                  <a:lnTo>
                    <a:pt x="1455" y="532"/>
                  </a:lnTo>
                  <a:lnTo>
                    <a:pt x="1471" y="601"/>
                  </a:lnTo>
                  <a:lnTo>
                    <a:pt x="1481" y="670"/>
                  </a:lnTo>
                  <a:lnTo>
                    <a:pt x="1484" y="741"/>
                  </a:lnTo>
                  <a:lnTo>
                    <a:pt x="1481" y="812"/>
                  </a:lnTo>
                  <a:lnTo>
                    <a:pt x="1471" y="882"/>
                  </a:lnTo>
                  <a:lnTo>
                    <a:pt x="1455" y="949"/>
                  </a:lnTo>
                  <a:lnTo>
                    <a:pt x="1433" y="1013"/>
                  </a:lnTo>
                  <a:lnTo>
                    <a:pt x="1404" y="1075"/>
                  </a:lnTo>
                  <a:lnTo>
                    <a:pt x="1371" y="1134"/>
                  </a:lnTo>
                  <a:lnTo>
                    <a:pt x="1333" y="1189"/>
                  </a:lnTo>
                  <a:lnTo>
                    <a:pt x="1290" y="1241"/>
                  </a:lnTo>
                  <a:lnTo>
                    <a:pt x="1243" y="1288"/>
                  </a:lnTo>
                  <a:lnTo>
                    <a:pt x="1191" y="1331"/>
                  </a:lnTo>
                  <a:lnTo>
                    <a:pt x="1136" y="1369"/>
                  </a:lnTo>
                  <a:lnTo>
                    <a:pt x="1078" y="1402"/>
                  </a:lnTo>
                  <a:lnTo>
                    <a:pt x="1015" y="1431"/>
                  </a:lnTo>
                  <a:lnTo>
                    <a:pt x="950" y="1453"/>
                  </a:lnTo>
                  <a:lnTo>
                    <a:pt x="883" y="1469"/>
                  </a:lnTo>
                  <a:lnTo>
                    <a:pt x="814" y="1479"/>
                  </a:lnTo>
                  <a:lnTo>
                    <a:pt x="742" y="1482"/>
                  </a:lnTo>
                  <a:lnTo>
                    <a:pt x="671" y="1479"/>
                  </a:lnTo>
                  <a:lnTo>
                    <a:pt x="602" y="1469"/>
                  </a:lnTo>
                  <a:lnTo>
                    <a:pt x="535" y="1453"/>
                  </a:lnTo>
                  <a:lnTo>
                    <a:pt x="470" y="1431"/>
                  </a:lnTo>
                  <a:lnTo>
                    <a:pt x="407" y="1402"/>
                  </a:lnTo>
                  <a:lnTo>
                    <a:pt x="349" y="1369"/>
                  </a:lnTo>
                  <a:lnTo>
                    <a:pt x="294" y="1331"/>
                  </a:lnTo>
                  <a:lnTo>
                    <a:pt x="242" y="1288"/>
                  </a:lnTo>
                  <a:lnTo>
                    <a:pt x="195" y="1241"/>
                  </a:lnTo>
                  <a:lnTo>
                    <a:pt x="152" y="1189"/>
                  </a:lnTo>
                  <a:lnTo>
                    <a:pt x="114" y="1134"/>
                  </a:lnTo>
                  <a:lnTo>
                    <a:pt x="81" y="1075"/>
                  </a:lnTo>
                  <a:lnTo>
                    <a:pt x="52" y="1013"/>
                  </a:lnTo>
                  <a:lnTo>
                    <a:pt x="30" y="949"/>
                  </a:lnTo>
                  <a:lnTo>
                    <a:pt x="14" y="882"/>
                  </a:lnTo>
                  <a:lnTo>
                    <a:pt x="4" y="812"/>
                  </a:lnTo>
                  <a:lnTo>
                    <a:pt x="0" y="741"/>
                  </a:lnTo>
                  <a:lnTo>
                    <a:pt x="4" y="670"/>
                  </a:lnTo>
                  <a:lnTo>
                    <a:pt x="14" y="601"/>
                  </a:lnTo>
                  <a:lnTo>
                    <a:pt x="30" y="532"/>
                  </a:lnTo>
                  <a:lnTo>
                    <a:pt x="52" y="468"/>
                  </a:lnTo>
                  <a:lnTo>
                    <a:pt x="81" y="406"/>
                  </a:lnTo>
                  <a:lnTo>
                    <a:pt x="114" y="348"/>
                  </a:lnTo>
                  <a:lnTo>
                    <a:pt x="152" y="292"/>
                  </a:lnTo>
                  <a:lnTo>
                    <a:pt x="195" y="241"/>
                  </a:lnTo>
                  <a:lnTo>
                    <a:pt x="242" y="193"/>
                  </a:lnTo>
                  <a:lnTo>
                    <a:pt x="294" y="150"/>
                  </a:lnTo>
                  <a:lnTo>
                    <a:pt x="349" y="112"/>
                  </a:lnTo>
                  <a:lnTo>
                    <a:pt x="407" y="79"/>
                  </a:lnTo>
                  <a:lnTo>
                    <a:pt x="470" y="51"/>
                  </a:lnTo>
                  <a:lnTo>
                    <a:pt x="535" y="29"/>
                  </a:lnTo>
                  <a:lnTo>
                    <a:pt x="602" y="13"/>
                  </a:lnTo>
                  <a:lnTo>
                    <a:pt x="671" y="3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</a:ln>
          </p:spPr>
          <p:txBody>
            <a:bodyPr vert="horz" wrap="square" lIns="45715" tIns="22858" rIns="45715" bIns="22858" numCol="1" anchor="t" anchorCtr="0" compatLnSpc="1"/>
            <a:lstStyle/>
            <a:p>
              <a:endParaRPr lang="es-ES" sz="900"/>
            </a:p>
          </p:txBody>
        </p:sp>
      </p:grpSp>
      <p:sp>
        <p:nvSpPr>
          <p:cNvPr id="28" name="Textbox 1"/>
          <p:cNvSpPr/>
          <p:nvPr/>
        </p:nvSpPr>
        <p:spPr>
          <a:xfrm>
            <a:off x="8172886" y="1969704"/>
            <a:ext cx="3009196" cy="552913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pPr algn="just"/>
            <a:r>
              <a:rPr lang="en-US" altLang="zh-CN" sz="1400" b="1" spc="300" dirty="0">
                <a:solidFill>
                  <a:schemeClr val="bg1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Expected to participate in the crowd</a:t>
            </a:r>
            <a:endParaRPr lang="en-US" sz="1400" b="1" spc="300" dirty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1"/>
          <p:cNvSpPr/>
          <p:nvPr/>
        </p:nvSpPr>
        <p:spPr>
          <a:xfrm>
            <a:off x="8671345" y="2870648"/>
            <a:ext cx="2204990" cy="737579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r>
              <a:rPr lang="en-US" altLang="zh-CN" sz="2000" b="1" spc="300" dirty="0">
                <a:solidFill>
                  <a:schemeClr val="bg1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customer satisfaction</a:t>
            </a:r>
            <a:endParaRPr lang="en-US" sz="2000" b="1" spc="300" dirty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1"/>
          <p:cNvSpPr/>
          <p:nvPr/>
        </p:nvSpPr>
        <p:spPr>
          <a:xfrm>
            <a:off x="8347952" y="4014604"/>
            <a:ext cx="2851776" cy="737579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r>
              <a:rPr lang="en-US" altLang="zh-CN" sz="2000" b="1" spc="300" dirty="0">
                <a:solidFill>
                  <a:schemeClr val="bg1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Activity period income</a:t>
            </a:r>
            <a:endParaRPr lang="en-US" sz="2000" b="1" spc="300" dirty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Textbox 1"/>
          <p:cNvSpPr/>
          <p:nvPr/>
        </p:nvSpPr>
        <p:spPr>
          <a:xfrm>
            <a:off x="8671345" y="5079823"/>
            <a:ext cx="2204990" cy="737579"/>
          </a:xfrm>
          <a:prstGeom prst="rect">
            <a:avLst/>
          </a:prstGeom>
        </p:spPr>
        <p:txBody>
          <a:bodyPr wrap="square" lIns="120846" tIns="60423" rIns="120846" bIns="60423">
            <a:spAutoFit/>
          </a:bodyPr>
          <a:lstStyle/>
          <a:p>
            <a:r>
              <a:rPr lang="en-US" altLang="zh-CN" sz="2000" b="1" spc="300" dirty="0">
                <a:solidFill>
                  <a:schemeClr val="bg1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Enhance influence</a:t>
            </a:r>
            <a:endParaRPr lang="en-US" sz="2000" b="1" spc="300" dirty="0">
              <a:solidFill>
                <a:schemeClr val="bg1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790868" y="2862199"/>
            <a:ext cx="3827209" cy="3661246"/>
            <a:chOff x="676288" y="3712164"/>
            <a:chExt cx="2580152" cy="3661246"/>
          </a:xfrm>
        </p:grpSpPr>
        <p:sp>
          <p:nvSpPr>
            <p:cNvPr id="33" name="TextBox 17"/>
            <p:cNvSpPr txBox="1"/>
            <p:nvPr/>
          </p:nvSpPr>
          <p:spPr>
            <a:xfrm>
              <a:off x="676288" y="3712164"/>
              <a:ext cx="2166938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500" b="1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Regular"/>
                </a:rPr>
                <a:t>Enter your title</a:t>
              </a:r>
              <a:endParaRPr lang="id-ID" sz="25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endParaRPr>
            </a:p>
          </p:txBody>
        </p:sp>
        <p:sp>
          <p:nvSpPr>
            <p:cNvPr id="34" name="TextBox 18"/>
            <p:cNvSpPr txBox="1"/>
            <p:nvPr/>
          </p:nvSpPr>
          <p:spPr>
            <a:xfrm>
              <a:off x="676288" y="4351429"/>
              <a:ext cx="2580152" cy="3021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6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Light"/>
                </a:rPr>
                <a:t>details……Click to enter the specific text details in this column.……Click to enter the specific text in this column.</a:t>
              </a:r>
              <a:r>
                <a:rPr lang="zh-CN" altLang="en-US" sz="16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Light"/>
                </a:rPr>
                <a:t>，</a:t>
              </a:r>
              <a:r>
                <a:rPr lang="en-US" altLang="zh-CN" sz="16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Light"/>
                </a:rPr>
                <a:t>Concise description of the sub-item</a:t>
              </a:r>
              <a:r>
                <a:rPr lang="zh-CN" altLang="en-US" sz="16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Light"/>
                </a:rPr>
                <a:t>，</a:t>
              </a:r>
              <a:r>
                <a:rPr lang="en-US" altLang="zh-CN" sz="16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Light"/>
                </a:rPr>
                <a:t>This is a conceptual illustration</a:t>
              </a:r>
              <a:r>
                <a:rPr lang="zh-CN" altLang="en-US" sz="16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Light"/>
                </a:rPr>
                <a:t>。</a:t>
              </a:r>
              <a:endParaRPr lang="en-US" sz="16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60903E25-47B7-4EB0-B90C-CD0A022928B3}"/>
              </a:ext>
            </a:extLst>
          </p:cNvPr>
          <p:cNvSpPr txBox="1"/>
          <p:nvPr/>
        </p:nvSpPr>
        <p:spPr>
          <a:xfrm>
            <a:off x="1846278" y="294013"/>
            <a:ext cx="8499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05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effect expectation</a:t>
            </a:r>
            <a:endParaRPr lang="zh-CN" altLang="en-US" sz="3200" b="1" spc="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6FE49E5-21D9-48C6-9E9A-72D0941AD3EE}"/>
              </a:ext>
            </a:extLst>
          </p:cNvPr>
          <p:cNvSpPr/>
          <p:nvPr/>
        </p:nvSpPr>
        <p:spPr>
          <a:xfrm>
            <a:off x="4949315" y="1001899"/>
            <a:ext cx="22933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Expected results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00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"/>
                            </p:stCondLst>
                            <p:childTnLst>
                              <p:par>
                                <p:cTn id="4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4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9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00"/>
                            </p:stCondLst>
                            <p:childTnLst>
                              <p:par>
                                <p:cTn id="5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1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6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150"/>
                            </p:stCondLst>
                            <p:childTnLst>
                              <p:par>
                                <p:cTn id="7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9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4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900"/>
                            </p:stCondLst>
                            <p:childTnLst>
                              <p:par>
                                <p:cTn id="8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6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8" grpId="0"/>
      <p:bldP spid="29" grpId="0"/>
      <p:bldP spid="30" grpId="0"/>
      <p:bldP spid="31" grpId="0"/>
      <p:bldP spid="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4"/>
          <p:cNvGrpSpPr>
            <a:grpSpLocks noChangeAspect="1"/>
          </p:cNvGrpSpPr>
          <p:nvPr/>
        </p:nvGrpSpPr>
        <p:grpSpPr bwMode="auto">
          <a:xfrm rot="16200000" flipH="1">
            <a:off x="11668334" y="354805"/>
            <a:ext cx="546063" cy="521185"/>
            <a:chOff x="0" y="60"/>
            <a:chExt cx="439" cy="419"/>
          </a:xfrm>
          <a:gradFill flip="none" rotWithShape="1">
            <a:gsLst>
              <a:gs pos="31000">
                <a:srgbClr val="D74B56"/>
              </a:gs>
              <a:gs pos="67000">
                <a:srgbClr val="3FACD9"/>
              </a:gs>
            </a:gsLst>
            <a:lin ang="0" scaled="1"/>
            <a:tileRect/>
          </a:gra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0" y="60"/>
              <a:ext cx="297" cy="419"/>
            </a:xfrm>
            <a:custGeom>
              <a:avLst/>
              <a:gdLst>
                <a:gd name="T0" fmla="*/ 297 w 297"/>
                <a:gd name="T1" fmla="*/ 0 h 419"/>
                <a:gd name="T2" fmla="*/ 143 w 297"/>
                <a:gd name="T3" fmla="*/ 0 h 419"/>
                <a:gd name="T4" fmla="*/ 0 w 297"/>
                <a:gd name="T5" fmla="*/ 419 h 419"/>
                <a:gd name="T6" fmla="*/ 155 w 297"/>
                <a:gd name="T7" fmla="*/ 419 h 419"/>
                <a:gd name="T8" fmla="*/ 297 w 297"/>
                <a:gd name="T9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419">
                  <a:moveTo>
                    <a:pt x="297" y="0"/>
                  </a:moveTo>
                  <a:lnTo>
                    <a:pt x="143" y="0"/>
                  </a:lnTo>
                  <a:lnTo>
                    <a:pt x="0" y="419"/>
                  </a:lnTo>
                  <a:lnTo>
                    <a:pt x="155" y="419"/>
                  </a:lnTo>
                  <a:lnTo>
                    <a:pt x="29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143" y="60"/>
              <a:ext cx="296" cy="419"/>
            </a:xfrm>
            <a:custGeom>
              <a:avLst/>
              <a:gdLst>
                <a:gd name="T0" fmla="*/ 0 w 296"/>
                <a:gd name="T1" fmla="*/ 0 h 419"/>
                <a:gd name="T2" fmla="*/ 154 w 296"/>
                <a:gd name="T3" fmla="*/ 0 h 419"/>
                <a:gd name="T4" fmla="*/ 296 w 296"/>
                <a:gd name="T5" fmla="*/ 419 h 419"/>
                <a:gd name="T6" fmla="*/ 142 w 296"/>
                <a:gd name="T7" fmla="*/ 419 h 419"/>
                <a:gd name="T8" fmla="*/ 0 w 296"/>
                <a:gd name="T9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419">
                  <a:moveTo>
                    <a:pt x="0" y="0"/>
                  </a:moveTo>
                  <a:lnTo>
                    <a:pt x="154" y="0"/>
                  </a:lnTo>
                  <a:lnTo>
                    <a:pt x="296" y="419"/>
                  </a:lnTo>
                  <a:lnTo>
                    <a:pt x="142" y="41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 rot="1087809" flipH="1">
            <a:off x="11630857" y="593826"/>
            <a:ext cx="635110" cy="194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600" b="0" spc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/>
            <a:r>
              <a:rPr lang="en-US" altLang="zh-CN" sz="667" spc="40" dirty="0">
                <a:solidFill>
                  <a:prstClr val="white"/>
                </a:solidFill>
              </a:rPr>
              <a:t>rapidesign</a:t>
            </a:r>
            <a:endParaRPr lang="zh-CN" altLang="en-US" sz="667" spc="40" dirty="0">
              <a:solidFill>
                <a:prstClr val="white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 rot="20391286" flipH="1">
            <a:off x="11710271" y="398994"/>
            <a:ext cx="535724" cy="194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600" b="0" spc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/>
            <a:r>
              <a:rPr lang="en-US" altLang="zh-CN" sz="667" dirty="0">
                <a:solidFill>
                  <a:prstClr val="white"/>
                </a:solidFill>
              </a:rPr>
              <a:t>shanghai</a:t>
            </a:r>
            <a:endParaRPr lang="zh-CN" altLang="en-US" sz="667" dirty="0">
              <a:solidFill>
                <a:prstClr val="white"/>
              </a:solidFill>
            </a:endParaRPr>
          </a:p>
        </p:txBody>
      </p:sp>
      <p:graphicFrame>
        <p:nvGraphicFramePr>
          <p:cNvPr id="67" name="图示 66"/>
          <p:cNvGraphicFramePr/>
          <p:nvPr>
            <p:extLst>
              <p:ext uri="{D42A27DB-BD31-4B8C-83A1-F6EECF244321}">
                <p14:modId xmlns:p14="http://schemas.microsoft.com/office/powerpoint/2010/main" val="1989042565"/>
              </p:ext>
            </p:extLst>
          </p:nvPr>
        </p:nvGraphicFramePr>
        <p:xfrm>
          <a:off x="501264" y="1769876"/>
          <a:ext cx="5241759" cy="3670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8" name="组合 67"/>
          <p:cNvGrpSpPr/>
          <p:nvPr/>
        </p:nvGrpSpPr>
        <p:grpSpPr>
          <a:xfrm>
            <a:off x="6245516" y="1969720"/>
            <a:ext cx="4944624" cy="3842937"/>
            <a:chOff x="4871767" y="1243535"/>
            <a:chExt cx="3708468" cy="2882202"/>
          </a:xfrm>
        </p:grpSpPr>
        <p:grpSp>
          <p:nvGrpSpPr>
            <p:cNvPr id="69" name="组合 68"/>
            <p:cNvGrpSpPr/>
            <p:nvPr/>
          </p:nvGrpSpPr>
          <p:grpSpPr>
            <a:xfrm>
              <a:off x="4871767" y="1696212"/>
              <a:ext cx="3708468" cy="2429525"/>
              <a:chOff x="4944654" y="1696212"/>
              <a:chExt cx="3708468" cy="2429525"/>
            </a:xfrm>
          </p:grpSpPr>
          <p:sp>
            <p:nvSpPr>
              <p:cNvPr id="73" name="矩形 72"/>
              <p:cNvSpPr>
                <a:spLocks noChangeArrowheads="1"/>
              </p:cNvSpPr>
              <p:nvPr/>
            </p:nvSpPr>
            <p:spPr bwMode="auto">
              <a:xfrm>
                <a:off x="4944656" y="1696212"/>
                <a:ext cx="3605338" cy="15509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1000"/>
                  </a:spcBef>
                </a:pP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Add a detailed text description here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，</a:t>
                </a: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Recommended for the title and in line with the overall language style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，</a:t>
                </a: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The language description is as simple and vivid as possible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。</a:t>
                </a: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Add a detailed text description here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，</a:t>
                </a: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Recommended for the title and in line with the overall language style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，</a:t>
                </a: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The language description is as simple and vivid as possible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。</a:t>
                </a: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Add a detailed text description here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，</a:t>
                </a: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Recommended for the title and in line with the overall language style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，</a:t>
                </a:r>
                <a:r>
                  <a:rPr lang="en-US" altLang="zh-CN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The language description is as simple and vivid as possible</a:t>
                </a:r>
                <a:r>
                  <a:rPr lang="zh-CN" altLang="en-US" sz="12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。</a:t>
                </a:r>
              </a:p>
            </p:txBody>
          </p:sp>
          <p:sp>
            <p:nvSpPr>
              <p:cNvPr id="74" name="矩形 73"/>
              <p:cNvSpPr>
                <a:spLocks noChangeArrowheads="1"/>
              </p:cNvSpPr>
              <p:nvPr/>
            </p:nvSpPr>
            <p:spPr bwMode="auto">
              <a:xfrm>
                <a:off x="4944654" y="3188846"/>
                <a:ext cx="3708468" cy="9368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1000"/>
                  </a:spcBef>
                </a:pPr>
                <a:r>
                  <a:rPr lang="en-US" altLang="zh-CN" sz="16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Add a detailed text description here</a:t>
                </a:r>
                <a:r>
                  <a:rPr lang="zh-CN" altLang="en-US" sz="16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，</a:t>
                </a:r>
                <a:r>
                  <a:rPr lang="en-US" altLang="zh-CN" sz="16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Recommended for the title and in line with the overall language style</a:t>
                </a:r>
                <a:r>
                  <a:rPr lang="zh-CN" altLang="en-US" sz="16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，</a:t>
                </a:r>
                <a:r>
                  <a:rPr lang="en-US" altLang="zh-CN" sz="16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The language description is as simple and vivid as possible</a:t>
                </a:r>
                <a:endParaRPr lang="zh-CN" altLang="en-US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71" name="矩形 70"/>
            <p:cNvSpPr/>
            <p:nvPr/>
          </p:nvSpPr>
          <p:spPr>
            <a:xfrm>
              <a:off x="4871767" y="1243535"/>
              <a:ext cx="2706367" cy="374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en-US" altLang="zh-CN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Click to add a title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2" name="文本框 61">
            <a:extLst>
              <a:ext uri="{FF2B5EF4-FFF2-40B4-BE49-F238E27FC236}">
                <a16:creationId xmlns:a16="http://schemas.microsoft.com/office/drawing/2014/main" id="{1A2FA9D8-7F5C-4B67-844D-2F9054C5C45E}"/>
              </a:ext>
            </a:extLst>
          </p:cNvPr>
          <p:cNvSpPr txBox="1"/>
          <p:nvPr/>
        </p:nvSpPr>
        <p:spPr>
          <a:xfrm>
            <a:off x="1846278" y="294013"/>
            <a:ext cx="8499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05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effect expectation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A67122A9-F48D-4208-BE1B-15179443698E}"/>
              </a:ext>
            </a:extLst>
          </p:cNvPr>
          <p:cNvSpPr/>
          <p:nvPr/>
        </p:nvSpPr>
        <p:spPr>
          <a:xfrm>
            <a:off x="4919757" y="1001899"/>
            <a:ext cx="23525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effect evaluation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3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>
            <a:spLocks noChangeArrowheads="1"/>
          </p:cNvSpPr>
          <p:nvPr/>
        </p:nvSpPr>
        <p:spPr bwMode="auto">
          <a:xfrm>
            <a:off x="790364" y="2360187"/>
            <a:ext cx="6185336" cy="162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1000"/>
              </a:spcBef>
            </a:pP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</a:p>
        </p:txBody>
      </p:sp>
      <p:sp>
        <p:nvSpPr>
          <p:cNvPr id="55" name="矩形 54"/>
          <p:cNvSpPr>
            <a:spLocks noChangeArrowheads="1"/>
          </p:cNvSpPr>
          <p:nvPr/>
        </p:nvSpPr>
        <p:spPr bwMode="auto">
          <a:xfrm>
            <a:off x="790364" y="4104675"/>
            <a:ext cx="6269943" cy="162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1000"/>
              </a:spcBef>
            </a:pP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Add a detailed text description here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Recommended for the title and in line with the overall language style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The language description is as simple and vivid as possible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</a:p>
        </p:txBody>
      </p:sp>
      <p:grpSp>
        <p:nvGrpSpPr>
          <p:cNvPr id="56" name="组合 55"/>
          <p:cNvGrpSpPr/>
          <p:nvPr/>
        </p:nvGrpSpPr>
        <p:grpSpPr>
          <a:xfrm>
            <a:off x="6546924" y="1829097"/>
            <a:ext cx="5880115" cy="4184428"/>
            <a:chOff x="4767044" y="1074984"/>
            <a:chExt cx="4410086" cy="3138321"/>
          </a:xfrm>
        </p:grpSpPr>
        <p:graphicFrame>
          <p:nvGraphicFramePr>
            <p:cNvPr id="57" name="图示 56"/>
            <p:cNvGraphicFramePr/>
            <p:nvPr>
              <p:extLst>
                <p:ext uri="{D42A27DB-BD31-4B8C-83A1-F6EECF244321}">
                  <p14:modId xmlns:p14="http://schemas.microsoft.com/office/powerpoint/2010/main" val="3725837841"/>
                </p:ext>
              </p:extLst>
            </p:nvPr>
          </p:nvGraphicFramePr>
          <p:xfrm>
            <a:off x="4767044" y="1074984"/>
            <a:ext cx="4410086" cy="294005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8" name="文本框 57"/>
            <p:cNvSpPr txBox="1"/>
            <p:nvPr/>
          </p:nvSpPr>
          <p:spPr>
            <a:xfrm>
              <a:off x="5562571" y="1694513"/>
              <a:ext cx="384673" cy="251879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defTabSz="914377"/>
              <a:r>
                <a:rPr lang="en-US" altLang="zh-CN" sz="2133" spc="147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Click to add a title</a:t>
              </a:r>
              <a:endParaRPr lang="zh-CN" altLang="en-US" sz="2133" spc="147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9" name="文本框 58">
            <a:extLst>
              <a:ext uri="{FF2B5EF4-FFF2-40B4-BE49-F238E27FC236}">
                <a16:creationId xmlns:a16="http://schemas.microsoft.com/office/drawing/2014/main" id="{0C100FDA-6847-4276-BD45-3863BF713B6E}"/>
              </a:ext>
            </a:extLst>
          </p:cNvPr>
          <p:cNvSpPr txBox="1"/>
          <p:nvPr/>
        </p:nvSpPr>
        <p:spPr>
          <a:xfrm>
            <a:off x="1846278" y="294013"/>
            <a:ext cx="8499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05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effect expectation</a:t>
            </a:r>
            <a:endParaRPr lang="zh-CN" altLang="en-US" sz="3200" b="1" spc="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3809194D-0B2C-47AA-A117-4E73DBE37072}"/>
              </a:ext>
            </a:extLst>
          </p:cNvPr>
          <p:cNvSpPr/>
          <p:nvPr/>
        </p:nvSpPr>
        <p:spPr>
          <a:xfrm>
            <a:off x="4708289" y="1001899"/>
            <a:ext cx="27754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Accidental response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20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D1E6CC7-7C83-4874-AC22-FB7820C0D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13" t="19608" r="1" b="7890"/>
          <a:stretch/>
        </p:blipFill>
        <p:spPr>
          <a:xfrm>
            <a:off x="0" y="0"/>
            <a:ext cx="3770612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D6BECA0-74D7-49DB-9F88-56B97A8CD0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291" r="51163"/>
          <a:stretch/>
        </p:blipFill>
        <p:spPr>
          <a:xfrm>
            <a:off x="7919096" y="0"/>
            <a:ext cx="4272904" cy="809564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E711945-C55E-43C0-AFD0-3B4C54B0CB98}"/>
              </a:ext>
            </a:extLst>
          </p:cNvPr>
          <p:cNvSpPr txBox="1"/>
          <p:nvPr/>
        </p:nvSpPr>
        <p:spPr>
          <a:xfrm>
            <a:off x="1065007" y="2342586"/>
            <a:ext cx="902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spc="300" dirty="0">
                <a:solidFill>
                  <a:srgbClr val="401B5B"/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Thanks for watching</a:t>
            </a:r>
            <a:endParaRPr lang="zh-CN" altLang="en-US" sz="6000" spc="300" dirty="0">
              <a:solidFill>
                <a:srgbClr val="401B5B"/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52C468F-1DF3-4499-A154-150F78BA2DC8}"/>
              </a:ext>
            </a:extLst>
          </p:cNvPr>
          <p:cNvSpPr txBox="1"/>
          <p:nvPr/>
        </p:nvSpPr>
        <p:spPr>
          <a:xfrm>
            <a:off x="3628409" y="3523626"/>
            <a:ext cx="5182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+mn-ea"/>
              </a:rPr>
              <a:t>Celebration Planning / Advertising Planning / Public Relations Planning / Organizational Solutions</a:t>
            </a:r>
            <a:endParaRPr lang="zh-CN" altLang="en-US" sz="1600" dirty="0">
              <a:latin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7D1723C-F937-4FD6-9DF4-A401AE04FC82}"/>
              </a:ext>
            </a:extLst>
          </p:cNvPr>
          <p:cNvSpPr txBox="1"/>
          <p:nvPr/>
        </p:nvSpPr>
        <p:spPr>
          <a:xfrm>
            <a:off x="4496376" y="4271462"/>
            <a:ext cx="4472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+mn-ea"/>
              </a:rPr>
              <a:t>Department: Planning Department</a:t>
            </a:r>
            <a:endParaRPr lang="zh-CN" altLang="en-US" sz="2000" b="1" dirty="0">
              <a:latin typeface="+mn-e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861E555-2C54-4789-920E-75FCEC78B001}"/>
              </a:ext>
            </a:extLst>
          </p:cNvPr>
          <p:cNvSpPr txBox="1"/>
          <p:nvPr/>
        </p:nvSpPr>
        <p:spPr>
          <a:xfrm>
            <a:off x="4882385" y="4671572"/>
            <a:ext cx="3347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+mn-ea"/>
              </a:rPr>
              <a:t>Time: December 24, 2016</a:t>
            </a:r>
            <a:endParaRPr lang="zh-CN" altLang="en-US" b="1" dirty="0">
              <a:latin typeface="+mn-ea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72B27B75-87C1-48F4-883F-F649834898E5}"/>
              </a:ext>
            </a:extLst>
          </p:cNvPr>
          <p:cNvGrpSpPr/>
          <p:nvPr/>
        </p:nvGrpSpPr>
        <p:grpSpPr>
          <a:xfrm>
            <a:off x="5093322" y="1693880"/>
            <a:ext cx="1896174" cy="530205"/>
            <a:chOff x="10437655" y="330199"/>
            <a:chExt cx="1496915" cy="418565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DA6E8448-EED4-4D50-9A99-256C57C79F6D}"/>
                </a:ext>
              </a:extLst>
            </p:cNvPr>
            <p:cNvSpPr/>
            <p:nvPr/>
          </p:nvSpPr>
          <p:spPr>
            <a:xfrm>
              <a:off x="10739026" y="330199"/>
              <a:ext cx="894174" cy="418565"/>
            </a:xfrm>
            <a:prstGeom prst="roundRect">
              <a:avLst/>
            </a:prstGeom>
            <a:noFill/>
            <a:ln>
              <a:gradFill>
                <a:gsLst>
                  <a:gs pos="0">
                    <a:srgbClr val="FA70BD"/>
                  </a:gs>
                  <a:gs pos="100000">
                    <a:srgbClr val="00B0F0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95CB5D52-86CA-4C7E-B6C7-BEADF92B9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7655" y="373452"/>
              <a:ext cx="1496915" cy="3320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25400" tIns="25400" rIns="25400" bIns="25400" anchor="ctr">
              <a:spAutoFit/>
            </a:bodyPr>
            <a:lstStyle>
              <a:lvl1pPr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Helvetica Light" charset="0"/>
                  <a:sym typeface="Helvetica Light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1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A70BD"/>
                      </a:gs>
                      <a:gs pos="100000">
                        <a:srgbClr val="00B0F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Helvetica Light" charset="0"/>
                  <a:ea typeface="宋体" panose="02010600030101010101" pitchFamily="2" charset="-122"/>
                  <a:cs typeface="+mn-cs"/>
                  <a:sym typeface="Helvetica Light" charset="0"/>
                </a:rPr>
                <a:t>LOGO</a:t>
              </a:r>
              <a:endParaRPr kumimoji="0" lang="en-US" altLang="zh-CN" sz="1050" b="1" i="1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70BD"/>
                    </a:gs>
                    <a:gs pos="100000">
                      <a:srgbClr val="00B0F0"/>
                    </a:gs>
                  </a:gsLst>
                  <a:lin ang="5400000" scaled="1"/>
                </a:gradFill>
                <a:effectLst/>
                <a:uLnTx/>
                <a:uFillTx/>
                <a:latin typeface="Helvetica Light" charset="0"/>
                <a:ea typeface="宋体" panose="02010600030101010101" pitchFamily="2" charset="-122"/>
                <a:cs typeface="+mn-cs"/>
                <a:sym typeface="Helvetica Light" charset="0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028697BD-4550-4E56-95EF-A8F41E74CE27}"/>
              </a:ext>
            </a:extLst>
          </p:cNvPr>
          <p:cNvSpPr/>
          <p:nvPr/>
        </p:nvSpPr>
        <p:spPr>
          <a:xfrm>
            <a:off x="316173" y="276367"/>
            <a:ext cx="11559654" cy="6305266"/>
          </a:xfrm>
          <a:prstGeom prst="rect">
            <a:avLst/>
          </a:prstGeom>
          <a:noFill/>
          <a:ln>
            <a:gradFill>
              <a:gsLst>
                <a:gs pos="0">
                  <a:srgbClr val="FA70BD"/>
                </a:gs>
                <a:gs pos="100000">
                  <a:srgbClr val="00B0F0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962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450"/>
                            </p:stCondLst>
                            <p:childTnLst>
                              <p:par>
                                <p:cTn id="1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武器&#10;&#10;已生成高可信度的说明">
            <a:extLst>
              <a:ext uri="{FF2B5EF4-FFF2-40B4-BE49-F238E27FC236}">
                <a16:creationId xmlns:a16="http://schemas.microsoft.com/office/drawing/2014/main" id="{5A88E1A3-5840-402D-8479-39A2C3C9B2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78" y="804643"/>
            <a:ext cx="6006422" cy="55057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83F7B41-65C9-4F18-BDB6-2CA479386E5C}"/>
              </a:ext>
            </a:extLst>
          </p:cNvPr>
          <p:cNvSpPr txBox="1"/>
          <p:nvPr/>
        </p:nvSpPr>
        <p:spPr>
          <a:xfrm>
            <a:off x="5635393" y="1855747"/>
            <a:ext cx="10294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造字工房坚黑（非商用）常规体" pitchFamily="2" charset="-122"/>
                <a:ea typeface="造字工房坚黑（非商用）常规体" pitchFamily="2" charset="-122"/>
              </a:rPr>
              <a:t>01</a:t>
            </a:r>
            <a:endParaRPr lang="zh-CN" altLang="en-US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造字工房坚黑（非商用）常规体" pitchFamily="2" charset="-122"/>
              <a:ea typeface="造字工房坚黑（非商用）常规体" pitchFamily="2" charset="-122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94406CC0-DDB6-49FF-BAE3-B51762DC1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271" y="5077668"/>
            <a:ext cx="44901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Swis721 Lt BT" panose="020B0403020202020204" pitchFamily="34" charset="0"/>
                <a:ea typeface="微软雅黑" panose="020B0503020204020204" pitchFamily="34" charset="-122"/>
                <a:cs typeface="LilyUPC" panose="020B0604020202020204" pitchFamily="34" charset="-34"/>
                <a:sym typeface="微软雅黑" panose="020B0503020204020204" pitchFamily="34" charset="-122"/>
              </a:rPr>
              <a:t>Click to enter specific text content Click to enter specific text content </a:t>
            </a: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5E44CAC-C654-4700-B9EC-F112D61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684" y="3415675"/>
            <a:ext cx="728292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8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Overall thinking of the activity</a:t>
            </a:r>
            <a:endParaRPr lang="zh-CN" altLang="en-US" sz="4800" b="1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1741E4D7-9ED1-40B8-914F-7EAF79DA89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271" y="3429000"/>
            <a:ext cx="4450244" cy="0"/>
          </a:xfrm>
          <a:prstGeom prst="line">
            <a:avLst/>
          </a:prstGeom>
          <a:noFill/>
          <a:ln w="25400">
            <a:solidFill>
              <a:schemeClr val="bg1">
                <a:alpha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77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00"/>
                            </p:stCondLst>
                            <p:childTnLst>
                              <p:par>
                                <p:cTn id="2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文本框 1011">
            <a:extLst>
              <a:ext uri="{FF2B5EF4-FFF2-40B4-BE49-F238E27FC236}">
                <a16:creationId xmlns:a16="http://schemas.microsoft.com/office/drawing/2014/main" id="{87E66ED1-A308-4718-B11D-506DF81746F0}"/>
              </a:ext>
            </a:extLst>
          </p:cNvPr>
          <p:cNvSpPr txBox="1"/>
          <p:nvPr/>
        </p:nvSpPr>
        <p:spPr>
          <a:xfrm>
            <a:off x="1236336" y="370213"/>
            <a:ext cx="9719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01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thinking of the activity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14" name="矩形 1013">
            <a:extLst>
              <a:ext uri="{FF2B5EF4-FFF2-40B4-BE49-F238E27FC236}">
                <a16:creationId xmlns:a16="http://schemas.microsoft.com/office/drawing/2014/main" id="{ABAA8556-8152-4865-883D-695213AB8AB9}"/>
              </a:ext>
            </a:extLst>
          </p:cNvPr>
          <p:cNvSpPr/>
          <p:nvPr/>
        </p:nvSpPr>
        <p:spPr>
          <a:xfrm>
            <a:off x="4700585" y="1078099"/>
            <a:ext cx="2790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Activity background</a:t>
            </a:r>
            <a:endParaRPr lang="en-CA" altLang="zh-CN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53" name="Text Box 11">
            <a:extLst>
              <a:ext uri="{FF2B5EF4-FFF2-40B4-BE49-F238E27FC236}">
                <a16:creationId xmlns:a16="http://schemas.microsoft.com/office/drawing/2014/main" id="{D39A385B-0F92-4341-88B2-D7C5BC1C7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1301" y="2622273"/>
            <a:ext cx="5061807" cy="1542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 defTabSz="914400">
              <a:lnSpc>
                <a:spcPct val="150000"/>
              </a:lnSpc>
              <a:defRPr sz="10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You can also copy your content directly to this 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0A8092E0-86DC-426D-BDB0-1A03A68FC479}"/>
              </a:ext>
            </a:extLst>
          </p:cNvPr>
          <p:cNvSpPr/>
          <p:nvPr/>
        </p:nvSpPr>
        <p:spPr>
          <a:xfrm>
            <a:off x="5569895" y="3812430"/>
            <a:ext cx="5040000" cy="48000"/>
          </a:xfrm>
          <a:prstGeom prst="rect">
            <a:avLst/>
          </a:prstGeom>
          <a:solidFill>
            <a:srgbClr val="FA7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srgbClr val="00052E"/>
              </a:solidFill>
            </a:endParaRP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8DC72F9E-EB1E-40C0-9BD9-72828DAFFA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b="5110"/>
          <a:stretch/>
        </p:blipFill>
        <p:spPr>
          <a:xfrm>
            <a:off x="1377141" y="2245773"/>
            <a:ext cx="3906311" cy="3133316"/>
          </a:xfrm>
          <a:prstGeom prst="rect">
            <a:avLst/>
          </a:prstGeom>
          <a:ln w="15875">
            <a:gradFill>
              <a:gsLst>
                <a:gs pos="0">
                  <a:srgbClr val="FA70BD"/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60B9237A-2A6D-4B23-A10C-813E2FA9A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1301" y="4435762"/>
            <a:ext cx="5184849" cy="1542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You can also copy your content directly to this Please replace the text content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endParaRPr lang="en-US" altLang="zh-CN" sz="16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5E151DC2-6011-43A5-A6CD-4BC965E7F4FE}"/>
              </a:ext>
            </a:extLst>
          </p:cNvPr>
          <p:cNvSpPr txBox="1"/>
          <p:nvPr/>
        </p:nvSpPr>
        <p:spPr>
          <a:xfrm>
            <a:off x="5531300" y="3959734"/>
            <a:ext cx="19820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a title</a:t>
            </a:r>
            <a:endParaRPr lang="zh-CN" altLang="en-US" sz="2000" b="1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2C24679C-F392-4B80-8EDB-9745CFC9F410}"/>
              </a:ext>
            </a:extLst>
          </p:cNvPr>
          <p:cNvSpPr txBox="1"/>
          <p:nvPr/>
        </p:nvSpPr>
        <p:spPr>
          <a:xfrm>
            <a:off x="5531299" y="2109895"/>
            <a:ext cx="5424363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Activity background introduction</a:t>
            </a:r>
            <a:endParaRPr lang="zh-CN" altLang="en-US" sz="2000" b="1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613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" grpId="0"/>
      <p:bldP spid="53" grpId="0"/>
      <p:bldP spid="54" grpId="0" animBg="1"/>
      <p:bldP spid="56" grpId="0"/>
      <p:bldP spid="57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05703" y="1594941"/>
            <a:ext cx="2289756" cy="2503369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9" name="矩形 38"/>
          <p:cNvSpPr/>
          <p:nvPr/>
        </p:nvSpPr>
        <p:spPr>
          <a:xfrm>
            <a:off x="3649583" y="1594941"/>
            <a:ext cx="2289756" cy="2503369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40" name="矩形 39"/>
          <p:cNvSpPr/>
          <p:nvPr/>
        </p:nvSpPr>
        <p:spPr>
          <a:xfrm>
            <a:off x="6294473" y="1594941"/>
            <a:ext cx="2289756" cy="2503369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41" name="矩形 40"/>
          <p:cNvSpPr/>
          <p:nvPr/>
        </p:nvSpPr>
        <p:spPr>
          <a:xfrm>
            <a:off x="8938353" y="1594941"/>
            <a:ext cx="2289756" cy="2503369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5" rIns="91432" bIns="45715"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14" name="矩形 13"/>
          <p:cNvSpPr/>
          <p:nvPr/>
        </p:nvSpPr>
        <p:spPr bwMode="auto">
          <a:xfrm>
            <a:off x="1434880" y="3606800"/>
            <a:ext cx="1368351" cy="876300"/>
          </a:xfrm>
          <a:prstGeom prst="rect">
            <a:avLst/>
          </a:prstGeom>
          <a:solidFill>
            <a:srgbClr val="FA70BD">
              <a:alpha val="85000"/>
            </a:srgbClr>
          </a:solidFill>
          <a:ln>
            <a:noFill/>
          </a:ln>
          <a:effectLst/>
        </p:spPr>
        <p:txBody>
          <a:bodyPr lIns="91432" tIns="45715" rIns="91432" bIns="45715" anchor="ctr"/>
          <a:lstStyle/>
          <a:p>
            <a:pPr algn="ctr">
              <a:lnSpc>
                <a:spcPct val="130000"/>
              </a:lnSpc>
              <a:defRPr/>
            </a:pPr>
            <a:endParaRPr lang="zh-CN" altLang="en-US" sz="1467" dirty="0">
              <a:solidFill>
                <a:srgbClr val="F8F8F8"/>
              </a:solidFill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111297" y="3606800"/>
            <a:ext cx="1368351" cy="876300"/>
          </a:xfrm>
          <a:prstGeom prst="rect">
            <a:avLst/>
          </a:prstGeom>
          <a:solidFill>
            <a:srgbClr val="00B0F0">
              <a:alpha val="85000"/>
            </a:srgbClr>
          </a:solidFill>
          <a:ln>
            <a:noFill/>
          </a:ln>
          <a:effectLst/>
        </p:spPr>
        <p:txBody>
          <a:bodyPr lIns="91432" tIns="45715" rIns="91432" bIns="45715" anchor="ctr"/>
          <a:lstStyle/>
          <a:p>
            <a:pPr algn="ctr">
              <a:lnSpc>
                <a:spcPct val="130000"/>
              </a:lnSpc>
              <a:defRPr/>
            </a:pPr>
            <a:endParaRPr lang="zh-CN" altLang="en-US" sz="1467" dirty="0">
              <a:solidFill>
                <a:srgbClr val="F8F8F8"/>
              </a:solidFill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9401083" y="3606800"/>
            <a:ext cx="1368351" cy="876300"/>
          </a:xfrm>
          <a:prstGeom prst="rect">
            <a:avLst/>
          </a:prstGeom>
          <a:solidFill>
            <a:srgbClr val="7030A0">
              <a:alpha val="85000"/>
            </a:srgbClr>
          </a:solidFill>
          <a:ln>
            <a:noFill/>
          </a:ln>
          <a:effectLst/>
        </p:spPr>
        <p:txBody>
          <a:bodyPr lIns="91432" tIns="45715" rIns="91432" bIns="45715" anchor="ctr"/>
          <a:lstStyle/>
          <a:p>
            <a:pPr algn="ctr">
              <a:lnSpc>
                <a:spcPct val="130000"/>
              </a:lnSpc>
              <a:defRPr/>
            </a:pPr>
            <a:endParaRPr lang="zh-CN" altLang="en-US" sz="1467" dirty="0">
              <a:solidFill>
                <a:srgbClr val="F8F8F8"/>
              </a:solidFill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6763501" y="3606800"/>
            <a:ext cx="1368351" cy="87630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noFill/>
          </a:ln>
          <a:effectLst/>
        </p:spPr>
        <p:txBody>
          <a:bodyPr lIns="91432" tIns="45715" rIns="91432" bIns="45715" anchor="ctr"/>
          <a:lstStyle/>
          <a:p>
            <a:pPr algn="ctr">
              <a:lnSpc>
                <a:spcPct val="130000"/>
              </a:lnSpc>
              <a:defRPr/>
            </a:pPr>
            <a:endParaRPr lang="zh-CN" altLang="en-US" sz="1467" dirty="0">
              <a:solidFill>
                <a:srgbClr val="F8F8F8"/>
              </a:solidFill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24" name="文本框 23"/>
          <p:cNvSpPr txBox="1">
            <a:spLocks noChangeArrowheads="1"/>
          </p:cNvSpPr>
          <p:nvPr/>
        </p:nvSpPr>
        <p:spPr bwMode="auto">
          <a:xfrm>
            <a:off x="1670308" y="3912413"/>
            <a:ext cx="960543" cy="339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5" rIns="91432" bIns="4571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Idea one</a:t>
            </a:r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886535" y="4726026"/>
            <a:ext cx="2067284" cy="339193"/>
          </a:xfrm>
          <a:prstGeom prst="rect">
            <a:avLst/>
          </a:prstGeom>
        </p:spPr>
        <p:txBody>
          <a:bodyPr vert="horz" lIns="91425" tIns="45713" rIns="91425" bIns="4571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886535" y="5139654"/>
            <a:ext cx="2415273" cy="843859"/>
          </a:xfrm>
          <a:prstGeom prst="rect">
            <a:avLst/>
          </a:prstGeom>
        </p:spPr>
        <p:txBody>
          <a:bodyPr vert="horz" lIns="91425" tIns="45713" rIns="91425" bIns="4571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3650591" y="4726026"/>
            <a:ext cx="2067284" cy="339193"/>
          </a:xfrm>
          <a:prstGeom prst="rect">
            <a:avLst/>
          </a:prstGeom>
        </p:spPr>
        <p:txBody>
          <a:bodyPr vert="horz" lIns="91425" tIns="45713" rIns="91425" bIns="4571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3650592" y="5139654"/>
            <a:ext cx="2415273" cy="843859"/>
          </a:xfrm>
          <a:prstGeom prst="rect">
            <a:avLst/>
          </a:prstGeom>
        </p:spPr>
        <p:txBody>
          <a:bodyPr vert="horz" lIns="91425" tIns="45713" rIns="91425" bIns="4571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just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6294473" y="4726026"/>
            <a:ext cx="2067284" cy="339193"/>
          </a:xfrm>
          <a:prstGeom prst="rect">
            <a:avLst/>
          </a:prstGeom>
        </p:spPr>
        <p:txBody>
          <a:bodyPr vert="horz" lIns="91425" tIns="45713" rIns="91425" bIns="4571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6294473" y="5139654"/>
            <a:ext cx="2415273" cy="843859"/>
          </a:xfrm>
          <a:prstGeom prst="rect">
            <a:avLst/>
          </a:prstGeom>
        </p:spPr>
        <p:txBody>
          <a:bodyPr vert="horz" lIns="91425" tIns="45713" rIns="91425" bIns="4571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just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Content Placeholder 2"/>
          <p:cNvSpPr txBox="1">
            <a:spLocks/>
          </p:cNvSpPr>
          <p:nvPr/>
        </p:nvSpPr>
        <p:spPr>
          <a:xfrm>
            <a:off x="8972689" y="4726026"/>
            <a:ext cx="2067284" cy="339193"/>
          </a:xfrm>
          <a:prstGeom prst="rect">
            <a:avLst/>
          </a:prstGeom>
        </p:spPr>
        <p:txBody>
          <a:bodyPr vert="horz" lIns="91425" tIns="45713" rIns="91425" bIns="4571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Content Placeholder 2"/>
          <p:cNvSpPr txBox="1">
            <a:spLocks/>
          </p:cNvSpPr>
          <p:nvPr/>
        </p:nvSpPr>
        <p:spPr>
          <a:xfrm>
            <a:off x="8972688" y="5139654"/>
            <a:ext cx="2415273" cy="843859"/>
          </a:xfrm>
          <a:prstGeom prst="rect">
            <a:avLst/>
          </a:prstGeom>
        </p:spPr>
        <p:txBody>
          <a:bodyPr vert="horz" lIns="91425" tIns="45713" rIns="91425" bIns="4571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just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2" name="文本框 41"/>
          <p:cNvSpPr txBox="1">
            <a:spLocks noChangeArrowheads="1"/>
          </p:cNvSpPr>
          <p:nvPr/>
        </p:nvSpPr>
        <p:spPr bwMode="auto">
          <a:xfrm>
            <a:off x="4306297" y="3912413"/>
            <a:ext cx="960543" cy="339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5" rIns="91432" bIns="4571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Idea 2</a:t>
            </a:r>
          </a:p>
        </p:txBody>
      </p:sp>
      <p:sp>
        <p:nvSpPr>
          <p:cNvPr id="43" name="文本框 42"/>
          <p:cNvSpPr txBox="1">
            <a:spLocks noChangeArrowheads="1"/>
          </p:cNvSpPr>
          <p:nvPr/>
        </p:nvSpPr>
        <p:spPr bwMode="auto">
          <a:xfrm>
            <a:off x="6968559" y="3912413"/>
            <a:ext cx="960543" cy="339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5" rIns="91432" bIns="4571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Idea three</a:t>
            </a:r>
          </a:p>
        </p:txBody>
      </p:sp>
      <p:sp>
        <p:nvSpPr>
          <p:cNvPr id="44" name="文本框 43"/>
          <p:cNvSpPr txBox="1">
            <a:spLocks noChangeArrowheads="1"/>
          </p:cNvSpPr>
          <p:nvPr/>
        </p:nvSpPr>
        <p:spPr bwMode="auto">
          <a:xfrm>
            <a:off x="9587033" y="3912413"/>
            <a:ext cx="960543" cy="339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5" rIns="91432" bIns="4571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Idea four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BBCF173-AB90-44D4-90EE-1BA2856EC609}"/>
              </a:ext>
            </a:extLst>
          </p:cNvPr>
          <p:cNvSpPr txBox="1"/>
          <p:nvPr/>
        </p:nvSpPr>
        <p:spPr>
          <a:xfrm>
            <a:off x="1236336" y="294013"/>
            <a:ext cx="9719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01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thinking of the activity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8597AEE-1698-4963-B31B-2F3F502A6DB0}"/>
              </a:ext>
            </a:extLst>
          </p:cNvPr>
          <p:cNvSpPr/>
          <p:nvPr/>
        </p:nvSpPr>
        <p:spPr>
          <a:xfrm>
            <a:off x="4875857" y="1001899"/>
            <a:ext cx="24402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FA70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Purpose and goal</a:t>
            </a:r>
            <a:endParaRPr lang="zh-CN" altLang="en-US" sz="2000" b="1" dirty="0">
              <a:solidFill>
                <a:srgbClr val="FA70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17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5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5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5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  <p:bldP spid="40" grpId="0" animBg="1"/>
      <p:bldP spid="41" grpId="0" animBg="1"/>
      <p:bldP spid="14" grpId="0" animBg="1"/>
      <p:bldP spid="15" grpId="0" animBg="1"/>
      <p:bldP spid="16" grpId="0" animBg="1"/>
      <p:bldP spid="17" grpId="0" animBg="1"/>
      <p:bldP spid="24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2" grpId="0"/>
      <p:bldP spid="43" grpId="0"/>
      <p:bldP spid="44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组合 53"/>
          <p:cNvGrpSpPr/>
          <p:nvPr/>
        </p:nvGrpSpPr>
        <p:grpSpPr>
          <a:xfrm>
            <a:off x="2271831" y="1709785"/>
            <a:ext cx="828451" cy="828451"/>
            <a:chOff x="1661309" y="1098045"/>
            <a:chExt cx="621338" cy="621338"/>
          </a:xfrm>
        </p:grpSpPr>
        <p:sp>
          <p:nvSpPr>
            <p:cNvPr id="55" name="椭圆 54"/>
            <p:cNvSpPr/>
            <p:nvPr/>
          </p:nvSpPr>
          <p:spPr>
            <a:xfrm>
              <a:off x="1661309" y="1098045"/>
              <a:ext cx="621338" cy="621338"/>
            </a:xfrm>
            <a:prstGeom prst="ellipse">
              <a:avLst/>
            </a:prstGeom>
            <a:solidFill>
              <a:srgbClr val="FA70BD">
                <a:alpha val="91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altLang="zh-CN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667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1727856" y="1164592"/>
              <a:ext cx="488244" cy="488244"/>
            </a:xfrm>
            <a:prstGeom prst="ellipse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altLang="zh-CN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667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5681774" y="1709785"/>
            <a:ext cx="828451" cy="828451"/>
            <a:chOff x="1661309" y="1098045"/>
            <a:chExt cx="621338" cy="621338"/>
          </a:xfrm>
        </p:grpSpPr>
        <p:sp>
          <p:nvSpPr>
            <p:cNvPr id="58" name="椭圆 57"/>
            <p:cNvSpPr/>
            <p:nvPr/>
          </p:nvSpPr>
          <p:spPr>
            <a:xfrm>
              <a:off x="1661309" y="1098045"/>
              <a:ext cx="621338" cy="621338"/>
            </a:xfrm>
            <a:prstGeom prst="ellipse">
              <a:avLst/>
            </a:prstGeom>
            <a:solidFill>
              <a:srgbClr val="F18E39">
                <a:alpha val="91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altLang="zh-CN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667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1727856" y="1164592"/>
              <a:ext cx="488244" cy="488244"/>
            </a:xfrm>
            <a:prstGeom prst="ellipse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altLang="zh-CN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667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9084895" y="1709785"/>
            <a:ext cx="828451" cy="828451"/>
            <a:chOff x="1661309" y="1098045"/>
            <a:chExt cx="621338" cy="621338"/>
          </a:xfrm>
        </p:grpSpPr>
        <p:sp>
          <p:nvSpPr>
            <p:cNvPr id="61" name="椭圆 60"/>
            <p:cNvSpPr/>
            <p:nvPr/>
          </p:nvSpPr>
          <p:spPr>
            <a:xfrm>
              <a:off x="1661309" y="1098045"/>
              <a:ext cx="621338" cy="621338"/>
            </a:xfrm>
            <a:prstGeom prst="ellipse">
              <a:avLst/>
            </a:prstGeom>
            <a:solidFill>
              <a:srgbClr val="00B0F0">
                <a:alpha val="91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altLang="zh-CN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667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2" name="椭圆 61"/>
            <p:cNvSpPr/>
            <p:nvPr/>
          </p:nvSpPr>
          <p:spPr>
            <a:xfrm>
              <a:off x="1727856" y="1164592"/>
              <a:ext cx="488244" cy="488244"/>
            </a:xfrm>
            <a:prstGeom prst="ellipse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altLang="zh-CN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667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1163517" y="2666852"/>
            <a:ext cx="3003827" cy="3251361"/>
            <a:chOff x="943767" y="1668256"/>
            <a:chExt cx="2252870" cy="2438521"/>
          </a:xfrm>
        </p:grpSpPr>
        <p:grpSp>
          <p:nvGrpSpPr>
            <p:cNvPr id="64" name="组合 63"/>
            <p:cNvGrpSpPr/>
            <p:nvPr/>
          </p:nvGrpSpPr>
          <p:grpSpPr>
            <a:xfrm>
              <a:off x="943767" y="1668256"/>
              <a:ext cx="2252870" cy="2438521"/>
              <a:chOff x="943767" y="1668256"/>
              <a:chExt cx="2252870" cy="2438521"/>
            </a:xfrm>
          </p:grpSpPr>
          <p:sp>
            <p:nvSpPr>
              <p:cNvPr id="66" name="矩形 65"/>
              <p:cNvSpPr/>
              <p:nvPr/>
            </p:nvSpPr>
            <p:spPr>
              <a:xfrm>
                <a:off x="943767" y="1668256"/>
                <a:ext cx="2252870" cy="2438521"/>
              </a:xfrm>
              <a:prstGeom prst="rect">
                <a:avLst/>
              </a:prstGeom>
              <a:solidFill>
                <a:srgbClr val="FA70BD">
                  <a:alpha val="9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7" name="组合 66"/>
              <p:cNvGrpSpPr/>
              <p:nvPr/>
            </p:nvGrpSpPr>
            <p:grpSpPr>
              <a:xfrm>
                <a:off x="1073259" y="1829920"/>
                <a:ext cx="1950398" cy="1936958"/>
                <a:chOff x="1073259" y="1822578"/>
                <a:chExt cx="1950398" cy="1936958"/>
              </a:xfrm>
            </p:grpSpPr>
            <p:sp>
              <p:nvSpPr>
                <p:cNvPr id="68" name="文本框 67"/>
                <p:cNvSpPr txBox="1"/>
                <p:nvPr/>
              </p:nvSpPr>
              <p:spPr>
                <a:xfrm>
                  <a:off x="1236262" y="1822578"/>
                  <a:ext cx="1528310" cy="4847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377"/>
                  <a:r>
                    <a:rPr lang="en-US" altLang="zh-CN" b="1" spc="133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itchFamily="34" charset="-122"/>
                      <a:cs typeface="Arial" panose="020B0604020202020204" pitchFamily="34" charset="0"/>
                    </a:rPr>
                    <a:t>Activity significance</a:t>
                  </a:r>
                  <a:endParaRPr lang="zh-CN" altLang="en-US" b="1" spc="133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矩形 1"/>
                <p:cNvSpPr>
                  <a:spLocks noChangeArrowheads="1"/>
                </p:cNvSpPr>
                <p:nvPr/>
              </p:nvSpPr>
              <p:spPr bwMode="auto">
                <a:xfrm>
                  <a:off x="1073259" y="2156933"/>
                  <a:ext cx="1950398" cy="16026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lvl="0" algn="just">
                    <a:lnSpc>
                      <a:spcPct val="120000"/>
                    </a:lnSpc>
                  </a:pPr>
                  <a:r>
                    <a:rPr lang="en-US" altLang="zh-CN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r>
                    <a:rPr lang="zh-CN" altLang="en-US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r>
                    <a:rPr lang="zh-CN" altLang="en-US" sz="1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endParaRPr lang="en-US" altLang="zh-CN" sz="14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  <a:p>
                  <a:pPr lvl="0" algn="just">
                    <a:lnSpc>
                      <a:spcPct val="120000"/>
                    </a:lnSpc>
                  </a:pPr>
                  <a:endParaRPr lang="en-US" altLang="zh-CN" sz="14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9904" y="3293958"/>
              <a:ext cx="491720" cy="509932"/>
            </a:xfrm>
            <a:prstGeom prst="rect">
              <a:avLst/>
            </a:prstGeom>
          </p:spPr>
        </p:pic>
      </p:grpSp>
      <p:grpSp>
        <p:nvGrpSpPr>
          <p:cNvPr id="70" name="组合 69"/>
          <p:cNvGrpSpPr/>
          <p:nvPr/>
        </p:nvGrpSpPr>
        <p:grpSpPr>
          <a:xfrm>
            <a:off x="4573459" y="2666851"/>
            <a:ext cx="3003827" cy="3251362"/>
            <a:chOff x="3501224" y="1668256"/>
            <a:chExt cx="2252870" cy="2438521"/>
          </a:xfrm>
        </p:grpSpPr>
        <p:grpSp>
          <p:nvGrpSpPr>
            <p:cNvPr id="71" name="组合 70"/>
            <p:cNvGrpSpPr/>
            <p:nvPr/>
          </p:nvGrpSpPr>
          <p:grpSpPr>
            <a:xfrm>
              <a:off x="3501224" y="1668256"/>
              <a:ext cx="2252870" cy="2438521"/>
              <a:chOff x="3501224" y="1668256"/>
              <a:chExt cx="2252870" cy="2438521"/>
            </a:xfrm>
          </p:grpSpPr>
          <p:sp>
            <p:nvSpPr>
              <p:cNvPr id="73" name="矩形 72"/>
              <p:cNvSpPr/>
              <p:nvPr/>
            </p:nvSpPr>
            <p:spPr>
              <a:xfrm>
                <a:off x="3501224" y="1668256"/>
                <a:ext cx="2252870" cy="2438521"/>
              </a:xfrm>
              <a:prstGeom prst="rect">
                <a:avLst/>
              </a:prstGeom>
              <a:solidFill>
                <a:srgbClr val="F18E39">
                  <a:alpha val="9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 sz="1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4" name="组合 73"/>
              <p:cNvGrpSpPr/>
              <p:nvPr/>
            </p:nvGrpSpPr>
            <p:grpSpPr>
              <a:xfrm>
                <a:off x="3607701" y="1829920"/>
                <a:ext cx="2081006" cy="1526733"/>
                <a:chOff x="3607701" y="1900870"/>
                <a:chExt cx="2081006" cy="1526733"/>
              </a:xfrm>
            </p:grpSpPr>
            <p:sp>
              <p:nvSpPr>
                <p:cNvPr id="75" name="文本框 74"/>
                <p:cNvSpPr txBox="1"/>
                <p:nvPr/>
              </p:nvSpPr>
              <p:spPr>
                <a:xfrm>
                  <a:off x="4035783" y="1900870"/>
                  <a:ext cx="1240744" cy="6924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defTabSz="914377">
                    <a:defRPr sz="2000" b="1" spc="133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itchFamily="34" charset="-122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altLang="zh-CN" sz="1800" dirty="0"/>
                    <a:t>Activity significance</a:t>
                  </a:r>
                  <a:endParaRPr lang="zh-CN" altLang="en-US" sz="1800" dirty="0"/>
                </a:p>
              </p:txBody>
            </p:sp>
            <p:sp>
              <p:nvSpPr>
                <p:cNvPr id="76" name="矩形 1"/>
                <p:cNvSpPr>
                  <a:spLocks noChangeArrowheads="1"/>
                </p:cNvSpPr>
                <p:nvPr/>
              </p:nvSpPr>
              <p:spPr bwMode="auto">
                <a:xfrm>
                  <a:off x="3607701" y="2211694"/>
                  <a:ext cx="2081006" cy="12159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lvl="0" algn="just">
                    <a:lnSpc>
                      <a:spcPct val="120000"/>
                    </a:lnSpc>
                  </a:pP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endParaRPr lang="en-US" altLang="zh-CN" sz="1400" b="1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64866" y="3341814"/>
              <a:ext cx="360224" cy="514606"/>
            </a:xfrm>
            <a:prstGeom prst="rect">
              <a:avLst/>
            </a:prstGeom>
          </p:spPr>
        </p:pic>
      </p:grpSp>
      <p:grpSp>
        <p:nvGrpSpPr>
          <p:cNvPr id="77" name="组合 76"/>
          <p:cNvGrpSpPr/>
          <p:nvPr/>
        </p:nvGrpSpPr>
        <p:grpSpPr>
          <a:xfrm>
            <a:off x="7973169" y="2666852"/>
            <a:ext cx="3003827" cy="3251361"/>
            <a:chOff x="6051006" y="1668256"/>
            <a:chExt cx="2252870" cy="2438521"/>
          </a:xfrm>
        </p:grpSpPr>
        <p:grpSp>
          <p:nvGrpSpPr>
            <p:cNvPr id="78" name="组合 77"/>
            <p:cNvGrpSpPr/>
            <p:nvPr/>
          </p:nvGrpSpPr>
          <p:grpSpPr>
            <a:xfrm>
              <a:off x="6051006" y="1668256"/>
              <a:ext cx="2252870" cy="2438521"/>
              <a:chOff x="6051006" y="1668256"/>
              <a:chExt cx="2252870" cy="2438521"/>
            </a:xfrm>
          </p:grpSpPr>
          <p:sp>
            <p:nvSpPr>
              <p:cNvPr id="80" name="矩形 79"/>
              <p:cNvSpPr/>
              <p:nvPr/>
            </p:nvSpPr>
            <p:spPr>
              <a:xfrm>
                <a:off x="6051006" y="1668256"/>
                <a:ext cx="2252870" cy="2438521"/>
              </a:xfrm>
              <a:prstGeom prst="rect">
                <a:avLst/>
              </a:prstGeom>
              <a:solidFill>
                <a:srgbClr val="00B0F0">
                  <a:alpha val="9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 sz="16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81" name="组合 80"/>
              <p:cNvGrpSpPr/>
              <p:nvPr/>
            </p:nvGrpSpPr>
            <p:grpSpPr>
              <a:xfrm>
                <a:off x="6164556" y="1829919"/>
                <a:ext cx="2081006" cy="1550266"/>
                <a:chOff x="6164556" y="1880081"/>
                <a:chExt cx="2081006" cy="1550266"/>
              </a:xfrm>
            </p:grpSpPr>
            <p:sp>
              <p:nvSpPr>
                <p:cNvPr id="82" name="文本框 81"/>
                <p:cNvSpPr txBox="1"/>
                <p:nvPr/>
              </p:nvSpPr>
              <p:spPr>
                <a:xfrm>
                  <a:off x="6501375" y="1880081"/>
                  <a:ext cx="1455727" cy="4847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defTabSz="914377">
                    <a:defRPr sz="2000" b="1" spc="133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itchFamily="34" charset="-122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altLang="zh-CN" sz="1800" dirty="0"/>
                    <a:t>Activity significance</a:t>
                  </a:r>
                  <a:endParaRPr lang="zh-CN" altLang="en-US" sz="1800" dirty="0"/>
                </a:p>
              </p:txBody>
            </p:sp>
            <p:sp>
              <p:nvSpPr>
                <p:cNvPr id="83" name="矩形 1"/>
                <p:cNvSpPr>
                  <a:spLocks noChangeArrowheads="1"/>
                </p:cNvSpPr>
                <p:nvPr/>
              </p:nvSpPr>
              <p:spPr bwMode="auto">
                <a:xfrm>
                  <a:off x="6164556" y="2214437"/>
                  <a:ext cx="2081006" cy="12159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lvl="0" algn="just">
                    <a:lnSpc>
                      <a:spcPct val="120000"/>
                    </a:lnSpc>
                  </a:pP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r>
                    <a:rPr lang="zh-CN" altLang="en-US" sz="14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endParaRPr lang="en-US" altLang="zh-CN" sz="1400" b="1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79" name="图片 7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9578" y="3373420"/>
              <a:ext cx="488245" cy="332126"/>
            </a:xfrm>
            <a:prstGeom prst="rect">
              <a:avLst/>
            </a:prstGeom>
          </p:spPr>
        </p:pic>
      </p:grpSp>
      <p:sp>
        <p:nvSpPr>
          <p:cNvPr id="84" name="文本框 83">
            <a:extLst>
              <a:ext uri="{FF2B5EF4-FFF2-40B4-BE49-F238E27FC236}">
                <a16:creationId xmlns:a16="http://schemas.microsoft.com/office/drawing/2014/main" id="{0BE785C5-74D0-45CD-AAAF-2B065FF0914B}"/>
              </a:ext>
            </a:extLst>
          </p:cNvPr>
          <p:cNvSpPr txBox="1"/>
          <p:nvPr/>
        </p:nvSpPr>
        <p:spPr>
          <a:xfrm>
            <a:off x="1236336" y="294013"/>
            <a:ext cx="9719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01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thinking of the activity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C8C8B4DF-E28F-4212-9445-7A070AD6DA93}"/>
              </a:ext>
            </a:extLst>
          </p:cNvPr>
          <p:cNvSpPr/>
          <p:nvPr/>
        </p:nvSpPr>
        <p:spPr>
          <a:xfrm>
            <a:off x="4712448" y="1001899"/>
            <a:ext cx="27671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E4701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Activity significance</a:t>
            </a:r>
            <a:endParaRPr lang="zh-CN" altLang="en-US" sz="2000" b="1" dirty="0">
              <a:solidFill>
                <a:srgbClr val="E4701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28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组合 53"/>
          <p:cNvGrpSpPr/>
          <p:nvPr/>
        </p:nvGrpSpPr>
        <p:grpSpPr>
          <a:xfrm>
            <a:off x="1541122" y="1792062"/>
            <a:ext cx="2493373" cy="4539263"/>
            <a:chOff x="1137785" y="950456"/>
            <a:chExt cx="1870030" cy="3404447"/>
          </a:xfrm>
        </p:grpSpPr>
        <p:grpSp>
          <p:nvGrpSpPr>
            <p:cNvPr id="55" name="组合 54"/>
            <p:cNvGrpSpPr/>
            <p:nvPr/>
          </p:nvGrpSpPr>
          <p:grpSpPr>
            <a:xfrm>
              <a:off x="1137785" y="1656505"/>
              <a:ext cx="1870030" cy="2698398"/>
              <a:chOff x="1119757" y="1818417"/>
              <a:chExt cx="1870030" cy="2698398"/>
            </a:xfrm>
          </p:grpSpPr>
          <p:pic>
            <p:nvPicPr>
              <p:cNvPr id="59" name="图片 5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4380" y="1818417"/>
                <a:ext cx="1585951" cy="136993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E47014"/>
                </a:solidFill>
              </a:ln>
            </p:spPr>
          </p:pic>
          <p:grpSp>
            <p:nvGrpSpPr>
              <p:cNvPr id="60" name="组合 59"/>
              <p:cNvGrpSpPr/>
              <p:nvPr/>
            </p:nvGrpSpPr>
            <p:grpSpPr>
              <a:xfrm>
                <a:off x="1119757" y="3296122"/>
                <a:ext cx="1870030" cy="1220693"/>
                <a:chOff x="923556" y="1959945"/>
                <a:chExt cx="1870030" cy="1220693"/>
              </a:xfrm>
            </p:grpSpPr>
            <p:sp>
              <p:nvSpPr>
                <p:cNvPr id="61" name="矩形 91"/>
                <p:cNvSpPr>
                  <a:spLocks noChangeArrowheads="1"/>
                </p:cNvSpPr>
                <p:nvPr/>
              </p:nvSpPr>
              <p:spPr bwMode="auto">
                <a:xfrm>
                  <a:off x="923556" y="2244083"/>
                  <a:ext cx="1870030" cy="9365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endParaRPr lang="zh-CN" altLang="en-US" sz="16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文本框 61"/>
                <p:cNvSpPr txBox="1"/>
                <p:nvPr/>
              </p:nvSpPr>
              <p:spPr>
                <a:xfrm>
                  <a:off x="1336146" y="1959945"/>
                  <a:ext cx="1010016" cy="3000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dist" defTabSz="914377"/>
                  <a:r>
                    <a:rPr lang="en-US" altLang="zh-CN" sz="2000" b="1" spc="133" dirty="0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Arial" panose="020B0604020202020204" pitchFamily="34" charset="0"/>
                      <a:ea typeface="微软雅黑" pitchFamily="34" charset="-122"/>
                      <a:cs typeface="Arial" panose="020B0604020202020204" pitchFamily="34" charset="0"/>
                    </a:rPr>
                    <a:t>name</a:t>
                  </a:r>
                  <a:endParaRPr lang="zh-CN" altLang="en-US" sz="2000" b="1" spc="133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56" name="组合 55"/>
            <p:cNvGrpSpPr/>
            <p:nvPr/>
          </p:nvGrpSpPr>
          <p:grpSpPr>
            <a:xfrm>
              <a:off x="1775003" y="950456"/>
              <a:ext cx="621338" cy="621338"/>
              <a:chOff x="1661309" y="1098045"/>
              <a:chExt cx="621338" cy="621338"/>
            </a:xfrm>
          </p:grpSpPr>
          <p:sp>
            <p:nvSpPr>
              <p:cNvPr id="57" name="椭圆 56"/>
              <p:cNvSpPr/>
              <p:nvPr/>
            </p:nvSpPr>
            <p:spPr>
              <a:xfrm>
                <a:off x="1661309" y="1098045"/>
                <a:ext cx="621338" cy="621338"/>
              </a:xfrm>
              <a:prstGeom prst="ellipse">
                <a:avLst/>
              </a:prstGeom>
              <a:solidFill>
                <a:srgbClr val="E47014">
                  <a:alpha val="91000"/>
                </a:srgb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r>
                  <a:rPr lang="en-US" altLang="zh-CN" sz="2667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1727856" y="1164592"/>
                <a:ext cx="488244" cy="488244"/>
              </a:xfrm>
              <a:prstGeom prst="ellipse">
                <a:avLst/>
              </a:pr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r>
                  <a:rPr lang="en-US" altLang="zh-CN" sz="2667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63" name="组合 62"/>
          <p:cNvGrpSpPr/>
          <p:nvPr/>
        </p:nvGrpSpPr>
        <p:grpSpPr>
          <a:xfrm>
            <a:off x="4980462" y="1792062"/>
            <a:ext cx="2642133" cy="4538127"/>
            <a:chOff x="3717290" y="950456"/>
            <a:chExt cx="1981600" cy="3403595"/>
          </a:xfrm>
        </p:grpSpPr>
        <p:grpSp>
          <p:nvGrpSpPr>
            <p:cNvPr id="64" name="组合 63"/>
            <p:cNvGrpSpPr/>
            <p:nvPr/>
          </p:nvGrpSpPr>
          <p:grpSpPr>
            <a:xfrm>
              <a:off x="3717290" y="1662529"/>
              <a:ext cx="1981600" cy="2691522"/>
              <a:chOff x="3699262" y="1824441"/>
              <a:chExt cx="1981600" cy="2691522"/>
            </a:xfrm>
          </p:grpSpPr>
          <p:grpSp>
            <p:nvGrpSpPr>
              <p:cNvPr id="68" name="组合 67"/>
              <p:cNvGrpSpPr/>
              <p:nvPr/>
            </p:nvGrpSpPr>
            <p:grpSpPr>
              <a:xfrm>
                <a:off x="3773758" y="1824441"/>
                <a:ext cx="1674048" cy="1409097"/>
                <a:chOff x="4679949" y="3802158"/>
                <a:chExt cx="1391638" cy="1171384"/>
              </a:xfrm>
            </p:grpSpPr>
            <p:sp>
              <p:nvSpPr>
                <p:cNvPr id="72" name="矩形 71"/>
                <p:cNvSpPr/>
                <p:nvPr/>
              </p:nvSpPr>
              <p:spPr>
                <a:xfrm>
                  <a:off x="4679949" y="3802158"/>
                  <a:ext cx="1391638" cy="117138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rgbClr val="FA70B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zh-CN" altLang="en-US">
                    <a:solidFill>
                      <a:prstClr val="black">
                        <a:lumMod val="85000"/>
                        <a:lumOff val="15000"/>
                      </a:prstClr>
                    </a:solidFill>
                  </a:endParaRPr>
                </a:p>
              </p:txBody>
            </p:sp>
            <p:pic>
              <p:nvPicPr>
                <p:cNvPr id="73" name="图片 72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895348" y="3867959"/>
                  <a:ext cx="1038161" cy="1104900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69" name="组合 68"/>
              <p:cNvGrpSpPr/>
              <p:nvPr/>
            </p:nvGrpSpPr>
            <p:grpSpPr>
              <a:xfrm>
                <a:off x="3699262" y="3316351"/>
                <a:ext cx="1981600" cy="1199612"/>
                <a:chOff x="3713581" y="3455497"/>
                <a:chExt cx="1981600" cy="1199612"/>
              </a:xfrm>
            </p:grpSpPr>
            <p:sp>
              <p:nvSpPr>
                <p:cNvPr id="70" name="文本框 69"/>
                <p:cNvSpPr txBox="1"/>
                <p:nvPr/>
              </p:nvSpPr>
              <p:spPr>
                <a:xfrm>
                  <a:off x="4125033" y="3455497"/>
                  <a:ext cx="1337091" cy="3000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algn="dist" defTabSz="914377">
                    <a:defRPr sz="2000" b="1" spc="133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Arial" panose="020B0604020202020204" pitchFamily="34" charset="0"/>
                      <a:ea typeface="微软雅黑" pitchFamily="34" charset="-122"/>
                      <a:cs typeface="Arial" panose="020B0604020202020204" pitchFamily="34" charset="0"/>
                    </a:defRPr>
                  </a:lvl1pPr>
                </a:lstStyle>
                <a:p>
                  <a:r>
                    <a:rPr lang="en-US" altLang="zh-CN" dirty="0"/>
                    <a:t>name</a:t>
                  </a:r>
                  <a:endParaRPr lang="zh-CN" altLang="en-US" dirty="0"/>
                </a:p>
              </p:txBody>
            </p:sp>
            <p:sp>
              <p:nvSpPr>
                <p:cNvPr id="71" name="矩形 70"/>
                <p:cNvSpPr>
                  <a:spLocks noChangeArrowheads="1"/>
                </p:cNvSpPr>
                <p:nvPr/>
              </p:nvSpPr>
              <p:spPr bwMode="auto">
                <a:xfrm>
                  <a:off x="3713581" y="3718554"/>
                  <a:ext cx="1981600" cy="9365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endParaRPr lang="en-US" altLang="zh-CN" sz="16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5" name="组合 64"/>
            <p:cNvGrpSpPr/>
            <p:nvPr/>
          </p:nvGrpSpPr>
          <p:grpSpPr>
            <a:xfrm>
              <a:off x="4332460" y="950456"/>
              <a:ext cx="621338" cy="621338"/>
              <a:chOff x="1661309" y="1098045"/>
              <a:chExt cx="621338" cy="621338"/>
            </a:xfrm>
          </p:grpSpPr>
          <p:sp>
            <p:nvSpPr>
              <p:cNvPr id="66" name="椭圆 65"/>
              <p:cNvSpPr/>
              <p:nvPr/>
            </p:nvSpPr>
            <p:spPr>
              <a:xfrm>
                <a:off x="1661309" y="1098045"/>
                <a:ext cx="621338" cy="621338"/>
              </a:xfrm>
              <a:prstGeom prst="ellipse">
                <a:avLst/>
              </a:prstGeom>
              <a:solidFill>
                <a:srgbClr val="FA70BD">
                  <a:alpha val="91000"/>
                </a:srgb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r>
                  <a:rPr lang="en-US" altLang="zh-CN" sz="2667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7" name="椭圆 66"/>
              <p:cNvSpPr/>
              <p:nvPr/>
            </p:nvSpPr>
            <p:spPr>
              <a:xfrm>
                <a:off x="1727856" y="1164592"/>
                <a:ext cx="488244" cy="488244"/>
              </a:xfrm>
              <a:prstGeom prst="ellipse">
                <a:avLst/>
              </a:pr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r>
                  <a:rPr lang="en-US" altLang="zh-CN" sz="2667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zh-CN" altLang="en-US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74" name="组合 73"/>
          <p:cNvGrpSpPr/>
          <p:nvPr/>
        </p:nvGrpSpPr>
        <p:grpSpPr>
          <a:xfrm>
            <a:off x="8440026" y="1792062"/>
            <a:ext cx="2578053" cy="4558591"/>
            <a:chOff x="6311963" y="950456"/>
            <a:chExt cx="1933540" cy="3418944"/>
          </a:xfrm>
        </p:grpSpPr>
        <p:grpSp>
          <p:nvGrpSpPr>
            <p:cNvPr id="75" name="组合 74"/>
            <p:cNvGrpSpPr/>
            <p:nvPr/>
          </p:nvGrpSpPr>
          <p:grpSpPr>
            <a:xfrm>
              <a:off x="6311963" y="1654980"/>
              <a:ext cx="1933540" cy="2714420"/>
              <a:chOff x="6293935" y="1816892"/>
              <a:chExt cx="1933540" cy="2714420"/>
            </a:xfrm>
          </p:grpSpPr>
          <p:grpSp>
            <p:nvGrpSpPr>
              <p:cNvPr id="79" name="组合 78"/>
              <p:cNvGrpSpPr/>
              <p:nvPr/>
            </p:nvGrpSpPr>
            <p:grpSpPr>
              <a:xfrm>
                <a:off x="6375316" y="1816892"/>
                <a:ext cx="1627576" cy="1403958"/>
                <a:chOff x="5879147" y="780734"/>
                <a:chExt cx="1380496" cy="1190824"/>
              </a:xfrm>
            </p:grpSpPr>
            <p:sp>
              <p:nvSpPr>
                <p:cNvPr id="83" name="矩形 82"/>
                <p:cNvSpPr/>
                <p:nvPr/>
              </p:nvSpPr>
              <p:spPr>
                <a:xfrm>
                  <a:off x="5879147" y="780734"/>
                  <a:ext cx="1380496" cy="11814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zh-CN" altLang="en-US">
                    <a:solidFill>
                      <a:prstClr val="black">
                        <a:lumMod val="85000"/>
                        <a:lumOff val="15000"/>
                      </a:prstClr>
                    </a:solidFill>
                  </a:endParaRPr>
                </a:p>
              </p:txBody>
            </p:sp>
            <p:pic>
              <p:nvPicPr>
                <p:cNvPr id="84" name="图片 83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472" b="18921"/>
                <a:stretch/>
              </p:blipFill>
              <p:spPr>
                <a:xfrm>
                  <a:off x="6198636" y="807628"/>
                  <a:ext cx="827195" cy="1163930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80" name="组合 79"/>
              <p:cNvGrpSpPr/>
              <p:nvPr/>
            </p:nvGrpSpPr>
            <p:grpSpPr>
              <a:xfrm>
                <a:off x="6293935" y="3297900"/>
                <a:ext cx="1933540" cy="1233412"/>
                <a:chOff x="923555" y="1936265"/>
                <a:chExt cx="1933540" cy="1233412"/>
              </a:xfrm>
            </p:grpSpPr>
            <p:sp>
              <p:nvSpPr>
                <p:cNvPr id="81" name="矩形 91"/>
                <p:cNvSpPr>
                  <a:spLocks noChangeArrowheads="1"/>
                </p:cNvSpPr>
                <p:nvPr/>
              </p:nvSpPr>
              <p:spPr bwMode="auto">
                <a:xfrm>
                  <a:off x="923555" y="2232786"/>
                  <a:ext cx="1933540" cy="936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Please replace the text content</a:t>
                  </a:r>
                  <a:r>
                    <a:rPr lang="zh-CN" altLang="en-US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Click to add related headline text</a:t>
                  </a:r>
                  <a:r>
                    <a:rPr lang="zh-CN" altLang="en-US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，</a:t>
                  </a:r>
                  <a:r>
                    <a:rPr lang="en-US" altLang="zh-CN" sz="1600" dirty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  <a:sym typeface="Arial" panose="020B0604020202020204" pitchFamily="34" charset="0"/>
                    </a:rPr>
                    <a:t>Edit text content</a:t>
                  </a:r>
                  <a:endParaRPr lang="zh-CN" altLang="en-US" sz="1333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2" name="文本框 81"/>
                <p:cNvSpPr txBox="1"/>
                <p:nvPr/>
              </p:nvSpPr>
              <p:spPr>
                <a:xfrm>
                  <a:off x="1355923" y="1936265"/>
                  <a:ext cx="1026614" cy="3000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algn="dist" defTabSz="914377">
                    <a:defRPr sz="2000" b="1" spc="133"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latin typeface="Arial" panose="020B0604020202020204" pitchFamily="34" charset="0"/>
                      <a:ea typeface="微软雅黑" pitchFamily="34" charset="-122"/>
                      <a:cs typeface="Arial" panose="020B0604020202020204" pitchFamily="34" charset="0"/>
                    </a:defRPr>
                  </a:lvl1pPr>
                </a:lstStyle>
                <a:p>
                  <a:r>
                    <a:rPr lang="en-US" altLang="zh-CN" dirty="0"/>
                    <a:t>name</a:t>
                  </a:r>
                  <a:endParaRPr lang="zh-CN" altLang="en-US" dirty="0"/>
                </a:p>
              </p:txBody>
            </p:sp>
          </p:grpSp>
        </p:grpSp>
        <p:grpSp>
          <p:nvGrpSpPr>
            <p:cNvPr id="76" name="组合 75"/>
            <p:cNvGrpSpPr/>
            <p:nvPr/>
          </p:nvGrpSpPr>
          <p:grpSpPr>
            <a:xfrm>
              <a:off x="6884801" y="950456"/>
              <a:ext cx="621338" cy="621338"/>
              <a:chOff x="1661309" y="1098045"/>
              <a:chExt cx="621338" cy="621338"/>
            </a:xfrm>
          </p:grpSpPr>
          <p:sp>
            <p:nvSpPr>
              <p:cNvPr id="77" name="椭圆 76"/>
              <p:cNvSpPr/>
              <p:nvPr/>
            </p:nvSpPr>
            <p:spPr>
              <a:xfrm>
                <a:off x="1661309" y="1098045"/>
                <a:ext cx="621338" cy="621338"/>
              </a:xfrm>
              <a:prstGeom prst="ellipse">
                <a:avLst/>
              </a:prstGeom>
              <a:solidFill>
                <a:srgbClr val="00B0F0">
                  <a:alpha val="91000"/>
                </a:srgb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r>
                  <a:rPr lang="en-US" altLang="zh-CN" sz="2667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8" name="椭圆 77"/>
              <p:cNvSpPr/>
              <p:nvPr/>
            </p:nvSpPr>
            <p:spPr>
              <a:xfrm>
                <a:off x="1727856" y="1164592"/>
                <a:ext cx="488244" cy="488244"/>
              </a:xfrm>
              <a:prstGeom prst="ellipse">
                <a:avLst/>
              </a:pr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r>
                  <a:rPr lang="en-US" altLang="zh-CN" sz="2667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endParaRPr lang="zh-CN" altLang="en-US" sz="2667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85" name="文本框 84">
            <a:extLst>
              <a:ext uri="{FF2B5EF4-FFF2-40B4-BE49-F238E27FC236}">
                <a16:creationId xmlns:a16="http://schemas.microsoft.com/office/drawing/2014/main" id="{8A891458-EF29-4AE7-93EB-54E2D7F33F5C}"/>
              </a:ext>
            </a:extLst>
          </p:cNvPr>
          <p:cNvSpPr txBox="1"/>
          <p:nvPr/>
        </p:nvSpPr>
        <p:spPr>
          <a:xfrm>
            <a:off x="1236336" y="294013"/>
            <a:ext cx="9719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01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thinking of the activity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1B4531D4-15D0-453F-8A86-C073EBF9464C}"/>
              </a:ext>
            </a:extLst>
          </p:cNvPr>
          <p:cNvSpPr/>
          <p:nvPr/>
        </p:nvSpPr>
        <p:spPr>
          <a:xfrm>
            <a:off x="5344032" y="1001899"/>
            <a:ext cx="1503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E4701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Main staff</a:t>
            </a:r>
            <a:endParaRPr lang="zh-CN" altLang="en-US" sz="2000" b="1" dirty="0">
              <a:solidFill>
                <a:srgbClr val="E4701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40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组合 53"/>
          <p:cNvGrpSpPr/>
          <p:nvPr/>
        </p:nvGrpSpPr>
        <p:grpSpPr>
          <a:xfrm>
            <a:off x="3083986" y="1802464"/>
            <a:ext cx="2231271" cy="2072217"/>
            <a:chOff x="1951090" y="1054099"/>
            <a:chExt cx="1673453" cy="1554163"/>
          </a:xfrm>
        </p:grpSpPr>
        <p:sp>
          <p:nvSpPr>
            <p:cNvPr id="55" name="矩形 54"/>
            <p:cNvSpPr/>
            <p:nvPr/>
          </p:nvSpPr>
          <p:spPr>
            <a:xfrm>
              <a:off x="1951090" y="1054099"/>
              <a:ext cx="1673453" cy="155416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2508334" y="1411818"/>
              <a:ext cx="584323" cy="614545"/>
              <a:chOff x="2894226" y="1329844"/>
              <a:chExt cx="460376" cy="484187"/>
            </a:xfrm>
          </p:grpSpPr>
          <p:sp>
            <p:nvSpPr>
              <p:cNvPr id="57" name="Freeform 5"/>
              <p:cNvSpPr>
                <a:spLocks/>
              </p:cNvSpPr>
              <p:nvPr/>
            </p:nvSpPr>
            <p:spPr bwMode="auto">
              <a:xfrm>
                <a:off x="2894226" y="1329844"/>
                <a:ext cx="460375" cy="179388"/>
              </a:xfrm>
              <a:custGeom>
                <a:avLst/>
                <a:gdLst>
                  <a:gd name="T0" fmla="*/ 6 w 122"/>
                  <a:gd name="T1" fmla="*/ 47 h 47"/>
                  <a:gd name="T2" fmla="*/ 13 w 122"/>
                  <a:gd name="T3" fmla="*/ 45 h 47"/>
                  <a:gd name="T4" fmla="*/ 36 w 122"/>
                  <a:gd name="T5" fmla="*/ 43 h 47"/>
                  <a:gd name="T6" fmla="*/ 36 w 122"/>
                  <a:gd name="T7" fmla="*/ 43 h 47"/>
                  <a:gd name="T8" fmla="*/ 41 w 122"/>
                  <a:gd name="T9" fmla="*/ 32 h 47"/>
                  <a:gd name="T10" fmla="*/ 81 w 122"/>
                  <a:gd name="T11" fmla="*/ 32 h 47"/>
                  <a:gd name="T12" fmla="*/ 86 w 122"/>
                  <a:gd name="T13" fmla="*/ 43 h 47"/>
                  <a:gd name="T14" fmla="*/ 86 w 122"/>
                  <a:gd name="T15" fmla="*/ 43 h 47"/>
                  <a:gd name="T16" fmla="*/ 109 w 122"/>
                  <a:gd name="T17" fmla="*/ 45 h 47"/>
                  <a:gd name="T18" fmla="*/ 117 w 122"/>
                  <a:gd name="T19" fmla="*/ 47 h 47"/>
                  <a:gd name="T20" fmla="*/ 120 w 122"/>
                  <a:gd name="T21" fmla="*/ 37 h 47"/>
                  <a:gd name="T22" fmla="*/ 107 w 122"/>
                  <a:gd name="T23" fmla="*/ 14 h 47"/>
                  <a:gd name="T24" fmla="*/ 16 w 122"/>
                  <a:gd name="T25" fmla="*/ 14 h 47"/>
                  <a:gd name="T26" fmla="*/ 3 w 122"/>
                  <a:gd name="T27" fmla="*/ 37 h 47"/>
                  <a:gd name="T28" fmla="*/ 6 w 122"/>
                  <a:gd name="T29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2" h="47">
                    <a:moveTo>
                      <a:pt x="6" y="47"/>
                    </a:moveTo>
                    <a:cubicBezTo>
                      <a:pt x="8" y="46"/>
                      <a:pt x="10" y="45"/>
                      <a:pt x="13" y="45"/>
                    </a:cubicBezTo>
                    <a:cubicBezTo>
                      <a:pt x="21" y="44"/>
                      <a:pt x="28" y="44"/>
                      <a:pt x="36" y="43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5" y="38"/>
                      <a:pt x="37" y="33"/>
                      <a:pt x="41" y="32"/>
                    </a:cubicBezTo>
                    <a:cubicBezTo>
                      <a:pt x="54" y="28"/>
                      <a:pt x="68" y="28"/>
                      <a:pt x="81" y="32"/>
                    </a:cubicBezTo>
                    <a:cubicBezTo>
                      <a:pt x="85" y="33"/>
                      <a:pt x="88" y="38"/>
                      <a:pt x="86" y="43"/>
                    </a:cubicBezTo>
                    <a:cubicBezTo>
                      <a:pt x="86" y="43"/>
                      <a:pt x="86" y="43"/>
                      <a:pt x="86" y="43"/>
                    </a:cubicBezTo>
                    <a:cubicBezTo>
                      <a:pt x="94" y="44"/>
                      <a:pt x="102" y="44"/>
                      <a:pt x="109" y="45"/>
                    </a:cubicBezTo>
                    <a:cubicBezTo>
                      <a:pt x="112" y="45"/>
                      <a:pt x="115" y="46"/>
                      <a:pt x="117" y="47"/>
                    </a:cubicBezTo>
                    <a:cubicBezTo>
                      <a:pt x="118" y="43"/>
                      <a:pt x="119" y="40"/>
                      <a:pt x="120" y="37"/>
                    </a:cubicBezTo>
                    <a:cubicBezTo>
                      <a:pt x="122" y="29"/>
                      <a:pt x="117" y="18"/>
                      <a:pt x="107" y="14"/>
                    </a:cubicBezTo>
                    <a:cubicBezTo>
                      <a:pt x="77" y="0"/>
                      <a:pt x="46" y="0"/>
                      <a:pt x="16" y="14"/>
                    </a:cubicBezTo>
                    <a:cubicBezTo>
                      <a:pt x="6" y="18"/>
                      <a:pt x="0" y="29"/>
                      <a:pt x="3" y="37"/>
                    </a:cubicBezTo>
                    <a:cubicBezTo>
                      <a:pt x="4" y="40"/>
                      <a:pt x="5" y="43"/>
                      <a:pt x="6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auto">
              <a:xfrm>
                <a:off x="3064089" y="1550506"/>
                <a:ext cx="120650" cy="7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7"/>
              <p:cNvSpPr>
                <a:spLocks noEditPoints="1"/>
              </p:cNvSpPr>
              <p:nvPr/>
            </p:nvSpPr>
            <p:spPr bwMode="auto">
              <a:xfrm>
                <a:off x="2898989" y="1455256"/>
                <a:ext cx="455613" cy="358775"/>
              </a:xfrm>
              <a:custGeom>
                <a:avLst/>
                <a:gdLst>
                  <a:gd name="T0" fmla="*/ 120 w 121"/>
                  <a:gd name="T1" fmla="*/ 57 h 94"/>
                  <a:gd name="T2" fmla="*/ 121 w 121"/>
                  <a:gd name="T3" fmla="*/ 57 h 94"/>
                  <a:gd name="T4" fmla="*/ 94 w 121"/>
                  <a:gd name="T5" fmla="*/ 16 h 94"/>
                  <a:gd name="T6" fmla="*/ 80 w 121"/>
                  <a:gd name="T7" fmla="*/ 13 h 94"/>
                  <a:gd name="T8" fmla="*/ 80 w 121"/>
                  <a:gd name="T9" fmla="*/ 9 h 94"/>
                  <a:gd name="T10" fmla="*/ 73 w 121"/>
                  <a:gd name="T11" fmla="*/ 0 h 94"/>
                  <a:gd name="T12" fmla="*/ 66 w 121"/>
                  <a:gd name="T13" fmla="*/ 9 h 94"/>
                  <a:gd name="T14" fmla="*/ 66 w 121"/>
                  <a:gd name="T15" fmla="*/ 13 h 94"/>
                  <a:gd name="T16" fmla="*/ 64 w 121"/>
                  <a:gd name="T17" fmla="*/ 14 h 94"/>
                  <a:gd name="T18" fmla="*/ 57 w 121"/>
                  <a:gd name="T19" fmla="*/ 14 h 94"/>
                  <a:gd name="T20" fmla="*/ 54 w 121"/>
                  <a:gd name="T21" fmla="*/ 13 h 94"/>
                  <a:gd name="T22" fmla="*/ 54 w 121"/>
                  <a:gd name="T23" fmla="*/ 9 h 94"/>
                  <a:gd name="T24" fmla="*/ 47 w 121"/>
                  <a:gd name="T25" fmla="*/ 0 h 94"/>
                  <a:gd name="T26" fmla="*/ 41 w 121"/>
                  <a:gd name="T27" fmla="*/ 9 h 94"/>
                  <a:gd name="T28" fmla="*/ 41 w 121"/>
                  <a:gd name="T29" fmla="*/ 13 h 94"/>
                  <a:gd name="T30" fmla="*/ 26 w 121"/>
                  <a:gd name="T31" fmla="*/ 16 h 94"/>
                  <a:gd name="T32" fmla="*/ 0 w 121"/>
                  <a:gd name="T33" fmla="*/ 57 h 94"/>
                  <a:gd name="T34" fmla="*/ 0 w 121"/>
                  <a:gd name="T35" fmla="*/ 57 h 94"/>
                  <a:gd name="T36" fmla="*/ 0 w 121"/>
                  <a:gd name="T37" fmla="*/ 58 h 94"/>
                  <a:gd name="T38" fmla="*/ 0 w 121"/>
                  <a:gd name="T39" fmla="*/ 70 h 94"/>
                  <a:gd name="T40" fmla="*/ 6 w 121"/>
                  <a:gd name="T41" fmla="*/ 79 h 94"/>
                  <a:gd name="T42" fmla="*/ 6 w 121"/>
                  <a:gd name="T43" fmla="*/ 82 h 94"/>
                  <a:gd name="T44" fmla="*/ 13 w 121"/>
                  <a:gd name="T45" fmla="*/ 86 h 94"/>
                  <a:gd name="T46" fmla="*/ 18 w 121"/>
                  <a:gd name="T47" fmla="*/ 85 h 94"/>
                  <a:gd name="T48" fmla="*/ 102 w 121"/>
                  <a:gd name="T49" fmla="*/ 85 h 94"/>
                  <a:gd name="T50" fmla="*/ 107 w 121"/>
                  <a:gd name="T51" fmla="*/ 86 h 94"/>
                  <a:gd name="T52" fmla="*/ 114 w 121"/>
                  <a:gd name="T53" fmla="*/ 82 h 94"/>
                  <a:gd name="T54" fmla="*/ 114 w 121"/>
                  <a:gd name="T55" fmla="*/ 79 h 94"/>
                  <a:gd name="T56" fmla="*/ 120 w 121"/>
                  <a:gd name="T57" fmla="*/ 70 h 94"/>
                  <a:gd name="T58" fmla="*/ 121 w 121"/>
                  <a:gd name="T59" fmla="*/ 58 h 94"/>
                  <a:gd name="T60" fmla="*/ 120 w 121"/>
                  <a:gd name="T61" fmla="*/ 57 h 94"/>
                  <a:gd name="T62" fmla="*/ 60 w 121"/>
                  <a:gd name="T63" fmla="*/ 56 h 94"/>
                  <a:gd name="T64" fmla="*/ 33 w 121"/>
                  <a:gd name="T65" fmla="*/ 38 h 94"/>
                  <a:gd name="T66" fmla="*/ 60 w 121"/>
                  <a:gd name="T67" fmla="*/ 20 h 94"/>
                  <a:gd name="T68" fmla="*/ 87 w 121"/>
                  <a:gd name="T69" fmla="*/ 38 h 94"/>
                  <a:gd name="T70" fmla="*/ 60 w 121"/>
                  <a:gd name="T71" fmla="*/ 5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" h="94">
                    <a:moveTo>
                      <a:pt x="120" y="57"/>
                    </a:moveTo>
                    <a:cubicBezTo>
                      <a:pt x="121" y="57"/>
                      <a:pt x="121" y="57"/>
                      <a:pt x="121" y="57"/>
                    </a:cubicBezTo>
                    <a:cubicBezTo>
                      <a:pt x="121" y="57"/>
                      <a:pt x="105" y="21"/>
                      <a:pt x="94" y="16"/>
                    </a:cubicBezTo>
                    <a:cubicBezTo>
                      <a:pt x="91" y="14"/>
                      <a:pt x="85" y="14"/>
                      <a:pt x="80" y="13"/>
                    </a:cubicBezTo>
                    <a:cubicBezTo>
                      <a:pt x="80" y="9"/>
                      <a:pt x="80" y="9"/>
                      <a:pt x="80" y="9"/>
                    </a:cubicBezTo>
                    <a:cubicBezTo>
                      <a:pt x="80" y="4"/>
                      <a:pt x="77" y="0"/>
                      <a:pt x="73" y="0"/>
                    </a:cubicBezTo>
                    <a:cubicBezTo>
                      <a:pt x="69" y="0"/>
                      <a:pt x="66" y="4"/>
                      <a:pt x="66" y="9"/>
                    </a:cubicBezTo>
                    <a:cubicBezTo>
                      <a:pt x="66" y="13"/>
                      <a:pt x="66" y="13"/>
                      <a:pt x="66" y="13"/>
                    </a:cubicBezTo>
                    <a:cubicBezTo>
                      <a:pt x="65" y="13"/>
                      <a:pt x="64" y="13"/>
                      <a:pt x="64" y="14"/>
                    </a:cubicBezTo>
                    <a:cubicBezTo>
                      <a:pt x="57" y="14"/>
                      <a:pt x="57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4" y="4"/>
                      <a:pt x="51" y="0"/>
                      <a:pt x="47" y="0"/>
                    </a:cubicBezTo>
                    <a:cubicBezTo>
                      <a:pt x="44" y="0"/>
                      <a:pt x="41" y="4"/>
                      <a:pt x="41" y="9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35" y="14"/>
                      <a:pt x="30" y="14"/>
                      <a:pt x="26" y="16"/>
                    </a:cubicBezTo>
                    <a:cubicBezTo>
                      <a:pt x="15" y="21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8"/>
                      <a:pt x="0" y="58"/>
                    </a:cubicBezTo>
                    <a:cubicBezTo>
                      <a:pt x="0" y="62"/>
                      <a:pt x="0" y="66"/>
                      <a:pt x="0" y="70"/>
                    </a:cubicBezTo>
                    <a:cubicBezTo>
                      <a:pt x="1" y="73"/>
                      <a:pt x="3" y="76"/>
                      <a:pt x="6" y="79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6" y="84"/>
                      <a:pt x="9" y="86"/>
                      <a:pt x="13" y="86"/>
                    </a:cubicBezTo>
                    <a:cubicBezTo>
                      <a:pt x="15" y="86"/>
                      <a:pt x="17" y="86"/>
                      <a:pt x="18" y="85"/>
                    </a:cubicBezTo>
                    <a:cubicBezTo>
                      <a:pt x="46" y="94"/>
                      <a:pt x="75" y="94"/>
                      <a:pt x="102" y="85"/>
                    </a:cubicBezTo>
                    <a:cubicBezTo>
                      <a:pt x="104" y="86"/>
                      <a:pt x="105" y="86"/>
                      <a:pt x="107" y="86"/>
                    </a:cubicBezTo>
                    <a:cubicBezTo>
                      <a:pt x="111" y="86"/>
                      <a:pt x="114" y="84"/>
                      <a:pt x="114" y="82"/>
                    </a:cubicBezTo>
                    <a:cubicBezTo>
                      <a:pt x="114" y="79"/>
                      <a:pt x="114" y="79"/>
                      <a:pt x="114" y="79"/>
                    </a:cubicBezTo>
                    <a:cubicBezTo>
                      <a:pt x="117" y="76"/>
                      <a:pt x="120" y="73"/>
                      <a:pt x="120" y="70"/>
                    </a:cubicBezTo>
                    <a:cubicBezTo>
                      <a:pt x="120" y="66"/>
                      <a:pt x="120" y="62"/>
                      <a:pt x="121" y="58"/>
                    </a:cubicBezTo>
                    <a:cubicBezTo>
                      <a:pt x="121" y="58"/>
                      <a:pt x="121" y="57"/>
                      <a:pt x="120" y="57"/>
                    </a:cubicBezTo>
                    <a:close/>
                    <a:moveTo>
                      <a:pt x="60" y="56"/>
                    </a:moveTo>
                    <a:cubicBezTo>
                      <a:pt x="45" y="56"/>
                      <a:pt x="33" y="48"/>
                      <a:pt x="33" y="38"/>
                    </a:cubicBezTo>
                    <a:cubicBezTo>
                      <a:pt x="33" y="28"/>
                      <a:pt x="45" y="20"/>
                      <a:pt x="60" y="20"/>
                    </a:cubicBezTo>
                    <a:cubicBezTo>
                      <a:pt x="75" y="20"/>
                      <a:pt x="87" y="28"/>
                      <a:pt x="87" y="38"/>
                    </a:cubicBezTo>
                    <a:cubicBezTo>
                      <a:pt x="87" y="48"/>
                      <a:pt x="75" y="56"/>
                      <a:pt x="60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777309" y="1802463"/>
            <a:ext cx="2231271" cy="2072217"/>
            <a:chOff x="221082" y="1054099"/>
            <a:chExt cx="1673453" cy="1554163"/>
          </a:xfrm>
        </p:grpSpPr>
        <p:sp>
          <p:nvSpPr>
            <p:cNvPr id="61" name="矩形 60"/>
            <p:cNvSpPr/>
            <p:nvPr/>
          </p:nvSpPr>
          <p:spPr>
            <a:xfrm>
              <a:off x="221082" y="1054099"/>
              <a:ext cx="1673453" cy="1554163"/>
            </a:xfrm>
            <a:prstGeom prst="rect">
              <a:avLst/>
            </a:prstGeom>
            <a:solidFill>
              <a:srgbClr val="FA70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563279" y="2147560"/>
              <a:ext cx="1144655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7"/>
              <a:r>
                <a:rPr lang="en-US" altLang="zh-CN" sz="1600" b="1" spc="133" dirty="0">
                  <a:solidFill>
                    <a:prstClr val="white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Add a title</a:t>
              </a:r>
              <a:endParaRPr lang="zh-CN" altLang="en-US" sz="1600" dirty="0">
                <a:solidFill>
                  <a:prstClr val="white"/>
                </a:solidFill>
              </a:endParaRPr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917638" y="1349853"/>
              <a:ext cx="406313" cy="716075"/>
              <a:chOff x="809841" y="1322657"/>
              <a:chExt cx="320676" cy="565151"/>
            </a:xfrm>
          </p:grpSpPr>
          <p:sp>
            <p:nvSpPr>
              <p:cNvPr id="64" name="Freeform 8"/>
              <p:cNvSpPr>
                <a:spLocks/>
              </p:cNvSpPr>
              <p:nvPr/>
            </p:nvSpPr>
            <p:spPr bwMode="auto">
              <a:xfrm>
                <a:off x="877888" y="1552576"/>
                <a:ext cx="38100" cy="84138"/>
              </a:xfrm>
              <a:custGeom>
                <a:avLst/>
                <a:gdLst>
                  <a:gd name="T0" fmla="*/ 0 w 10"/>
                  <a:gd name="T1" fmla="*/ 5 h 22"/>
                  <a:gd name="T2" fmla="*/ 0 w 10"/>
                  <a:gd name="T3" fmla="*/ 17 h 22"/>
                  <a:gd name="T4" fmla="*/ 5 w 10"/>
                  <a:gd name="T5" fmla="*/ 22 h 22"/>
                  <a:gd name="T6" fmla="*/ 10 w 10"/>
                  <a:gd name="T7" fmla="*/ 17 h 22"/>
                  <a:gd name="T8" fmla="*/ 10 w 10"/>
                  <a:gd name="T9" fmla="*/ 5 h 22"/>
                  <a:gd name="T10" fmla="*/ 5 w 10"/>
                  <a:gd name="T11" fmla="*/ 0 h 22"/>
                  <a:gd name="T12" fmla="*/ 0 w 10"/>
                  <a:gd name="T13" fmla="*/ 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2">
                    <a:moveTo>
                      <a:pt x="0" y="5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20"/>
                      <a:pt x="2" y="22"/>
                      <a:pt x="5" y="22"/>
                    </a:cubicBezTo>
                    <a:cubicBezTo>
                      <a:pt x="8" y="22"/>
                      <a:pt x="10" y="20"/>
                      <a:pt x="10" y="1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2"/>
                      <a:pt x="8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Freeform 9"/>
              <p:cNvSpPr>
                <a:spLocks/>
              </p:cNvSpPr>
              <p:nvPr/>
            </p:nvSpPr>
            <p:spPr bwMode="auto">
              <a:xfrm>
                <a:off x="938429" y="1322657"/>
                <a:ext cx="192088" cy="92075"/>
              </a:xfrm>
              <a:custGeom>
                <a:avLst/>
                <a:gdLst>
                  <a:gd name="T0" fmla="*/ 47 w 51"/>
                  <a:gd name="T1" fmla="*/ 1 h 24"/>
                  <a:gd name="T2" fmla="*/ 44 w 51"/>
                  <a:gd name="T3" fmla="*/ 1 h 24"/>
                  <a:gd name="T4" fmla="*/ 44 w 51"/>
                  <a:gd name="T5" fmla="*/ 4 h 24"/>
                  <a:gd name="T6" fmla="*/ 46 w 51"/>
                  <a:gd name="T7" fmla="*/ 13 h 24"/>
                  <a:gd name="T8" fmla="*/ 37 w 51"/>
                  <a:gd name="T9" fmla="*/ 19 h 24"/>
                  <a:gd name="T10" fmla="*/ 23 w 51"/>
                  <a:gd name="T11" fmla="*/ 10 h 24"/>
                  <a:gd name="T12" fmla="*/ 10 w 51"/>
                  <a:gd name="T13" fmla="*/ 2 h 24"/>
                  <a:gd name="T14" fmla="*/ 4 w 51"/>
                  <a:gd name="T15" fmla="*/ 5 h 24"/>
                  <a:gd name="T16" fmla="*/ 2 w 51"/>
                  <a:gd name="T17" fmla="*/ 10 h 24"/>
                  <a:gd name="T18" fmla="*/ 0 w 51"/>
                  <a:gd name="T19" fmla="*/ 12 h 24"/>
                  <a:gd name="T20" fmla="*/ 0 w 51"/>
                  <a:gd name="T21" fmla="*/ 22 h 24"/>
                  <a:gd name="T22" fmla="*/ 2 w 51"/>
                  <a:gd name="T23" fmla="*/ 24 h 24"/>
                  <a:gd name="T24" fmla="*/ 4 w 51"/>
                  <a:gd name="T25" fmla="*/ 24 h 24"/>
                  <a:gd name="T26" fmla="*/ 6 w 51"/>
                  <a:gd name="T27" fmla="*/ 22 h 24"/>
                  <a:gd name="T28" fmla="*/ 6 w 51"/>
                  <a:gd name="T29" fmla="*/ 12 h 24"/>
                  <a:gd name="T30" fmla="*/ 5 w 51"/>
                  <a:gd name="T31" fmla="*/ 10 h 24"/>
                  <a:gd name="T32" fmla="*/ 7 w 51"/>
                  <a:gd name="T33" fmla="*/ 7 h 24"/>
                  <a:gd name="T34" fmla="*/ 10 w 51"/>
                  <a:gd name="T35" fmla="*/ 6 h 24"/>
                  <a:gd name="T36" fmla="*/ 20 w 51"/>
                  <a:gd name="T37" fmla="*/ 13 h 24"/>
                  <a:gd name="T38" fmla="*/ 37 w 51"/>
                  <a:gd name="T39" fmla="*/ 23 h 24"/>
                  <a:gd name="T40" fmla="*/ 49 w 51"/>
                  <a:gd name="T41" fmla="*/ 14 h 24"/>
                  <a:gd name="T42" fmla="*/ 47 w 51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1" h="24">
                    <a:moveTo>
                      <a:pt x="47" y="1"/>
                    </a:moveTo>
                    <a:cubicBezTo>
                      <a:pt x="46" y="1"/>
                      <a:pt x="45" y="0"/>
                      <a:pt x="44" y="1"/>
                    </a:cubicBezTo>
                    <a:cubicBezTo>
                      <a:pt x="43" y="2"/>
                      <a:pt x="43" y="3"/>
                      <a:pt x="44" y="4"/>
                    </a:cubicBezTo>
                    <a:cubicBezTo>
                      <a:pt x="46" y="6"/>
                      <a:pt x="47" y="10"/>
                      <a:pt x="46" y="13"/>
                    </a:cubicBezTo>
                    <a:cubicBezTo>
                      <a:pt x="44" y="17"/>
                      <a:pt x="41" y="19"/>
                      <a:pt x="37" y="19"/>
                    </a:cubicBezTo>
                    <a:cubicBezTo>
                      <a:pt x="32" y="20"/>
                      <a:pt x="27" y="15"/>
                      <a:pt x="23" y="10"/>
                    </a:cubicBezTo>
                    <a:cubicBezTo>
                      <a:pt x="19" y="6"/>
                      <a:pt x="15" y="2"/>
                      <a:pt x="10" y="2"/>
                    </a:cubicBezTo>
                    <a:cubicBezTo>
                      <a:pt x="8" y="2"/>
                      <a:pt x="6" y="3"/>
                      <a:pt x="4" y="5"/>
                    </a:cubicBezTo>
                    <a:cubicBezTo>
                      <a:pt x="3" y="6"/>
                      <a:pt x="2" y="8"/>
                      <a:pt x="2" y="10"/>
                    </a:cubicBezTo>
                    <a:cubicBezTo>
                      <a:pt x="1" y="11"/>
                      <a:pt x="0" y="11"/>
                      <a:pt x="0" y="1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3"/>
                      <a:pt x="1" y="24"/>
                      <a:pt x="2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5" y="24"/>
                      <a:pt x="6" y="23"/>
                      <a:pt x="6" y="2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1"/>
                      <a:pt x="6" y="11"/>
                      <a:pt x="5" y="10"/>
                    </a:cubicBezTo>
                    <a:cubicBezTo>
                      <a:pt x="5" y="9"/>
                      <a:pt x="6" y="8"/>
                      <a:pt x="7" y="7"/>
                    </a:cubicBezTo>
                    <a:cubicBezTo>
                      <a:pt x="8" y="6"/>
                      <a:pt x="9" y="6"/>
                      <a:pt x="10" y="6"/>
                    </a:cubicBezTo>
                    <a:cubicBezTo>
                      <a:pt x="13" y="6"/>
                      <a:pt x="17" y="9"/>
                      <a:pt x="20" y="13"/>
                    </a:cubicBezTo>
                    <a:cubicBezTo>
                      <a:pt x="25" y="18"/>
                      <a:pt x="31" y="24"/>
                      <a:pt x="37" y="23"/>
                    </a:cubicBezTo>
                    <a:cubicBezTo>
                      <a:pt x="43" y="22"/>
                      <a:pt x="47" y="19"/>
                      <a:pt x="49" y="14"/>
                    </a:cubicBezTo>
                    <a:cubicBezTo>
                      <a:pt x="51" y="10"/>
                      <a:pt x="50" y="5"/>
                      <a:pt x="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 10"/>
              <p:cNvSpPr>
                <a:spLocks noEditPoints="1"/>
              </p:cNvSpPr>
              <p:nvPr/>
            </p:nvSpPr>
            <p:spPr bwMode="auto">
              <a:xfrm>
                <a:off x="809841" y="1425844"/>
                <a:ext cx="279400" cy="461964"/>
              </a:xfrm>
              <a:custGeom>
                <a:avLst/>
                <a:gdLst>
                  <a:gd name="T0" fmla="*/ 40 w 74"/>
                  <a:gd name="T1" fmla="*/ 0 h 121"/>
                  <a:gd name="T2" fmla="*/ 40 w 74"/>
                  <a:gd name="T3" fmla="*/ 26 h 121"/>
                  <a:gd name="T4" fmla="*/ 47 w 74"/>
                  <a:gd name="T5" fmla="*/ 35 h 121"/>
                  <a:gd name="T6" fmla="*/ 47 w 74"/>
                  <a:gd name="T7" fmla="*/ 36 h 121"/>
                  <a:gd name="T8" fmla="*/ 66 w 74"/>
                  <a:gd name="T9" fmla="*/ 41 h 121"/>
                  <a:gd name="T10" fmla="*/ 68 w 74"/>
                  <a:gd name="T11" fmla="*/ 43 h 121"/>
                  <a:gd name="T12" fmla="*/ 68 w 74"/>
                  <a:gd name="T13" fmla="*/ 45 h 121"/>
                  <a:gd name="T14" fmla="*/ 64 w 74"/>
                  <a:gd name="T15" fmla="*/ 47 h 121"/>
                  <a:gd name="T16" fmla="*/ 47 w 74"/>
                  <a:gd name="T17" fmla="*/ 42 h 121"/>
                  <a:gd name="T18" fmla="*/ 47 w 74"/>
                  <a:gd name="T19" fmla="*/ 47 h 121"/>
                  <a:gd name="T20" fmla="*/ 37 w 74"/>
                  <a:gd name="T21" fmla="*/ 56 h 121"/>
                  <a:gd name="T22" fmla="*/ 28 w 74"/>
                  <a:gd name="T23" fmla="*/ 47 h 121"/>
                  <a:gd name="T24" fmla="*/ 28 w 74"/>
                  <a:gd name="T25" fmla="*/ 42 h 121"/>
                  <a:gd name="T26" fmla="*/ 10 w 74"/>
                  <a:gd name="T27" fmla="*/ 47 h 121"/>
                  <a:gd name="T28" fmla="*/ 6 w 74"/>
                  <a:gd name="T29" fmla="*/ 45 h 121"/>
                  <a:gd name="T30" fmla="*/ 6 w 74"/>
                  <a:gd name="T31" fmla="*/ 43 h 121"/>
                  <a:gd name="T32" fmla="*/ 8 w 74"/>
                  <a:gd name="T33" fmla="*/ 41 h 121"/>
                  <a:gd name="T34" fmla="*/ 28 w 74"/>
                  <a:gd name="T35" fmla="*/ 36 h 121"/>
                  <a:gd name="T36" fmla="*/ 28 w 74"/>
                  <a:gd name="T37" fmla="*/ 35 h 121"/>
                  <a:gd name="T38" fmla="*/ 34 w 74"/>
                  <a:gd name="T39" fmla="*/ 26 h 121"/>
                  <a:gd name="T40" fmla="*/ 34 w 74"/>
                  <a:gd name="T41" fmla="*/ 0 h 121"/>
                  <a:gd name="T42" fmla="*/ 0 w 74"/>
                  <a:gd name="T43" fmla="*/ 37 h 121"/>
                  <a:gd name="T44" fmla="*/ 0 w 74"/>
                  <a:gd name="T45" fmla="*/ 84 h 121"/>
                  <a:gd name="T46" fmla="*/ 37 w 74"/>
                  <a:gd name="T47" fmla="*/ 121 h 121"/>
                  <a:gd name="T48" fmla="*/ 74 w 74"/>
                  <a:gd name="T49" fmla="*/ 84 h 121"/>
                  <a:gd name="T50" fmla="*/ 74 w 74"/>
                  <a:gd name="T51" fmla="*/ 37 h 121"/>
                  <a:gd name="T52" fmla="*/ 40 w 74"/>
                  <a:gd name="T53" fmla="*/ 0 h 121"/>
                  <a:gd name="T54" fmla="*/ 39 w 74"/>
                  <a:gd name="T55" fmla="*/ 114 h 121"/>
                  <a:gd name="T56" fmla="*/ 6 w 74"/>
                  <a:gd name="T57" fmla="*/ 81 h 121"/>
                  <a:gd name="T58" fmla="*/ 6 w 74"/>
                  <a:gd name="T59" fmla="*/ 81 h 121"/>
                  <a:gd name="T60" fmla="*/ 43 w 74"/>
                  <a:gd name="T61" fmla="*/ 111 h 121"/>
                  <a:gd name="T62" fmla="*/ 59 w 74"/>
                  <a:gd name="T63" fmla="*/ 106 h 121"/>
                  <a:gd name="T64" fmla="*/ 39 w 74"/>
                  <a:gd name="T65" fmla="*/ 11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4" h="121">
                    <a:moveTo>
                      <a:pt x="40" y="0"/>
                    </a:moveTo>
                    <a:cubicBezTo>
                      <a:pt x="40" y="26"/>
                      <a:pt x="40" y="26"/>
                      <a:pt x="40" y="26"/>
                    </a:cubicBezTo>
                    <a:cubicBezTo>
                      <a:pt x="44" y="27"/>
                      <a:pt x="47" y="30"/>
                      <a:pt x="47" y="35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53" y="37"/>
                      <a:pt x="60" y="39"/>
                      <a:pt x="66" y="41"/>
                    </a:cubicBezTo>
                    <a:cubicBezTo>
                      <a:pt x="67" y="41"/>
                      <a:pt x="68" y="42"/>
                      <a:pt x="68" y="43"/>
                    </a:cubicBezTo>
                    <a:cubicBezTo>
                      <a:pt x="69" y="43"/>
                      <a:pt x="69" y="44"/>
                      <a:pt x="68" y="45"/>
                    </a:cubicBezTo>
                    <a:cubicBezTo>
                      <a:pt x="68" y="47"/>
                      <a:pt x="66" y="47"/>
                      <a:pt x="64" y="47"/>
                    </a:cubicBezTo>
                    <a:cubicBezTo>
                      <a:pt x="59" y="45"/>
                      <a:pt x="53" y="43"/>
                      <a:pt x="47" y="42"/>
                    </a:cubicBezTo>
                    <a:cubicBezTo>
                      <a:pt x="47" y="47"/>
                      <a:pt x="47" y="47"/>
                      <a:pt x="47" y="47"/>
                    </a:cubicBezTo>
                    <a:cubicBezTo>
                      <a:pt x="47" y="52"/>
                      <a:pt x="42" y="56"/>
                      <a:pt x="37" y="56"/>
                    </a:cubicBezTo>
                    <a:cubicBezTo>
                      <a:pt x="32" y="56"/>
                      <a:pt x="28" y="52"/>
                      <a:pt x="28" y="47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1" y="43"/>
                      <a:pt x="15" y="45"/>
                      <a:pt x="10" y="47"/>
                    </a:cubicBezTo>
                    <a:cubicBezTo>
                      <a:pt x="8" y="47"/>
                      <a:pt x="6" y="47"/>
                      <a:pt x="6" y="45"/>
                    </a:cubicBezTo>
                    <a:cubicBezTo>
                      <a:pt x="5" y="44"/>
                      <a:pt x="6" y="43"/>
                      <a:pt x="6" y="43"/>
                    </a:cubicBezTo>
                    <a:cubicBezTo>
                      <a:pt x="6" y="42"/>
                      <a:pt x="7" y="41"/>
                      <a:pt x="8" y="41"/>
                    </a:cubicBezTo>
                    <a:cubicBezTo>
                      <a:pt x="14" y="39"/>
                      <a:pt x="21" y="37"/>
                      <a:pt x="28" y="36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28" y="30"/>
                      <a:pt x="30" y="27"/>
                      <a:pt x="34" y="26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5" y="2"/>
                      <a:pt x="0" y="18"/>
                      <a:pt x="0" y="37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105"/>
                      <a:pt x="17" y="121"/>
                      <a:pt x="37" y="121"/>
                    </a:cubicBezTo>
                    <a:cubicBezTo>
                      <a:pt x="57" y="121"/>
                      <a:pt x="74" y="105"/>
                      <a:pt x="74" y="84"/>
                    </a:cubicBezTo>
                    <a:cubicBezTo>
                      <a:pt x="74" y="37"/>
                      <a:pt x="74" y="37"/>
                      <a:pt x="74" y="37"/>
                    </a:cubicBezTo>
                    <a:cubicBezTo>
                      <a:pt x="74" y="18"/>
                      <a:pt x="59" y="2"/>
                      <a:pt x="40" y="0"/>
                    </a:cubicBezTo>
                    <a:close/>
                    <a:moveTo>
                      <a:pt x="39" y="114"/>
                    </a:moveTo>
                    <a:cubicBezTo>
                      <a:pt x="20" y="114"/>
                      <a:pt x="6" y="99"/>
                      <a:pt x="6" y="81"/>
                    </a:cubicBezTo>
                    <a:cubicBezTo>
                      <a:pt x="6" y="81"/>
                      <a:pt x="6" y="81"/>
                      <a:pt x="6" y="81"/>
                    </a:cubicBezTo>
                    <a:cubicBezTo>
                      <a:pt x="9" y="99"/>
                      <a:pt x="25" y="112"/>
                      <a:pt x="43" y="111"/>
                    </a:cubicBezTo>
                    <a:cubicBezTo>
                      <a:pt x="49" y="111"/>
                      <a:pt x="55" y="109"/>
                      <a:pt x="59" y="106"/>
                    </a:cubicBezTo>
                    <a:cubicBezTo>
                      <a:pt x="54" y="111"/>
                      <a:pt x="47" y="114"/>
                      <a:pt x="39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67" name="组合 66"/>
          <p:cNvGrpSpPr/>
          <p:nvPr/>
        </p:nvGrpSpPr>
        <p:grpSpPr>
          <a:xfrm>
            <a:off x="6902057" y="4043974"/>
            <a:ext cx="2231271" cy="2072217"/>
            <a:chOff x="5411106" y="3013528"/>
            <a:chExt cx="1673453" cy="1554163"/>
          </a:xfrm>
        </p:grpSpPr>
        <p:sp>
          <p:nvSpPr>
            <p:cNvPr id="68" name="矩形 67"/>
            <p:cNvSpPr/>
            <p:nvPr/>
          </p:nvSpPr>
          <p:spPr>
            <a:xfrm>
              <a:off x="5411106" y="3013528"/>
              <a:ext cx="1673453" cy="1554163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5905961" y="3452044"/>
              <a:ext cx="803811" cy="530736"/>
              <a:chOff x="5842000" y="3514726"/>
              <a:chExt cx="579438" cy="382588"/>
            </a:xfrm>
          </p:grpSpPr>
          <p:sp>
            <p:nvSpPr>
              <p:cNvPr id="70" name="Freeform 14"/>
              <p:cNvSpPr>
                <a:spLocks/>
              </p:cNvSpPr>
              <p:nvPr/>
            </p:nvSpPr>
            <p:spPr bwMode="auto">
              <a:xfrm>
                <a:off x="5929313" y="3514726"/>
                <a:ext cx="492125" cy="301625"/>
              </a:xfrm>
              <a:custGeom>
                <a:avLst/>
                <a:gdLst>
                  <a:gd name="T0" fmla="*/ 127 w 131"/>
                  <a:gd name="T1" fmla="*/ 0 h 79"/>
                  <a:gd name="T2" fmla="*/ 3 w 131"/>
                  <a:gd name="T3" fmla="*/ 0 h 79"/>
                  <a:gd name="T4" fmla="*/ 0 w 131"/>
                  <a:gd name="T5" fmla="*/ 4 h 79"/>
                  <a:gd name="T6" fmla="*/ 3 w 131"/>
                  <a:gd name="T7" fmla="*/ 7 h 79"/>
                  <a:gd name="T8" fmla="*/ 124 w 131"/>
                  <a:gd name="T9" fmla="*/ 7 h 79"/>
                  <a:gd name="T10" fmla="*/ 124 w 131"/>
                  <a:gd name="T11" fmla="*/ 75 h 79"/>
                  <a:gd name="T12" fmla="*/ 127 w 131"/>
                  <a:gd name="T13" fmla="*/ 79 h 79"/>
                  <a:gd name="T14" fmla="*/ 131 w 131"/>
                  <a:gd name="T15" fmla="*/ 75 h 79"/>
                  <a:gd name="T16" fmla="*/ 131 w 131"/>
                  <a:gd name="T17" fmla="*/ 4 h 79"/>
                  <a:gd name="T18" fmla="*/ 127 w 131"/>
                  <a:gd name="T19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1" h="79">
                    <a:moveTo>
                      <a:pt x="127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7"/>
                      <a:pt x="3" y="7"/>
                    </a:cubicBezTo>
                    <a:cubicBezTo>
                      <a:pt x="124" y="7"/>
                      <a:pt x="124" y="7"/>
                      <a:pt x="124" y="7"/>
                    </a:cubicBezTo>
                    <a:cubicBezTo>
                      <a:pt x="124" y="75"/>
                      <a:pt x="124" y="75"/>
                      <a:pt x="124" y="75"/>
                    </a:cubicBezTo>
                    <a:cubicBezTo>
                      <a:pt x="124" y="77"/>
                      <a:pt x="125" y="79"/>
                      <a:pt x="127" y="79"/>
                    </a:cubicBezTo>
                    <a:cubicBezTo>
                      <a:pt x="129" y="79"/>
                      <a:pt x="131" y="77"/>
                      <a:pt x="131" y="75"/>
                    </a:cubicBezTo>
                    <a:cubicBezTo>
                      <a:pt x="131" y="4"/>
                      <a:pt x="131" y="4"/>
                      <a:pt x="131" y="4"/>
                    </a:cubicBezTo>
                    <a:cubicBezTo>
                      <a:pt x="131" y="2"/>
                      <a:pt x="129" y="0"/>
                      <a:pt x="1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15"/>
              <p:cNvSpPr>
                <a:spLocks/>
              </p:cNvSpPr>
              <p:nvPr/>
            </p:nvSpPr>
            <p:spPr bwMode="auto">
              <a:xfrm>
                <a:off x="5891213" y="3552826"/>
                <a:ext cx="493713" cy="298450"/>
              </a:xfrm>
              <a:custGeom>
                <a:avLst/>
                <a:gdLst>
                  <a:gd name="T0" fmla="*/ 127 w 131"/>
                  <a:gd name="T1" fmla="*/ 0 h 78"/>
                  <a:gd name="T2" fmla="*/ 3 w 131"/>
                  <a:gd name="T3" fmla="*/ 0 h 78"/>
                  <a:gd name="T4" fmla="*/ 0 w 131"/>
                  <a:gd name="T5" fmla="*/ 3 h 78"/>
                  <a:gd name="T6" fmla="*/ 3 w 131"/>
                  <a:gd name="T7" fmla="*/ 7 h 78"/>
                  <a:gd name="T8" fmla="*/ 123 w 131"/>
                  <a:gd name="T9" fmla="*/ 7 h 78"/>
                  <a:gd name="T10" fmla="*/ 123 w 131"/>
                  <a:gd name="T11" fmla="*/ 75 h 78"/>
                  <a:gd name="T12" fmla="*/ 127 w 131"/>
                  <a:gd name="T13" fmla="*/ 78 h 78"/>
                  <a:gd name="T14" fmla="*/ 131 w 131"/>
                  <a:gd name="T15" fmla="*/ 75 h 78"/>
                  <a:gd name="T16" fmla="*/ 131 w 131"/>
                  <a:gd name="T17" fmla="*/ 3 h 78"/>
                  <a:gd name="T18" fmla="*/ 127 w 131"/>
                  <a:gd name="T1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1" h="78">
                    <a:moveTo>
                      <a:pt x="127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1" y="7"/>
                      <a:pt x="3" y="7"/>
                    </a:cubicBezTo>
                    <a:cubicBezTo>
                      <a:pt x="123" y="7"/>
                      <a:pt x="123" y="7"/>
                      <a:pt x="123" y="7"/>
                    </a:cubicBezTo>
                    <a:cubicBezTo>
                      <a:pt x="123" y="75"/>
                      <a:pt x="123" y="75"/>
                      <a:pt x="123" y="75"/>
                    </a:cubicBezTo>
                    <a:cubicBezTo>
                      <a:pt x="123" y="77"/>
                      <a:pt x="125" y="78"/>
                      <a:pt x="127" y="78"/>
                    </a:cubicBezTo>
                    <a:cubicBezTo>
                      <a:pt x="129" y="78"/>
                      <a:pt x="131" y="77"/>
                      <a:pt x="131" y="75"/>
                    </a:cubicBezTo>
                    <a:cubicBezTo>
                      <a:pt x="131" y="3"/>
                      <a:pt x="131" y="3"/>
                      <a:pt x="131" y="3"/>
                    </a:cubicBezTo>
                    <a:cubicBezTo>
                      <a:pt x="131" y="1"/>
                      <a:pt x="129" y="0"/>
                      <a:pt x="1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16"/>
              <p:cNvSpPr>
                <a:spLocks noEditPoints="1"/>
              </p:cNvSpPr>
              <p:nvPr/>
            </p:nvSpPr>
            <p:spPr bwMode="auto">
              <a:xfrm>
                <a:off x="5842000" y="3587751"/>
                <a:ext cx="504825" cy="309563"/>
              </a:xfrm>
              <a:custGeom>
                <a:avLst/>
                <a:gdLst>
                  <a:gd name="T0" fmla="*/ 129 w 134"/>
                  <a:gd name="T1" fmla="*/ 0 h 81"/>
                  <a:gd name="T2" fmla="*/ 5 w 134"/>
                  <a:gd name="T3" fmla="*/ 0 h 81"/>
                  <a:gd name="T4" fmla="*/ 0 w 134"/>
                  <a:gd name="T5" fmla="*/ 5 h 81"/>
                  <a:gd name="T6" fmla="*/ 0 w 134"/>
                  <a:gd name="T7" fmla="*/ 76 h 81"/>
                  <a:gd name="T8" fmla="*/ 5 w 134"/>
                  <a:gd name="T9" fmla="*/ 81 h 81"/>
                  <a:gd name="T10" fmla="*/ 129 w 134"/>
                  <a:gd name="T11" fmla="*/ 81 h 81"/>
                  <a:gd name="T12" fmla="*/ 134 w 134"/>
                  <a:gd name="T13" fmla="*/ 76 h 81"/>
                  <a:gd name="T14" fmla="*/ 134 w 134"/>
                  <a:gd name="T15" fmla="*/ 5 h 81"/>
                  <a:gd name="T16" fmla="*/ 129 w 134"/>
                  <a:gd name="T17" fmla="*/ 0 h 81"/>
                  <a:gd name="T18" fmla="*/ 124 w 134"/>
                  <a:gd name="T19" fmla="*/ 72 h 81"/>
                  <a:gd name="T20" fmla="*/ 10 w 134"/>
                  <a:gd name="T21" fmla="*/ 72 h 81"/>
                  <a:gd name="T22" fmla="*/ 10 w 134"/>
                  <a:gd name="T23" fmla="*/ 10 h 81"/>
                  <a:gd name="T24" fmla="*/ 124 w 134"/>
                  <a:gd name="T25" fmla="*/ 10 h 81"/>
                  <a:gd name="T26" fmla="*/ 124 w 134"/>
                  <a:gd name="T27" fmla="*/ 7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4" h="81">
                    <a:moveTo>
                      <a:pt x="129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9"/>
                      <a:pt x="2" y="81"/>
                      <a:pt x="5" y="81"/>
                    </a:cubicBezTo>
                    <a:cubicBezTo>
                      <a:pt x="129" y="81"/>
                      <a:pt x="129" y="81"/>
                      <a:pt x="129" y="81"/>
                    </a:cubicBezTo>
                    <a:cubicBezTo>
                      <a:pt x="131" y="81"/>
                      <a:pt x="134" y="79"/>
                      <a:pt x="134" y="76"/>
                    </a:cubicBezTo>
                    <a:cubicBezTo>
                      <a:pt x="134" y="5"/>
                      <a:pt x="134" y="5"/>
                      <a:pt x="134" y="5"/>
                    </a:cubicBezTo>
                    <a:cubicBezTo>
                      <a:pt x="134" y="2"/>
                      <a:pt x="131" y="0"/>
                      <a:pt x="129" y="0"/>
                    </a:cubicBezTo>
                    <a:close/>
                    <a:moveTo>
                      <a:pt x="124" y="72"/>
                    </a:moveTo>
                    <a:cubicBezTo>
                      <a:pt x="10" y="72"/>
                      <a:pt x="10" y="72"/>
                      <a:pt x="10" y="72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24" y="10"/>
                      <a:pt x="124" y="10"/>
                      <a:pt x="124" y="10"/>
                    </a:cubicBezTo>
                    <a:lnTo>
                      <a:pt x="124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17"/>
              <p:cNvSpPr>
                <a:spLocks/>
              </p:cNvSpPr>
              <p:nvPr/>
            </p:nvSpPr>
            <p:spPr bwMode="auto">
              <a:xfrm>
                <a:off x="6061075" y="3683001"/>
                <a:ext cx="66675" cy="122238"/>
              </a:xfrm>
              <a:custGeom>
                <a:avLst/>
                <a:gdLst>
                  <a:gd name="T0" fmla="*/ 8 w 18"/>
                  <a:gd name="T1" fmla="*/ 23 h 32"/>
                  <a:gd name="T2" fmla="*/ 1 w 18"/>
                  <a:gd name="T3" fmla="*/ 22 h 32"/>
                  <a:gd name="T4" fmla="*/ 0 w 18"/>
                  <a:gd name="T5" fmla="*/ 26 h 32"/>
                  <a:gd name="T6" fmla="*/ 7 w 18"/>
                  <a:gd name="T7" fmla="*/ 28 h 32"/>
                  <a:gd name="T8" fmla="*/ 7 w 18"/>
                  <a:gd name="T9" fmla="*/ 32 h 32"/>
                  <a:gd name="T10" fmla="*/ 11 w 18"/>
                  <a:gd name="T11" fmla="*/ 32 h 32"/>
                  <a:gd name="T12" fmla="*/ 11 w 18"/>
                  <a:gd name="T13" fmla="*/ 28 h 32"/>
                  <a:gd name="T14" fmla="*/ 18 w 18"/>
                  <a:gd name="T15" fmla="*/ 20 h 32"/>
                  <a:gd name="T16" fmla="*/ 11 w 18"/>
                  <a:gd name="T17" fmla="*/ 13 h 32"/>
                  <a:gd name="T18" fmla="*/ 6 w 18"/>
                  <a:gd name="T19" fmla="*/ 10 h 32"/>
                  <a:gd name="T20" fmla="*/ 10 w 18"/>
                  <a:gd name="T21" fmla="*/ 8 h 32"/>
                  <a:gd name="T22" fmla="*/ 15 w 18"/>
                  <a:gd name="T23" fmla="*/ 9 h 32"/>
                  <a:gd name="T24" fmla="*/ 17 w 18"/>
                  <a:gd name="T25" fmla="*/ 5 h 32"/>
                  <a:gd name="T26" fmla="*/ 11 w 18"/>
                  <a:gd name="T27" fmla="*/ 3 h 32"/>
                  <a:gd name="T28" fmla="*/ 11 w 18"/>
                  <a:gd name="T29" fmla="*/ 0 h 32"/>
                  <a:gd name="T30" fmla="*/ 7 w 18"/>
                  <a:gd name="T31" fmla="*/ 0 h 32"/>
                  <a:gd name="T32" fmla="*/ 7 w 18"/>
                  <a:gd name="T33" fmla="*/ 4 h 32"/>
                  <a:gd name="T34" fmla="*/ 0 w 18"/>
                  <a:gd name="T35" fmla="*/ 10 h 32"/>
                  <a:gd name="T36" fmla="*/ 7 w 18"/>
                  <a:gd name="T37" fmla="*/ 18 h 32"/>
                  <a:gd name="T38" fmla="*/ 12 w 18"/>
                  <a:gd name="T39" fmla="*/ 21 h 32"/>
                  <a:gd name="T40" fmla="*/ 8 w 18"/>
                  <a:gd name="T41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" h="32">
                    <a:moveTo>
                      <a:pt x="8" y="23"/>
                    </a:moveTo>
                    <a:cubicBezTo>
                      <a:pt x="5" y="23"/>
                      <a:pt x="3" y="23"/>
                      <a:pt x="1" y="22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2" y="27"/>
                      <a:pt x="4" y="28"/>
                      <a:pt x="7" y="28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5" y="27"/>
                      <a:pt x="18" y="24"/>
                      <a:pt x="18" y="20"/>
                    </a:cubicBezTo>
                    <a:cubicBezTo>
                      <a:pt x="18" y="17"/>
                      <a:pt x="16" y="15"/>
                      <a:pt x="11" y="13"/>
                    </a:cubicBezTo>
                    <a:cubicBezTo>
                      <a:pt x="8" y="12"/>
                      <a:pt x="6" y="11"/>
                      <a:pt x="6" y="10"/>
                    </a:cubicBezTo>
                    <a:cubicBezTo>
                      <a:pt x="6" y="9"/>
                      <a:pt x="7" y="8"/>
                      <a:pt x="10" y="8"/>
                    </a:cubicBezTo>
                    <a:cubicBezTo>
                      <a:pt x="13" y="8"/>
                      <a:pt x="14" y="8"/>
                      <a:pt x="15" y="9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5" y="4"/>
                      <a:pt x="13" y="3"/>
                      <a:pt x="11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3" y="4"/>
                      <a:pt x="0" y="7"/>
                      <a:pt x="0" y="10"/>
                    </a:cubicBezTo>
                    <a:cubicBezTo>
                      <a:pt x="0" y="14"/>
                      <a:pt x="3" y="16"/>
                      <a:pt x="7" y="18"/>
                    </a:cubicBezTo>
                    <a:cubicBezTo>
                      <a:pt x="10" y="19"/>
                      <a:pt x="12" y="20"/>
                      <a:pt x="12" y="21"/>
                    </a:cubicBezTo>
                    <a:cubicBezTo>
                      <a:pt x="12" y="23"/>
                      <a:pt x="10" y="23"/>
                      <a:pt x="8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Oval 18"/>
              <p:cNvSpPr>
                <a:spLocks noChangeArrowheads="1"/>
              </p:cNvSpPr>
              <p:nvPr/>
            </p:nvSpPr>
            <p:spPr bwMode="auto">
              <a:xfrm>
                <a:off x="6199188" y="3721101"/>
                <a:ext cx="41275" cy="4286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Oval 19"/>
              <p:cNvSpPr>
                <a:spLocks noChangeArrowheads="1"/>
              </p:cNvSpPr>
              <p:nvPr/>
            </p:nvSpPr>
            <p:spPr bwMode="auto">
              <a:xfrm>
                <a:off x="5946775" y="3721101"/>
                <a:ext cx="42863" cy="4286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20"/>
              <p:cNvSpPr>
                <a:spLocks noEditPoints="1"/>
              </p:cNvSpPr>
              <p:nvPr/>
            </p:nvSpPr>
            <p:spPr bwMode="auto">
              <a:xfrm>
                <a:off x="5891213" y="3636963"/>
                <a:ext cx="406400" cy="211138"/>
              </a:xfrm>
              <a:custGeom>
                <a:avLst/>
                <a:gdLst>
                  <a:gd name="T0" fmla="*/ 2 w 108"/>
                  <a:gd name="T1" fmla="*/ 48 h 55"/>
                  <a:gd name="T2" fmla="*/ 8 w 108"/>
                  <a:gd name="T3" fmla="*/ 53 h 55"/>
                  <a:gd name="T4" fmla="*/ 8 w 108"/>
                  <a:gd name="T5" fmla="*/ 54 h 55"/>
                  <a:gd name="T6" fmla="*/ 9 w 108"/>
                  <a:gd name="T7" fmla="*/ 55 h 55"/>
                  <a:gd name="T8" fmla="*/ 10 w 108"/>
                  <a:gd name="T9" fmla="*/ 55 h 55"/>
                  <a:gd name="T10" fmla="*/ 98 w 108"/>
                  <a:gd name="T11" fmla="*/ 55 h 55"/>
                  <a:gd name="T12" fmla="*/ 99 w 108"/>
                  <a:gd name="T13" fmla="*/ 55 h 55"/>
                  <a:gd name="T14" fmla="*/ 100 w 108"/>
                  <a:gd name="T15" fmla="*/ 53 h 55"/>
                  <a:gd name="T16" fmla="*/ 105 w 108"/>
                  <a:gd name="T17" fmla="*/ 48 h 55"/>
                  <a:gd name="T18" fmla="*/ 106 w 108"/>
                  <a:gd name="T19" fmla="*/ 48 h 55"/>
                  <a:gd name="T20" fmla="*/ 107 w 108"/>
                  <a:gd name="T21" fmla="*/ 47 h 55"/>
                  <a:gd name="T22" fmla="*/ 108 w 108"/>
                  <a:gd name="T23" fmla="*/ 46 h 55"/>
                  <a:gd name="T24" fmla="*/ 108 w 108"/>
                  <a:gd name="T25" fmla="*/ 9 h 55"/>
                  <a:gd name="T26" fmla="*/ 107 w 108"/>
                  <a:gd name="T27" fmla="*/ 8 h 55"/>
                  <a:gd name="T28" fmla="*/ 106 w 108"/>
                  <a:gd name="T29" fmla="*/ 8 h 55"/>
                  <a:gd name="T30" fmla="*/ 100 w 108"/>
                  <a:gd name="T31" fmla="*/ 2 h 55"/>
                  <a:gd name="T32" fmla="*/ 98 w 108"/>
                  <a:gd name="T33" fmla="*/ 2 h 55"/>
                  <a:gd name="T34" fmla="*/ 100 w 108"/>
                  <a:gd name="T35" fmla="*/ 2 h 55"/>
                  <a:gd name="T36" fmla="*/ 99 w 108"/>
                  <a:gd name="T37" fmla="*/ 1 h 55"/>
                  <a:gd name="T38" fmla="*/ 98 w 108"/>
                  <a:gd name="T39" fmla="*/ 0 h 55"/>
                  <a:gd name="T40" fmla="*/ 10 w 108"/>
                  <a:gd name="T41" fmla="*/ 0 h 55"/>
                  <a:gd name="T42" fmla="*/ 9 w 108"/>
                  <a:gd name="T43" fmla="*/ 1 h 55"/>
                  <a:gd name="T44" fmla="*/ 8 w 108"/>
                  <a:gd name="T45" fmla="*/ 2 h 55"/>
                  <a:gd name="T46" fmla="*/ 2 w 108"/>
                  <a:gd name="T47" fmla="*/ 8 h 55"/>
                  <a:gd name="T48" fmla="*/ 1 w 108"/>
                  <a:gd name="T49" fmla="*/ 8 h 55"/>
                  <a:gd name="T50" fmla="*/ 0 w 108"/>
                  <a:gd name="T51" fmla="*/ 9 h 55"/>
                  <a:gd name="T52" fmla="*/ 0 w 108"/>
                  <a:gd name="T53" fmla="*/ 46 h 55"/>
                  <a:gd name="T54" fmla="*/ 1 w 108"/>
                  <a:gd name="T55" fmla="*/ 47 h 55"/>
                  <a:gd name="T56" fmla="*/ 2 w 108"/>
                  <a:gd name="T57" fmla="*/ 48 h 55"/>
                  <a:gd name="T58" fmla="*/ 88 w 108"/>
                  <a:gd name="T59" fmla="*/ 19 h 55"/>
                  <a:gd name="T60" fmla="*/ 96 w 108"/>
                  <a:gd name="T61" fmla="*/ 28 h 55"/>
                  <a:gd name="T62" fmla="*/ 88 w 108"/>
                  <a:gd name="T63" fmla="*/ 36 h 55"/>
                  <a:gd name="T64" fmla="*/ 79 w 108"/>
                  <a:gd name="T65" fmla="*/ 28 h 55"/>
                  <a:gd name="T66" fmla="*/ 88 w 108"/>
                  <a:gd name="T67" fmla="*/ 19 h 55"/>
                  <a:gd name="T68" fmla="*/ 54 w 108"/>
                  <a:gd name="T69" fmla="*/ 7 h 55"/>
                  <a:gd name="T70" fmla="*/ 75 w 108"/>
                  <a:gd name="T71" fmla="*/ 28 h 55"/>
                  <a:gd name="T72" fmla="*/ 54 w 108"/>
                  <a:gd name="T73" fmla="*/ 48 h 55"/>
                  <a:gd name="T74" fmla="*/ 33 w 108"/>
                  <a:gd name="T75" fmla="*/ 28 h 55"/>
                  <a:gd name="T76" fmla="*/ 54 w 108"/>
                  <a:gd name="T77" fmla="*/ 7 h 55"/>
                  <a:gd name="T78" fmla="*/ 20 w 108"/>
                  <a:gd name="T79" fmla="*/ 19 h 55"/>
                  <a:gd name="T80" fmla="*/ 29 w 108"/>
                  <a:gd name="T81" fmla="*/ 28 h 55"/>
                  <a:gd name="T82" fmla="*/ 20 w 108"/>
                  <a:gd name="T83" fmla="*/ 36 h 55"/>
                  <a:gd name="T84" fmla="*/ 12 w 108"/>
                  <a:gd name="T85" fmla="*/ 28 h 55"/>
                  <a:gd name="T86" fmla="*/ 20 w 108"/>
                  <a:gd name="T87" fmla="*/ 1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8" h="55">
                    <a:moveTo>
                      <a:pt x="2" y="48"/>
                    </a:moveTo>
                    <a:cubicBezTo>
                      <a:pt x="5" y="47"/>
                      <a:pt x="8" y="50"/>
                      <a:pt x="8" y="53"/>
                    </a:cubicBezTo>
                    <a:cubicBezTo>
                      <a:pt x="8" y="53"/>
                      <a:pt x="8" y="54"/>
                      <a:pt x="8" y="54"/>
                    </a:cubicBezTo>
                    <a:cubicBezTo>
                      <a:pt x="8" y="54"/>
                      <a:pt x="8" y="55"/>
                      <a:pt x="9" y="55"/>
                    </a:cubicBezTo>
                    <a:cubicBezTo>
                      <a:pt x="9" y="55"/>
                      <a:pt x="9" y="55"/>
                      <a:pt x="10" y="55"/>
                    </a:cubicBezTo>
                    <a:cubicBezTo>
                      <a:pt x="98" y="55"/>
                      <a:pt x="98" y="55"/>
                      <a:pt x="98" y="55"/>
                    </a:cubicBezTo>
                    <a:cubicBezTo>
                      <a:pt x="99" y="55"/>
                      <a:pt x="99" y="55"/>
                      <a:pt x="99" y="55"/>
                    </a:cubicBezTo>
                    <a:cubicBezTo>
                      <a:pt x="99" y="54"/>
                      <a:pt x="100" y="54"/>
                      <a:pt x="100" y="53"/>
                    </a:cubicBezTo>
                    <a:cubicBezTo>
                      <a:pt x="100" y="50"/>
                      <a:pt x="102" y="48"/>
                      <a:pt x="105" y="48"/>
                    </a:cubicBezTo>
                    <a:cubicBezTo>
                      <a:pt x="106" y="48"/>
                      <a:pt x="106" y="48"/>
                      <a:pt x="106" y="48"/>
                    </a:cubicBezTo>
                    <a:cubicBezTo>
                      <a:pt x="107" y="48"/>
                      <a:pt x="107" y="48"/>
                      <a:pt x="107" y="47"/>
                    </a:cubicBezTo>
                    <a:cubicBezTo>
                      <a:pt x="108" y="47"/>
                      <a:pt x="108" y="47"/>
                      <a:pt x="108" y="46"/>
                    </a:cubicBezTo>
                    <a:cubicBezTo>
                      <a:pt x="108" y="9"/>
                      <a:pt x="108" y="9"/>
                      <a:pt x="108" y="9"/>
                    </a:cubicBezTo>
                    <a:cubicBezTo>
                      <a:pt x="108" y="9"/>
                      <a:pt x="108" y="8"/>
                      <a:pt x="107" y="8"/>
                    </a:cubicBezTo>
                    <a:cubicBezTo>
                      <a:pt x="107" y="8"/>
                      <a:pt x="107" y="8"/>
                      <a:pt x="106" y="8"/>
                    </a:cubicBezTo>
                    <a:cubicBezTo>
                      <a:pt x="103" y="8"/>
                      <a:pt x="100" y="6"/>
                      <a:pt x="100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0" y="1"/>
                      <a:pt x="100" y="1"/>
                      <a:pt x="99" y="1"/>
                    </a:cubicBezTo>
                    <a:cubicBezTo>
                      <a:pt x="99" y="0"/>
                      <a:pt x="99" y="0"/>
                      <a:pt x="98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1"/>
                      <a:pt x="9" y="1"/>
                    </a:cubicBezTo>
                    <a:cubicBezTo>
                      <a:pt x="8" y="1"/>
                      <a:pt x="8" y="2"/>
                      <a:pt x="8" y="2"/>
                    </a:cubicBezTo>
                    <a:cubicBezTo>
                      <a:pt x="8" y="6"/>
                      <a:pt x="5" y="8"/>
                      <a:pt x="2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0" y="9"/>
                      <a:pt x="0" y="9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7"/>
                      <a:pt x="0" y="47"/>
                      <a:pt x="1" y="47"/>
                    </a:cubicBezTo>
                    <a:cubicBezTo>
                      <a:pt x="1" y="48"/>
                      <a:pt x="1" y="48"/>
                      <a:pt x="2" y="48"/>
                    </a:cubicBezTo>
                    <a:close/>
                    <a:moveTo>
                      <a:pt x="88" y="19"/>
                    </a:moveTo>
                    <a:cubicBezTo>
                      <a:pt x="92" y="19"/>
                      <a:pt x="96" y="23"/>
                      <a:pt x="96" y="28"/>
                    </a:cubicBezTo>
                    <a:cubicBezTo>
                      <a:pt x="96" y="32"/>
                      <a:pt x="92" y="36"/>
                      <a:pt x="88" y="36"/>
                    </a:cubicBezTo>
                    <a:cubicBezTo>
                      <a:pt x="83" y="36"/>
                      <a:pt x="79" y="32"/>
                      <a:pt x="79" y="28"/>
                    </a:cubicBezTo>
                    <a:cubicBezTo>
                      <a:pt x="79" y="23"/>
                      <a:pt x="83" y="19"/>
                      <a:pt x="88" y="19"/>
                    </a:cubicBezTo>
                    <a:close/>
                    <a:moveTo>
                      <a:pt x="54" y="7"/>
                    </a:moveTo>
                    <a:cubicBezTo>
                      <a:pt x="65" y="7"/>
                      <a:pt x="75" y="16"/>
                      <a:pt x="75" y="28"/>
                    </a:cubicBezTo>
                    <a:cubicBezTo>
                      <a:pt x="75" y="39"/>
                      <a:pt x="65" y="48"/>
                      <a:pt x="54" y="48"/>
                    </a:cubicBezTo>
                    <a:cubicBezTo>
                      <a:pt x="42" y="48"/>
                      <a:pt x="33" y="39"/>
                      <a:pt x="33" y="28"/>
                    </a:cubicBezTo>
                    <a:cubicBezTo>
                      <a:pt x="33" y="16"/>
                      <a:pt x="42" y="7"/>
                      <a:pt x="54" y="7"/>
                    </a:cubicBezTo>
                    <a:close/>
                    <a:moveTo>
                      <a:pt x="20" y="19"/>
                    </a:moveTo>
                    <a:cubicBezTo>
                      <a:pt x="25" y="19"/>
                      <a:pt x="29" y="23"/>
                      <a:pt x="29" y="28"/>
                    </a:cubicBezTo>
                    <a:cubicBezTo>
                      <a:pt x="29" y="32"/>
                      <a:pt x="25" y="36"/>
                      <a:pt x="20" y="36"/>
                    </a:cubicBezTo>
                    <a:cubicBezTo>
                      <a:pt x="16" y="36"/>
                      <a:pt x="12" y="32"/>
                      <a:pt x="12" y="28"/>
                    </a:cubicBezTo>
                    <a:cubicBezTo>
                      <a:pt x="12" y="23"/>
                      <a:pt x="16" y="19"/>
                      <a:pt x="20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9208734" y="4043974"/>
            <a:ext cx="2231271" cy="2072217"/>
            <a:chOff x="7141114" y="3013528"/>
            <a:chExt cx="1673453" cy="1554163"/>
          </a:xfrm>
        </p:grpSpPr>
        <p:sp>
          <p:nvSpPr>
            <p:cNvPr id="78" name="矩形 77"/>
            <p:cNvSpPr/>
            <p:nvPr/>
          </p:nvSpPr>
          <p:spPr>
            <a:xfrm>
              <a:off x="7141114" y="3013528"/>
              <a:ext cx="1673453" cy="1554163"/>
            </a:xfrm>
            <a:prstGeom prst="rect">
              <a:avLst/>
            </a:prstGeom>
            <a:solidFill>
              <a:srgbClr val="E470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79" name="组合 78"/>
            <p:cNvGrpSpPr/>
            <p:nvPr/>
          </p:nvGrpSpPr>
          <p:grpSpPr>
            <a:xfrm>
              <a:off x="7645815" y="3281445"/>
              <a:ext cx="702250" cy="702250"/>
              <a:chOff x="8051800" y="3355389"/>
              <a:chExt cx="546100" cy="546100"/>
            </a:xfrm>
          </p:grpSpPr>
          <p:sp>
            <p:nvSpPr>
              <p:cNvPr id="80" name="Freeform 21"/>
              <p:cNvSpPr>
                <a:spLocks noEditPoints="1"/>
              </p:cNvSpPr>
              <p:nvPr/>
            </p:nvSpPr>
            <p:spPr bwMode="auto">
              <a:xfrm>
                <a:off x="8386763" y="3548063"/>
                <a:ext cx="71438" cy="69850"/>
              </a:xfrm>
              <a:custGeom>
                <a:avLst/>
                <a:gdLst>
                  <a:gd name="T0" fmla="*/ 9 w 19"/>
                  <a:gd name="T1" fmla="*/ 18 h 18"/>
                  <a:gd name="T2" fmla="*/ 13 w 19"/>
                  <a:gd name="T3" fmla="*/ 17 h 18"/>
                  <a:gd name="T4" fmla="*/ 16 w 19"/>
                  <a:gd name="T5" fmla="*/ 5 h 18"/>
                  <a:gd name="T6" fmla="*/ 5 w 19"/>
                  <a:gd name="T7" fmla="*/ 2 h 18"/>
                  <a:gd name="T8" fmla="*/ 1 w 19"/>
                  <a:gd name="T9" fmla="*/ 7 h 18"/>
                  <a:gd name="T10" fmla="*/ 1 w 19"/>
                  <a:gd name="T11" fmla="*/ 14 h 18"/>
                  <a:gd name="T12" fmla="*/ 9 w 19"/>
                  <a:gd name="T13" fmla="*/ 18 h 18"/>
                  <a:gd name="T14" fmla="*/ 3 w 19"/>
                  <a:gd name="T15" fmla="*/ 8 h 18"/>
                  <a:gd name="T16" fmla="*/ 6 w 19"/>
                  <a:gd name="T17" fmla="*/ 5 h 18"/>
                  <a:gd name="T18" fmla="*/ 9 w 19"/>
                  <a:gd name="T19" fmla="*/ 4 h 18"/>
                  <a:gd name="T20" fmla="*/ 14 w 19"/>
                  <a:gd name="T21" fmla="*/ 7 h 18"/>
                  <a:gd name="T22" fmla="*/ 12 w 19"/>
                  <a:gd name="T23" fmla="*/ 14 h 18"/>
                  <a:gd name="T24" fmla="*/ 4 w 19"/>
                  <a:gd name="T25" fmla="*/ 12 h 18"/>
                  <a:gd name="T26" fmla="*/ 3 w 19"/>
                  <a:gd name="T27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18">
                    <a:moveTo>
                      <a:pt x="9" y="18"/>
                    </a:moveTo>
                    <a:cubicBezTo>
                      <a:pt x="10" y="18"/>
                      <a:pt x="12" y="18"/>
                      <a:pt x="13" y="17"/>
                    </a:cubicBezTo>
                    <a:cubicBezTo>
                      <a:pt x="17" y="15"/>
                      <a:pt x="19" y="9"/>
                      <a:pt x="16" y="5"/>
                    </a:cubicBezTo>
                    <a:cubicBezTo>
                      <a:pt x="14" y="1"/>
                      <a:pt x="9" y="0"/>
                      <a:pt x="5" y="2"/>
                    </a:cubicBezTo>
                    <a:cubicBezTo>
                      <a:pt x="3" y="3"/>
                      <a:pt x="1" y="5"/>
                      <a:pt x="1" y="7"/>
                    </a:cubicBezTo>
                    <a:cubicBezTo>
                      <a:pt x="0" y="9"/>
                      <a:pt x="0" y="12"/>
                      <a:pt x="1" y="14"/>
                    </a:cubicBezTo>
                    <a:cubicBezTo>
                      <a:pt x="3" y="16"/>
                      <a:pt x="6" y="18"/>
                      <a:pt x="9" y="18"/>
                    </a:cubicBezTo>
                    <a:close/>
                    <a:moveTo>
                      <a:pt x="3" y="8"/>
                    </a:moveTo>
                    <a:cubicBezTo>
                      <a:pt x="4" y="7"/>
                      <a:pt x="5" y="5"/>
                      <a:pt x="6" y="5"/>
                    </a:cubicBezTo>
                    <a:cubicBezTo>
                      <a:pt x="7" y="4"/>
                      <a:pt x="8" y="4"/>
                      <a:pt x="9" y="4"/>
                    </a:cubicBezTo>
                    <a:cubicBezTo>
                      <a:pt x="11" y="4"/>
                      <a:pt x="13" y="5"/>
                      <a:pt x="14" y="7"/>
                    </a:cubicBezTo>
                    <a:cubicBezTo>
                      <a:pt x="15" y="9"/>
                      <a:pt x="14" y="13"/>
                      <a:pt x="12" y="14"/>
                    </a:cubicBezTo>
                    <a:cubicBezTo>
                      <a:pt x="9" y="16"/>
                      <a:pt x="5" y="15"/>
                      <a:pt x="4" y="12"/>
                    </a:cubicBezTo>
                    <a:cubicBezTo>
                      <a:pt x="3" y="11"/>
                      <a:pt x="3" y="9"/>
                      <a:pt x="3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 22"/>
              <p:cNvSpPr>
                <a:spLocks noEditPoints="1"/>
              </p:cNvSpPr>
              <p:nvPr/>
            </p:nvSpPr>
            <p:spPr bwMode="auto">
              <a:xfrm>
                <a:off x="8051800" y="3355389"/>
                <a:ext cx="546100" cy="546100"/>
              </a:xfrm>
              <a:custGeom>
                <a:avLst/>
                <a:gdLst>
                  <a:gd name="T0" fmla="*/ 22 w 145"/>
                  <a:gd name="T1" fmla="*/ 47 h 143"/>
                  <a:gd name="T2" fmla="*/ 100 w 145"/>
                  <a:gd name="T3" fmla="*/ 143 h 143"/>
                  <a:gd name="T4" fmla="*/ 143 w 145"/>
                  <a:gd name="T5" fmla="*/ 71 h 143"/>
                  <a:gd name="T6" fmla="*/ 104 w 145"/>
                  <a:gd name="T7" fmla="*/ 27 h 143"/>
                  <a:gd name="T8" fmla="*/ 100 w 145"/>
                  <a:gd name="T9" fmla="*/ 61 h 143"/>
                  <a:gd name="T10" fmla="*/ 42 w 145"/>
                  <a:gd name="T11" fmla="*/ 61 h 143"/>
                  <a:gd name="T12" fmla="*/ 91 w 145"/>
                  <a:gd name="T13" fmla="*/ 75 h 143"/>
                  <a:gd name="T14" fmla="*/ 92 w 145"/>
                  <a:gd name="T15" fmla="*/ 79 h 143"/>
                  <a:gd name="T16" fmla="*/ 94 w 145"/>
                  <a:gd name="T17" fmla="*/ 120 h 143"/>
                  <a:gd name="T18" fmla="*/ 93 w 145"/>
                  <a:gd name="T19" fmla="*/ 128 h 143"/>
                  <a:gd name="T20" fmla="*/ 19 w 145"/>
                  <a:gd name="T21" fmla="*/ 91 h 143"/>
                  <a:gd name="T22" fmla="*/ 17 w 145"/>
                  <a:gd name="T23" fmla="*/ 76 h 143"/>
                  <a:gd name="T24" fmla="*/ 20 w 145"/>
                  <a:gd name="T25" fmla="*/ 80 h 143"/>
                  <a:gd name="T26" fmla="*/ 20 w 145"/>
                  <a:gd name="T27" fmla="*/ 99 h 143"/>
                  <a:gd name="T28" fmla="*/ 19 w 145"/>
                  <a:gd name="T29" fmla="*/ 102 h 143"/>
                  <a:gd name="T30" fmla="*/ 17 w 145"/>
                  <a:gd name="T31" fmla="*/ 104 h 143"/>
                  <a:gd name="T32" fmla="*/ 19 w 145"/>
                  <a:gd name="T33" fmla="*/ 119 h 143"/>
                  <a:gd name="T34" fmla="*/ 20 w 145"/>
                  <a:gd name="T35" fmla="*/ 123 h 143"/>
                  <a:gd name="T36" fmla="*/ 19 w 145"/>
                  <a:gd name="T37" fmla="*/ 129 h 143"/>
                  <a:gd name="T38" fmla="*/ 72 w 145"/>
                  <a:gd name="T39" fmla="*/ 77 h 143"/>
                  <a:gd name="T40" fmla="*/ 77 w 145"/>
                  <a:gd name="T41" fmla="*/ 77 h 143"/>
                  <a:gd name="T42" fmla="*/ 73 w 145"/>
                  <a:gd name="T43" fmla="*/ 127 h 143"/>
                  <a:gd name="T44" fmla="*/ 65 w 145"/>
                  <a:gd name="T45" fmla="*/ 129 h 143"/>
                  <a:gd name="T46" fmla="*/ 67 w 145"/>
                  <a:gd name="T47" fmla="*/ 77 h 143"/>
                  <a:gd name="T48" fmla="*/ 69 w 145"/>
                  <a:gd name="T49" fmla="*/ 76 h 143"/>
                  <a:gd name="T50" fmla="*/ 54 w 145"/>
                  <a:gd name="T51" fmla="*/ 127 h 143"/>
                  <a:gd name="T52" fmla="*/ 53 w 145"/>
                  <a:gd name="T53" fmla="*/ 77 h 143"/>
                  <a:gd name="T54" fmla="*/ 58 w 145"/>
                  <a:gd name="T55" fmla="*/ 77 h 143"/>
                  <a:gd name="T56" fmla="*/ 46 w 145"/>
                  <a:gd name="T57" fmla="*/ 126 h 143"/>
                  <a:gd name="T58" fmla="*/ 42 w 145"/>
                  <a:gd name="T59" fmla="*/ 76 h 143"/>
                  <a:gd name="T60" fmla="*/ 43 w 145"/>
                  <a:gd name="T61" fmla="*/ 127 h 143"/>
                  <a:gd name="T62" fmla="*/ 41 w 145"/>
                  <a:gd name="T63" fmla="*/ 126 h 143"/>
                  <a:gd name="T64" fmla="*/ 84 w 145"/>
                  <a:gd name="T65" fmla="*/ 126 h 143"/>
                  <a:gd name="T66" fmla="*/ 80 w 145"/>
                  <a:gd name="T67" fmla="*/ 76 h 143"/>
                  <a:gd name="T68" fmla="*/ 82 w 145"/>
                  <a:gd name="T69" fmla="*/ 77 h 143"/>
                  <a:gd name="T70" fmla="*/ 64 w 145"/>
                  <a:gd name="T71" fmla="*/ 56 h 143"/>
                  <a:gd name="T72" fmla="*/ 59 w 145"/>
                  <a:gd name="T73" fmla="*/ 61 h 143"/>
                  <a:gd name="T74" fmla="*/ 34 w 145"/>
                  <a:gd name="T75" fmla="*/ 75 h 143"/>
                  <a:gd name="T76" fmla="*/ 27 w 145"/>
                  <a:gd name="T77" fmla="*/ 129 h 143"/>
                  <a:gd name="T78" fmla="*/ 29 w 145"/>
                  <a:gd name="T79" fmla="*/ 77 h 143"/>
                  <a:gd name="T80" fmla="*/ 31 w 145"/>
                  <a:gd name="T81" fmla="*/ 76 h 143"/>
                  <a:gd name="T82" fmla="*/ 12 w 145"/>
                  <a:gd name="T83" fmla="*/ 59 h 143"/>
                  <a:gd name="T84" fmla="*/ 110 w 145"/>
                  <a:gd name="T85" fmla="*/ 112 h 143"/>
                  <a:gd name="T86" fmla="*/ 92 w 145"/>
                  <a:gd name="T87" fmla="*/ 117 h 143"/>
                  <a:gd name="T88" fmla="*/ 89 w 145"/>
                  <a:gd name="T89" fmla="*/ 85 h 143"/>
                  <a:gd name="T90" fmla="*/ 110 w 145"/>
                  <a:gd name="T91" fmla="*/ 82 h 143"/>
                  <a:gd name="T92" fmla="*/ 117 w 145"/>
                  <a:gd name="T93" fmla="*/ 87 h 143"/>
                  <a:gd name="T94" fmla="*/ 97 w 145"/>
                  <a:gd name="T95" fmla="*/ 108 h 143"/>
                  <a:gd name="T96" fmla="*/ 103 w 145"/>
                  <a:gd name="T97" fmla="*/ 97 h 143"/>
                  <a:gd name="T98" fmla="*/ 112 w 145"/>
                  <a:gd name="T99" fmla="*/ 78 h 143"/>
                  <a:gd name="T100" fmla="*/ 123 w 145"/>
                  <a:gd name="T101" fmla="*/ 59 h 143"/>
                  <a:gd name="T102" fmla="*/ 105 w 145"/>
                  <a:gd name="T103" fmla="*/ 24 h 143"/>
                  <a:gd name="T104" fmla="*/ 94 w 145"/>
                  <a:gd name="T105" fmla="*/ 23 h 143"/>
                  <a:gd name="T106" fmla="*/ 38 w 145"/>
                  <a:gd name="T107" fmla="*/ 54 h 143"/>
                  <a:gd name="T108" fmla="*/ 103 w 145"/>
                  <a:gd name="T109" fmla="*/ 1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5" h="143">
                    <a:moveTo>
                      <a:pt x="144" y="65"/>
                    </a:moveTo>
                    <a:cubicBezTo>
                      <a:pt x="109" y="3"/>
                      <a:pt x="109" y="3"/>
                      <a:pt x="109" y="3"/>
                    </a:cubicBezTo>
                    <a:cubicBezTo>
                      <a:pt x="107" y="1"/>
                      <a:pt x="104" y="0"/>
                      <a:pt x="102" y="1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2" y="47"/>
                      <a:pt x="22" y="47"/>
                      <a:pt x="22" y="47"/>
                    </a:cubicBezTo>
                    <a:cubicBezTo>
                      <a:pt x="21" y="47"/>
                      <a:pt x="12" y="47"/>
                      <a:pt x="5" y="52"/>
                    </a:cubicBezTo>
                    <a:cubicBezTo>
                      <a:pt x="2" y="56"/>
                      <a:pt x="0" y="60"/>
                      <a:pt x="0" y="65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41"/>
                      <a:pt x="2" y="143"/>
                      <a:pt x="5" y="143"/>
                    </a:cubicBezTo>
                    <a:cubicBezTo>
                      <a:pt x="100" y="143"/>
                      <a:pt x="100" y="143"/>
                      <a:pt x="100" y="143"/>
                    </a:cubicBezTo>
                    <a:cubicBezTo>
                      <a:pt x="104" y="143"/>
                      <a:pt x="107" y="141"/>
                      <a:pt x="110" y="138"/>
                    </a:cubicBezTo>
                    <a:cubicBezTo>
                      <a:pt x="120" y="136"/>
                      <a:pt x="127" y="128"/>
                      <a:pt x="127" y="118"/>
                    </a:cubicBezTo>
                    <a:cubicBezTo>
                      <a:pt x="127" y="117"/>
                      <a:pt x="127" y="117"/>
                      <a:pt x="127" y="117"/>
                    </a:cubicBezTo>
                    <a:cubicBezTo>
                      <a:pt x="127" y="80"/>
                      <a:pt x="127" y="80"/>
                      <a:pt x="127" y="80"/>
                    </a:cubicBezTo>
                    <a:cubicBezTo>
                      <a:pt x="143" y="71"/>
                      <a:pt x="143" y="71"/>
                      <a:pt x="143" y="71"/>
                    </a:cubicBezTo>
                    <a:cubicBezTo>
                      <a:pt x="144" y="70"/>
                      <a:pt x="145" y="69"/>
                      <a:pt x="145" y="68"/>
                    </a:cubicBezTo>
                    <a:cubicBezTo>
                      <a:pt x="145" y="67"/>
                      <a:pt x="145" y="66"/>
                      <a:pt x="144" y="65"/>
                    </a:cubicBezTo>
                    <a:close/>
                    <a:moveTo>
                      <a:pt x="41" y="55"/>
                    </a:moveTo>
                    <a:cubicBezTo>
                      <a:pt x="93" y="25"/>
                      <a:pt x="93" y="25"/>
                      <a:pt x="93" y="25"/>
                    </a:cubicBezTo>
                    <a:cubicBezTo>
                      <a:pt x="96" y="28"/>
                      <a:pt x="101" y="29"/>
                      <a:pt x="104" y="27"/>
                    </a:cubicBezTo>
                    <a:cubicBezTo>
                      <a:pt x="121" y="56"/>
                      <a:pt x="121" y="56"/>
                      <a:pt x="121" y="56"/>
                    </a:cubicBezTo>
                    <a:cubicBezTo>
                      <a:pt x="118" y="59"/>
                      <a:pt x="117" y="63"/>
                      <a:pt x="118" y="67"/>
                    </a:cubicBezTo>
                    <a:cubicBezTo>
                      <a:pt x="112" y="71"/>
                      <a:pt x="112" y="71"/>
                      <a:pt x="112" y="71"/>
                    </a:cubicBezTo>
                    <a:cubicBezTo>
                      <a:pt x="112" y="71"/>
                      <a:pt x="112" y="72"/>
                      <a:pt x="112" y="72"/>
                    </a:cubicBezTo>
                    <a:cubicBezTo>
                      <a:pt x="112" y="66"/>
                      <a:pt x="107" y="61"/>
                      <a:pt x="100" y="61"/>
                    </a:cubicBezTo>
                    <a:cubicBezTo>
                      <a:pt x="88" y="61"/>
                      <a:pt x="88" y="61"/>
                      <a:pt x="88" y="61"/>
                    </a:cubicBezTo>
                    <a:cubicBezTo>
                      <a:pt x="88" y="59"/>
                      <a:pt x="87" y="58"/>
                      <a:pt x="87" y="57"/>
                    </a:cubicBezTo>
                    <a:cubicBezTo>
                      <a:pt x="81" y="47"/>
                      <a:pt x="68" y="44"/>
                      <a:pt x="58" y="50"/>
                    </a:cubicBezTo>
                    <a:cubicBezTo>
                      <a:pt x="54" y="52"/>
                      <a:pt x="51" y="56"/>
                      <a:pt x="49" y="61"/>
                    </a:cubicBezTo>
                    <a:cubicBezTo>
                      <a:pt x="42" y="61"/>
                      <a:pt x="42" y="61"/>
                      <a:pt x="42" y="61"/>
                    </a:cubicBezTo>
                    <a:cubicBezTo>
                      <a:pt x="42" y="59"/>
                      <a:pt x="42" y="57"/>
                      <a:pt x="41" y="55"/>
                    </a:cubicBezTo>
                    <a:close/>
                    <a:moveTo>
                      <a:pt x="92" y="77"/>
                    </a:moveTo>
                    <a:cubicBezTo>
                      <a:pt x="91" y="77"/>
                      <a:pt x="91" y="77"/>
                      <a:pt x="91" y="77"/>
                    </a:cubicBezTo>
                    <a:cubicBezTo>
                      <a:pt x="90" y="77"/>
                      <a:pt x="90" y="77"/>
                      <a:pt x="90" y="76"/>
                    </a:cubicBezTo>
                    <a:cubicBezTo>
                      <a:pt x="90" y="75"/>
                      <a:pt x="90" y="75"/>
                      <a:pt x="91" y="75"/>
                    </a:cubicBezTo>
                    <a:cubicBezTo>
                      <a:pt x="92" y="75"/>
                      <a:pt x="92" y="75"/>
                      <a:pt x="92" y="75"/>
                    </a:cubicBezTo>
                    <a:cubicBezTo>
                      <a:pt x="94" y="75"/>
                      <a:pt x="95" y="76"/>
                      <a:pt x="95" y="78"/>
                    </a:cubicBezTo>
                    <a:cubicBezTo>
                      <a:pt x="95" y="79"/>
                      <a:pt x="95" y="79"/>
                      <a:pt x="95" y="79"/>
                    </a:cubicBezTo>
                    <a:cubicBezTo>
                      <a:pt x="95" y="80"/>
                      <a:pt x="95" y="80"/>
                      <a:pt x="94" y="80"/>
                    </a:cubicBezTo>
                    <a:cubicBezTo>
                      <a:pt x="93" y="80"/>
                      <a:pt x="92" y="80"/>
                      <a:pt x="92" y="79"/>
                    </a:cubicBezTo>
                    <a:cubicBezTo>
                      <a:pt x="92" y="78"/>
                      <a:pt x="92" y="78"/>
                      <a:pt x="92" y="78"/>
                    </a:cubicBezTo>
                    <a:cubicBezTo>
                      <a:pt x="92" y="78"/>
                      <a:pt x="92" y="77"/>
                      <a:pt x="92" y="77"/>
                    </a:cubicBezTo>
                    <a:close/>
                    <a:moveTo>
                      <a:pt x="92" y="126"/>
                    </a:moveTo>
                    <a:cubicBezTo>
                      <a:pt x="92" y="122"/>
                      <a:pt x="92" y="122"/>
                      <a:pt x="92" y="122"/>
                    </a:cubicBezTo>
                    <a:cubicBezTo>
                      <a:pt x="92" y="121"/>
                      <a:pt x="93" y="120"/>
                      <a:pt x="94" y="120"/>
                    </a:cubicBezTo>
                    <a:cubicBezTo>
                      <a:pt x="95" y="120"/>
                      <a:pt x="95" y="121"/>
                      <a:pt x="95" y="122"/>
                    </a:cubicBezTo>
                    <a:cubicBezTo>
                      <a:pt x="95" y="125"/>
                      <a:pt x="95" y="125"/>
                      <a:pt x="95" y="125"/>
                    </a:cubicBezTo>
                    <a:cubicBezTo>
                      <a:pt x="95" y="126"/>
                      <a:pt x="95" y="127"/>
                      <a:pt x="95" y="127"/>
                    </a:cubicBezTo>
                    <a:cubicBezTo>
                      <a:pt x="94" y="128"/>
                      <a:pt x="94" y="128"/>
                      <a:pt x="93" y="128"/>
                    </a:cubicBezTo>
                    <a:cubicBezTo>
                      <a:pt x="93" y="128"/>
                      <a:pt x="93" y="128"/>
                      <a:pt x="93" y="128"/>
                    </a:cubicBezTo>
                    <a:cubicBezTo>
                      <a:pt x="92" y="127"/>
                      <a:pt x="92" y="126"/>
                      <a:pt x="92" y="126"/>
                    </a:cubicBezTo>
                    <a:close/>
                    <a:moveTo>
                      <a:pt x="19" y="83"/>
                    </a:moveTo>
                    <a:cubicBezTo>
                      <a:pt x="19" y="83"/>
                      <a:pt x="20" y="84"/>
                      <a:pt x="20" y="85"/>
                    </a:cubicBezTo>
                    <a:cubicBezTo>
                      <a:pt x="20" y="89"/>
                      <a:pt x="20" y="89"/>
                      <a:pt x="20" y="89"/>
                    </a:cubicBezTo>
                    <a:cubicBezTo>
                      <a:pt x="20" y="90"/>
                      <a:pt x="19" y="91"/>
                      <a:pt x="19" y="91"/>
                    </a:cubicBezTo>
                    <a:cubicBezTo>
                      <a:pt x="18" y="91"/>
                      <a:pt x="17" y="90"/>
                      <a:pt x="17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84"/>
                      <a:pt x="18" y="83"/>
                      <a:pt x="19" y="83"/>
                    </a:cubicBezTo>
                    <a:close/>
                    <a:moveTo>
                      <a:pt x="17" y="80"/>
                    </a:moveTo>
                    <a:cubicBezTo>
                      <a:pt x="17" y="76"/>
                      <a:pt x="17" y="76"/>
                      <a:pt x="17" y="76"/>
                    </a:cubicBezTo>
                    <a:cubicBezTo>
                      <a:pt x="17" y="75"/>
                      <a:pt x="18" y="75"/>
                      <a:pt x="19" y="75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20" y="75"/>
                      <a:pt x="21" y="75"/>
                      <a:pt x="21" y="76"/>
                    </a:cubicBezTo>
                    <a:cubicBezTo>
                      <a:pt x="21" y="77"/>
                      <a:pt x="21" y="77"/>
                      <a:pt x="20" y="77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0" y="81"/>
                      <a:pt x="19" y="81"/>
                      <a:pt x="19" y="81"/>
                    </a:cubicBezTo>
                    <a:cubicBezTo>
                      <a:pt x="18" y="81"/>
                      <a:pt x="17" y="81"/>
                      <a:pt x="17" y="80"/>
                    </a:cubicBezTo>
                    <a:close/>
                    <a:moveTo>
                      <a:pt x="19" y="93"/>
                    </a:moveTo>
                    <a:cubicBezTo>
                      <a:pt x="19" y="93"/>
                      <a:pt x="20" y="93"/>
                      <a:pt x="20" y="94"/>
                    </a:cubicBezTo>
                    <a:cubicBezTo>
                      <a:pt x="20" y="99"/>
                      <a:pt x="20" y="99"/>
                      <a:pt x="20" y="99"/>
                    </a:cubicBezTo>
                    <a:cubicBezTo>
                      <a:pt x="20" y="100"/>
                      <a:pt x="19" y="100"/>
                      <a:pt x="19" y="100"/>
                    </a:cubicBezTo>
                    <a:cubicBezTo>
                      <a:pt x="18" y="100"/>
                      <a:pt x="17" y="100"/>
                      <a:pt x="17" y="99"/>
                    </a:cubicBezTo>
                    <a:cubicBezTo>
                      <a:pt x="17" y="94"/>
                      <a:pt x="17" y="94"/>
                      <a:pt x="17" y="94"/>
                    </a:cubicBezTo>
                    <a:cubicBezTo>
                      <a:pt x="17" y="93"/>
                      <a:pt x="18" y="93"/>
                      <a:pt x="19" y="93"/>
                    </a:cubicBezTo>
                    <a:close/>
                    <a:moveTo>
                      <a:pt x="19" y="102"/>
                    </a:moveTo>
                    <a:cubicBezTo>
                      <a:pt x="19" y="102"/>
                      <a:pt x="20" y="103"/>
                      <a:pt x="20" y="104"/>
                    </a:cubicBezTo>
                    <a:cubicBezTo>
                      <a:pt x="20" y="108"/>
                      <a:pt x="20" y="108"/>
                      <a:pt x="20" y="108"/>
                    </a:cubicBezTo>
                    <a:cubicBezTo>
                      <a:pt x="20" y="109"/>
                      <a:pt x="19" y="110"/>
                      <a:pt x="19" y="110"/>
                    </a:cubicBezTo>
                    <a:cubicBezTo>
                      <a:pt x="18" y="110"/>
                      <a:pt x="17" y="109"/>
                      <a:pt x="17" y="108"/>
                    </a:cubicBezTo>
                    <a:cubicBezTo>
                      <a:pt x="17" y="104"/>
                      <a:pt x="17" y="104"/>
                      <a:pt x="17" y="104"/>
                    </a:cubicBezTo>
                    <a:cubicBezTo>
                      <a:pt x="17" y="103"/>
                      <a:pt x="18" y="102"/>
                      <a:pt x="19" y="102"/>
                    </a:cubicBezTo>
                    <a:close/>
                    <a:moveTo>
                      <a:pt x="19" y="112"/>
                    </a:moveTo>
                    <a:cubicBezTo>
                      <a:pt x="19" y="112"/>
                      <a:pt x="20" y="112"/>
                      <a:pt x="20" y="113"/>
                    </a:cubicBezTo>
                    <a:cubicBezTo>
                      <a:pt x="20" y="118"/>
                      <a:pt x="20" y="118"/>
                      <a:pt x="20" y="118"/>
                    </a:cubicBezTo>
                    <a:cubicBezTo>
                      <a:pt x="20" y="119"/>
                      <a:pt x="19" y="119"/>
                      <a:pt x="19" y="119"/>
                    </a:cubicBezTo>
                    <a:cubicBezTo>
                      <a:pt x="18" y="119"/>
                      <a:pt x="17" y="119"/>
                      <a:pt x="17" y="118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17" y="112"/>
                      <a:pt x="18" y="112"/>
                      <a:pt x="19" y="112"/>
                    </a:cubicBezTo>
                    <a:close/>
                    <a:moveTo>
                      <a:pt x="19" y="121"/>
                    </a:moveTo>
                    <a:cubicBezTo>
                      <a:pt x="19" y="121"/>
                      <a:pt x="20" y="122"/>
                      <a:pt x="20" y="123"/>
                    </a:cubicBezTo>
                    <a:cubicBezTo>
                      <a:pt x="20" y="126"/>
                      <a:pt x="20" y="126"/>
                      <a:pt x="20" y="126"/>
                    </a:cubicBezTo>
                    <a:cubicBezTo>
                      <a:pt x="22" y="126"/>
                      <a:pt x="22" y="126"/>
                      <a:pt x="22" y="126"/>
                    </a:cubicBezTo>
                    <a:cubicBezTo>
                      <a:pt x="23" y="126"/>
                      <a:pt x="24" y="127"/>
                      <a:pt x="24" y="127"/>
                    </a:cubicBezTo>
                    <a:cubicBezTo>
                      <a:pt x="24" y="128"/>
                      <a:pt x="23" y="129"/>
                      <a:pt x="22" y="129"/>
                    </a:cubicBezTo>
                    <a:cubicBezTo>
                      <a:pt x="19" y="129"/>
                      <a:pt x="19" y="129"/>
                      <a:pt x="19" y="129"/>
                    </a:cubicBezTo>
                    <a:cubicBezTo>
                      <a:pt x="18" y="129"/>
                      <a:pt x="17" y="128"/>
                      <a:pt x="17" y="127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17" y="122"/>
                      <a:pt x="18" y="121"/>
                      <a:pt x="19" y="121"/>
                    </a:cubicBezTo>
                    <a:close/>
                    <a:moveTo>
                      <a:pt x="77" y="77"/>
                    </a:moveTo>
                    <a:cubicBezTo>
                      <a:pt x="72" y="77"/>
                      <a:pt x="72" y="77"/>
                      <a:pt x="72" y="77"/>
                    </a:cubicBezTo>
                    <a:cubicBezTo>
                      <a:pt x="71" y="77"/>
                      <a:pt x="71" y="77"/>
                      <a:pt x="71" y="76"/>
                    </a:cubicBezTo>
                    <a:cubicBezTo>
                      <a:pt x="71" y="75"/>
                      <a:pt x="71" y="75"/>
                      <a:pt x="72" y="75"/>
                    </a:cubicBezTo>
                    <a:cubicBezTo>
                      <a:pt x="77" y="75"/>
                      <a:pt x="77" y="75"/>
                      <a:pt x="77" y="75"/>
                    </a:cubicBezTo>
                    <a:cubicBezTo>
                      <a:pt x="78" y="75"/>
                      <a:pt x="78" y="75"/>
                      <a:pt x="78" y="76"/>
                    </a:cubicBezTo>
                    <a:cubicBezTo>
                      <a:pt x="78" y="77"/>
                      <a:pt x="78" y="77"/>
                      <a:pt x="77" y="77"/>
                    </a:cubicBezTo>
                    <a:close/>
                    <a:moveTo>
                      <a:pt x="79" y="126"/>
                    </a:moveTo>
                    <a:cubicBezTo>
                      <a:pt x="80" y="126"/>
                      <a:pt x="81" y="127"/>
                      <a:pt x="81" y="127"/>
                    </a:cubicBezTo>
                    <a:cubicBezTo>
                      <a:pt x="81" y="128"/>
                      <a:pt x="80" y="129"/>
                      <a:pt x="79" y="129"/>
                    </a:cubicBezTo>
                    <a:cubicBezTo>
                      <a:pt x="75" y="129"/>
                      <a:pt x="75" y="129"/>
                      <a:pt x="75" y="129"/>
                    </a:cubicBezTo>
                    <a:cubicBezTo>
                      <a:pt x="74" y="129"/>
                      <a:pt x="73" y="128"/>
                      <a:pt x="73" y="127"/>
                    </a:cubicBezTo>
                    <a:cubicBezTo>
                      <a:pt x="73" y="127"/>
                      <a:pt x="74" y="126"/>
                      <a:pt x="75" y="126"/>
                    </a:cubicBezTo>
                    <a:lnTo>
                      <a:pt x="79" y="126"/>
                    </a:lnTo>
                    <a:close/>
                    <a:moveTo>
                      <a:pt x="71" y="127"/>
                    </a:moveTo>
                    <a:cubicBezTo>
                      <a:pt x="71" y="128"/>
                      <a:pt x="71" y="129"/>
                      <a:pt x="70" y="129"/>
                    </a:cubicBezTo>
                    <a:cubicBezTo>
                      <a:pt x="65" y="129"/>
                      <a:pt x="65" y="129"/>
                      <a:pt x="65" y="129"/>
                    </a:cubicBezTo>
                    <a:cubicBezTo>
                      <a:pt x="64" y="129"/>
                      <a:pt x="64" y="128"/>
                      <a:pt x="64" y="127"/>
                    </a:cubicBezTo>
                    <a:cubicBezTo>
                      <a:pt x="64" y="127"/>
                      <a:pt x="64" y="126"/>
                      <a:pt x="65" y="126"/>
                    </a:cubicBezTo>
                    <a:cubicBezTo>
                      <a:pt x="70" y="126"/>
                      <a:pt x="70" y="126"/>
                      <a:pt x="70" y="126"/>
                    </a:cubicBezTo>
                    <a:cubicBezTo>
                      <a:pt x="71" y="126"/>
                      <a:pt x="71" y="127"/>
                      <a:pt x="71" y="127"/>
                    </a:cubicBezTo>
                    <a:close/>
                    <a:moveTo>
                      <a:pt x="67" y="77"/>
                    </a:moveTo>
                    <a:cubicBezTo>
                      <a:pt x="63" y="77"/>
                      <a:pt x="63" y="77"/>
                      <a:pt x="63" y="77"/>
                    </a:cubicBezTo>
                    <a:cubicBezTo>
                      <a:pt x="62" y="77"/>
                      <a:pt x="61" y="77"/>
                      <a:pt x="61" y="76"/>
                    </a:cubicBezTo>
                    <a:cubicBezTo>
                      <a:pt x="61" y="75"/>
                      <a:pt x="62" y="75"/>
                      <a:pt x="63" y="75"/>
                    </a:cubicBezTo>
                    <a:cubicBezTo>
                      <a:pt x="67" y="75"/>
                      <a:pt x="67" y="75"/>
                      <a:pt x="67" y="75"/>
                    </a:cubicBezTo>
                    <a:cubicBezTo>
                      <a:pt x="68" y="75"/>
                      <a:pt x="69" y="75"/>
                      <a:pt x="69" y="76"/>
                    </a:cubicBezTo>
                    <a:cubicBezTo>
                      <a:pt x="69" y="77"/>
                      <a:pt x="68" y="77"/>
                      <a:pt x="67" y="77"/>
                    </a:cubicBezTo>
                    <a:close/>
                    <a:moveTo>
                      <a:pt x="62" y="127"/>
                    </a:moveTo>
                    <a:cubicBezTo>
                      <a:pt x="62" y="128"/>
                      <a:pt x="61" y="129"/>
                      <a:pt x="60" y="129"/>
                    </a:cubicBezTo>
                    <a:cubicBezTo>
                      <a:pt x="56" y="129"/>
                      <a:pt x="56" y="129"/>
                      <a:pt x="56" y="129"/>
                    </a:cubicBezTo>
                    <a:cubicBezTo>
                      <a:pt x="55" y="129"/>
                      <a:pt x="54" y="128"/>
                      <a:pt x="54" y="127"/>
                    </a:cubicBezTo>
                    <a:cubicBezTo>
                      <a:pt x="54" y="127"/>
                      <a:pt x="55" y="126"/>
                      <a:pt x="56" y="126"/>
                    </a:cubicBezTo>
                    <a:cubicBezTo>
                      <a:pt x="60" y="126"/>
                      <a:pt x="60" y="126"/>
                      <a:pt x="60" y="126"/>
                    </a:cubicBezTo>
                    <a:cubicBezTo>
                      <a:pt x="61" y="126"/>
                      <a:pt x="62" y="127"/>
                      <a:pt x="62" y="127"/>
                    </a:cubicBezTo>
                    <a:close/>
                    <a:moveTo>
                      <a:pt x="58" y="77"/>
                    </a:moveTo>
                    <a:cubicBezTo>
                      <a:pt x="53" y="77"/>
                      <a:pt x="53" y="77"/>
                      <a:pt x="53" y="77"/>
                    </a:cubicBezTo>
                    <a:cubicBezTo>
                      <a:pt x="52" y="77"/>
                      <a:pt x="52" y="77"/>
                      <a:pt x="52" y="76"/>
                    </a:cubicBezTo>
                    <a:cubicBezTo>
                      <a:pt x="52" y="75"/>
                      <a:pt x="52" y="75"/>
                      <a:pt x="53" y="75"/>
                    </a:cubicBezTo>
                    <a:cubicBezTo>
                      <a:pt x="58" y="75"/>
                      <a:pt x="58" y="75"/>
                      <a:pt x="58" y="75"/>
                    </a:cubicBezTo>
                    <a:cubicBezTo>
                      <a:pt x="59" y="75"/>
                      <a:pt x="59" y="75"/>
                      <a:pt x="59" y="76"/>
                    </a:cubicBezTo>
                    <a:cubicBezTo>
                      <a:pt x="59" y="77"/>
                      <a:pt x="59" y="77"/>
                      <a:pt x="58" y="77"/>
                    </a:cubicBezTo>
                    <a:close/>
                    <a:moveTo>
                      <a:pt x="52" y="127"/>
                    </a:moveTo>
                    <a:cubicBezTo>
                      <a:pt x="52" y="128"/>
                      <a:pt x="52" y="129"/>
                      <a:pt x="51" y="129"/>
                    </a:cubicBezTo>
                    <a:cubicBezTo>
                      <a:pt x="46" y="129"/>
                      <a:pt x="46" y="129"/>
                      <a:pt x="46" y="129"/>
                    </a:cubicBezTo>
                    <a:cubicBezTo>
                      <a:pt x="45" y="129"/>
                      <a:pt x="45" y="128"/>
                      <a:pt x="45" y="127"/>
                    </a:cubicBezTo>
                    <a:cubicBezTo>
                      <a:pt x="45" y="127"/>
                      <a:pt x="45" y="126"/>
                      <a:pt x="46" y="126"/>
                    </a:cubicBezTo>
                    <a:cubicBezTo>
                      <a:pt x="51" y="126"/>
                      <a:pt x="51" y="126"/>
                      <a:pt x="51" y="126"/>
                    </a:cubicBezTo>
                    <a:cubicBezTo>
                      <a:pt x="52" y="126"/>
                      <a:pt x="52" y="127"/>
                      <a:pt x="52" y="127"/>
                    </a:cubicBezTo>
                    <a:close/>
                    <a:moveTo>
                      <a:pt x="48" y="77"/>
                    </a:moveTo>
                    <a:cubicBezTo>
                      <a:pt x="44" y="77"/>
                      <a:pt x="44" y="77"/>
                      <a:pt x="44" y="77"/>
                    </a:cubicBezTo>
                    <a:cubicBezTo>
                      <a:pt x="43" y="77"/>
                      <a:pt x="42" y="77"/>
                      <a:pt x="42" y="76"/>
                    </a:cubicBezTo>
                    <a:cubicBezTo>
                      <a:pt x="42" y="75"/>
                      <a:pt x="43" y="75"/>
                      <a:pt x="44" y="75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9" y="75"/>
                      <a:pt x="50" y="75"/>
                      <a:pt x="50" y="76"/>
                    </a:cubicBezTo>
                    <a:cubicBezTo>
                      <a:pt x="50" y="77"/>
                      <a:pt x="49" y="77"/>
                      <a:pt x="48" y="77"/>
                    </a:cubicBezTo>
                    <a:close/>
                    <a:moveTo>
                      <a:pt x="43" y="127"/>
                    </a:moveTo>
                    <a:cubicBezTo>
                      <a:pt x="43" y="128"/>
                      <a:pt x="42" y="129"/>
                      <a:pt x="41" y="129"/>
                    </a:cubicBezTo>
                    <a:cubicBezTo>
                      <a:pt x="36" y="129"/>
                      <a:pt x="36" y="129"/>
                      <a:pt x="36" y="129"/>
                    </a:cubicBezTo>
                    <a:cubicBezTo>
                      <a:pt x="36" y="129"/>
                      <a:pt x="35" y="128"/>
                      <a:pt x="35" y="127"/>
                    </a:cubicBezTo>
                    <a:cubicBezTo>
                      <a:pt x="35" y="127"/>
                      <a:pt x="36" y="126"/>
                      <a:pt x="36" y="126"/>
                    </a:cubicBezTo>
                    <a:cubicBezTo>
                      <a:pt x="41" y="126"/>
                      <a:pt x="41" y="126"/>
                      <a:pt x="41" y="126"/>
                    </a:cubicBezTo>
                    <a:cubicBezTo>
                      <a:pt x="42" y="126"/>
                      <a:pt x="43" y="127"/>
                      <a:pt x="43" y="127"/>
                    </a:cubicBezTo>
                    <a:close/>
                    <a:moveTo>
                      <a:pt x="89" y="129"/>
                    </a:moveTo>
                    <a:cubicBezTo>
                      <a:pt x="84" y="129"/>
                      <a:pt x="84" y="129"/>
                      <a:pt x="84" y="129"/>
                    </a:cubicBezTo>
                    <a:cubicBezTo>
                      <a:pt x="83" y="129"/>
                      <a:pt x="83" y="128"/>
                      <a:pt x="83" y="127"/>
                    </a:cubicBezTo>
                    <a:cubicBezTo>
                      <a:pt x="83" y="127"/>
                      <a:pt x="83" y="126"/>
                      <a:pt x="84" y="126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0" y="126"/>
                      <a:pt x="90" y="127"/>
                      <a:pt x="90" y="127"/>
                    </a:cubicBezTo>
                    <a:cubicBezTo>
                      <a:pt x="90" y="128"/>
                      <a:pt x="90" y="129"/>
                      <a:pt x="89" y="129"/>
                    </a:cubicBezTo>
                    <a:close/>
                    <a:moveTo>
                      <a:pt x="82" y="77"/>
                    </a:moveTo>
                    <a:cubicBezTo>
                      <a:pt x="81" y="77"/>
                      <a:pt x="80" y="77"/>
                      <a:pt x="80" y="76"/>
                    </a:cubicBezTo>
                    <a:cubicBezTo>
                      <a:pt x="80" y="75"/>
                      <a:pt x="81" y="75"/>
                      <a:pt x="82" y="75"/>
                    </a:cubicBezTo>
                    <a:cubicBezTo>
                      <a:pt x="86" y="75"/>
                      <a:pt x="86" y="75"/>
                      <a:pt x="86" y="75"/>
                    </a:cubicBezTo>
                    <a:cubicBezTo>
                      <a:pt x="87" y="75"/>
                      <a:pt x="88" y="75"/>
                      <a:pt x="88" y="76"/>
                    </a:cubicBezTo>
                    <a:cubicBezTo>
                      <a:pt x="88" y="77"/>
                      <a:pt x="87" y="77"/>
                      <a:pt x="86" y="77"/>
                    </a:cubicBezTo>
                    <a:lnTo>
                      <a:pt x="82" y="77"/>
                    </a:lnTo>
                    <a:close/>
                    <a:moveTo>
                      <a:pt x="59" y="61"/>
                    </a:moveTo>
                    <a:cubicBezTo>
                      <a:pt x="59" y="60"/>
                      <a:pt x="60" y="59"/>
                      <a:pt x="61" y="58"/>
                    </a:cubicBezTo>
                    <a:cubicBezTo>
                      <a:pt x="59" y="55"/>
                      <a:pt x="59" y="55"/>
                      <a:pt x="59" y="55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4" y="56"/>
                      <a:pt x="64" y="56"/>
                      <a:pt x="64" y="56"/>
                    </a:cubicBezTo>
                    <a:cubicBezTo>
                      <a:pt x="66" y="54"/>
                      <a:pt x="68" y="54"/>
                      <a:pt x="70" y="54"/>
                    </a:cubicBezTo>
                    <a:cubicBezTo>
                      <a:pt x="71" y="58"/>
                      <a:pt x="71" y="58"/>
                      <a:pt x="71" y="58"/>
                    </a:cubicBezTo>
                    <a:cubicBezTo>
                      <a:pt x="70" y="58"/>
                      <a:pt x="68" y="58"/>
                      <a:pt x="65" y="60"/>
                    </a:cubicBezTo>
                    <a:cubicBezTo>
                      <a:pt x="65" y="60"/>
                      <a:pt x="65" y="60"/>
                      <a:pt x="65" y="61"/>
                    </a:cubicBezTo>
                    <a:lnTo>
                      <a:pt x="59" y="61"/>
                    </a:lnTo>
                    <a:close/>
                    <a:moveTo>
                      <a:pt x="40" y="76"/>
                    </a:moveTo>
                    <a:cubicBezTo>
                      <a:pt x="40" y="77"/>
                      <a:pt x="40" y="77"/>
                      <a:pt x="39" y="77"/>
                    </a:cubicBezTo>
                    <a:cubicBezTo>
                      <a:pt x="34" y="77"/>
                      <a:pt x="34" y="77"/>
                      <a:pt x="34" y="77"/>
                    </a:cubicBezTo>
                    <a:cubicBezTo>
                      <a:pt x="33" y="77"/>
                      <a:pt x="33" y="77"/>
                      <a:pt x="33" y="76"/>
                    </a:cubicBezTo>
                    <a:cubicBezTo>
                      <a:pt x="33" y="75"/>
                      <a:pt x="33" y="75"/>
                      <a:pt x="34" y="75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40" y="75"/>
                      <a:pt x="40" y="75"/>
                      <a:pt x="40" y="76"/>
                    </a:cubicBezTo>
                    <a:close/>
                    <a:moveTo>
                      <a:pt x="33" y="127"/>
                    </a:moveTo>
                    <a:cubicBezTo>
                      <a:pt x="33" y="128"/>
                      <a:pt x="33" y="129"/>
                      <a:pt x="32" y="129"/>
                    </a:cubicBezTo>
                    <a:cubicBezTo>
                      <a:pt x="27" y="129"/>
                      <a:pt x="27" y="129"/>
                      <a:pt x="27" y="129"/>
                    </a:cubicBezTo>
                    <a:cubicBezTo>
                      <a:pt x="26" y="129"/>
                      <a:pt x="26" y="128"/>
                      <a:pt x="26" y="127"/>
                    </a:cubicBezTo>
                    <a:cubicBezTo>
                      <a:pt x="26" y="127"/>
                      <a:pt x="26" y="126"/>
                      <a:pt x="27" y="126"/>
                    </a:cubicBezTo>
                    <a:cubicBezTo>
                      <a:pt x="32" y="126"/>
                      <a:pt x="32" y="126"/>
                      <a:pt x="32" y="126"/>
                    </a:cubicBezTo>
                    <a:cubicBezTo>
                      <a:pt x="33" y="126"/>
                      <a:pt x="33" y="127"/>
                      <a:pt x="33" y="127"/>
                    </a:cubicBezTo>
                    <a:close/>
                    <a:moveTo>
                      <a:pt x="29" y="77"/>
                    </a:moveTo>
                    <a:cubicBezTo>
                      <a:pt x="24" y="77"/>
                      <a:pt x="24" y="77"/>
                      <a:pt x="24" y="77"/>
                    </a:cubicBezTo>
                    <a:cubicBezTo>
                      <a:pt x="24" y="77"/>
                      <a:pt x="23" y="77"/>
                      <a:pt x="23" y="76"/>
                    </a:cubicBezTo>
                    <a:cubicBezTo>
                      <a:pt x="23" y="75"/>
                      <a:pt x="24" y="75"/>
                      <a:pt x="24" y="75"/>
                    </a:cubicBezTo>
                    <a:cubicBezTo>
                      <a:pt x="29" y="75"/>
                      <a:pt x="29" y="75"/>
                      <a:pt x="29" y="75"/>
                    </a:cubicBezTo>
                    <a:cubicBezTo>
                      <a:pt x="30" y="75"/>
                      <a:pt x="31" y="75"/>
                      <a:pt x="31" y="76"/>
                    </a:cubicBezTo>
                    <a:cubicBezTo>
                      <a:pt x="31" y="77"/>
                      <a:pt x="30" y="77"/>
                      <a:pt x="29" y="77"/>
                    </a:cubicBezTo>
                    <a:close/>
                    <a:moveTo>
                      <a:pt x="15" y="57"/>
                    </a:moveTo>
                    <a:cubicBezTo>
                      <a:pt x="17" y="61"/>
                      <a:pt x="17" y="61"/>
                      <a:pt x="17" y="61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1" y="60"/>
                      <a:pt x="12" y="60"/>
                      <a:pt x="12" y="59"/>
                    </a:cubicBezTo>
                    <a:cubicBezTo>
                      <a:pt x="13" y="58"/>
                      <a:pt x="14" y="58"/>
                      <a:pt x="15" y="57"/>
                    </a:cubicBezTo>
                    <a:close/>
                    <a:moveTo>
                      <a:pt x="117" y="118"/>
                    </a:moveTo>
                    <a:cubicBezTo>
                      <a:pt x="117" y="122"/>
                      <a:pt x="115" y="125"/>
                      <a:pt x="112" y="127"/>
                    </a:cubicBezTo>
                    <a:cubicBezTo>
                      <a:pt x="112" y="112"/>
                      <a:pt x="112" y="112"/>
                      <a:pt x="112" y="112"/>
                    </a:cubicBezTo>
                    <a:cubicBezTo>
                      <a:pt x="111" y="112"/>
                      <a:pt x="111" y="112"/>
                      <a:pt x="110" y="112"/>
                    </a:cubicBezTo>
                    <a:cubicBezTo>
                      <a:pt x="95" y="112"/>
                      <a:pt x="95" y="112"/>
                      <a:pt x="95" y="112"/>
                    </a:cubicBezTo>
                    <a:cubicBezTo>
                      <a:pt x="95" y="112"/>
                      <a:pt x="95" y="112"/>
                      <a:pt x="95" y="112"/>
                    </a:cubicBezTo>
                    <a:cubicBezTo>
                      <a:pt x="95" y="117"/>
                      <a:pt x="95" y="117"/>
                      <a:pt x="95" y="117"/>
                    </a:cubicBezTo>
                    <a:cubicBezTo>
                      <a:pt x="95" y="118"/>
                      <a:pt x="95" y="119"/>
                      <a:pt x="94" y="119"/>
                    </a:cubicBezTo>
                    <a:cubicBezTo>
                      <a:pt x="93" y="119"/>
                      <a:pt x="92" y="118"/>
                      <a:pt x="92" y="117"/>
                    </a:cubicBezTo>
                    <a:cubicBezTo>
                      <a:pt x="92" y="112"/>
                      <a:pt x="92" y="112"/>
                      <a:pt x="92" y="112"/>
                    </a:cubicBezTo>
                    <a:cubicBezTo>
                      <a:pt x="92" y="112"/>
                      <a:pt x="92" y="112"/>
                      <a:pt x="92" y="112"/>
                    </a:cubicBezTo>
                    <a:cubicBezTo>
                      <a:pt x="88" y="111"/>
                      <a:pt x="85" y="106"/>
                      <a:pt x="85" y="100"/>
                    </a:cubicBezTo>
                    <a:cubicBezTo>
                      <a:pt x="85" y="94"/>
                      <a:pt x="85" y="94"/>
                      <a:pt x="85" y="94"/>
                    </a:cubicBezTo>
                    <a:cubicBezTo>
                      <a:pt x="85" y="90"/>
                      <a:pt x="86" y="87"/>
                      <a:pt x="89" y="85"/>
                    </a:cubicBezTo>
                    <a:cubicBezTo>
                      <a:pt x="89" y="84"/>
                      <a:pt x="89" y="84"/>
                      <a:pt x="90" y="84"/>
                    </a:cubicBezTo>
                    <a:cubicBezTo>
                      <a:pt x="90" y="84"/>
                      <a:pt x="90" y="84"/>
                      <a:pt x="90" y="84"/>
                    </a:cubicBezTo>
                    <a:cubicBezTo>
                      <a:pt x="89" y="84"/>
                      <a:pt x="89" y="84"/>
                      <a:pt x="89" y="85"/>
                    </a:cubicBezTo>
                    <a:cubicBezTo>
                      <a:pt x="90" y="83"/>
                      <a:pt x="92" y="82"/>
                      <a:pt x="95" y="82"/>
                    </a:cubicBezTo>
                    <a:cubicBezTo>
                      <a:pt x="110" y="82"/>
                      <a:pt x="110" y="82"/>
                      <a:pt x="110" y="82"/>
                    </a:cubicBezTo>
                    <a:cubicBezTo>
                      <a:pt x="112" y="82"/>
                      <a:pt x="112" y="82"/>
                      <a:pt x="112" y="80"/>
                    </a:cubicBezTo>
                    <a:cubicBezTo>
                      <a:pt x="112" y="80"/>
                      <a:pt x="112" y="80"/>
                      <a:pt x="112" y="80"/>
                    </a:cubicBezTo>
                    <a:cubicBezTo>
                      <a:pt x="118" y="80"/>
                      <a:pt x="118" y="80"/>
                      <a:pt x="118" y="80"/>
                    </a:cubicBezTo>
                    <a:cubicBezTo>
                      <a:pt x="117" y="81"/>
                      <a:pt x="117" y="81"/>
                      <a:pt x="117" y="81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6" y="87"/>
                      <a:pt x="116" y="87"/>
                      <a:pt x="115" y="87"/>
                    </a:cubicBezTo>
                    <a:cubicBezTo>
                      <a:pt x="97" y="87"/>
                      <a:pt x="97" y="87"/>
                      <a:pt x="97" y="87"/>
                    </a:cubicBezTo>
                    <a:cubicBezTo>
                      <a:pt x="93" y="87"/>
                      <a:pt x="90" y="90"/>
                      <a:pt x="90" y="94"/>
                    </a:cubicBezTo>
                    <a:cubicBezTo>
                      <a:pt x="90" y="100"/>
                      <a:pt x="90" y="100"/>
                      <a:pt x="90" y="100"/>
                    </a:cubicBezTo>
                    <a:cubicBezTo>
                      <a:pt x="90" y="104"/>
                      <a:pt x="93" y="108"/>
                      <a:pt x="97" y="108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6" y="108"/>
                      <a:pt x="116" y="107"/>
                      <a:pt x="117" y="107"/>
                    </a:cubicBezTo>
                    <a:cubicBezTo>
                      <a:pt x="117" y="117"/>
                      <a:pt x="117" y="117"/>
                      <a:pt x="117" y="117"/>
                    </a:cubicBezTo>
                    <a:lnTo>
                      <a:pt x="117" y="118"/>
                    </a:lnTo>
                    <a:close/>
                    <a:moveTo>
                      <a:pt x="103" y="97"/>
                    </a:moveTo>
                    <a:cubicBezTo>
                      <a:pt x="103" y="99"/>
                      <a:pt x="102" y="101"/>
                      <a:pt x="100" y="101"/>
                    </a:cubicBezTo>
                    <a:cubicBezTo>
                      <a:pt x="98" y="101"/>
                      <a:pt x="96" y="99"/>
                      <a:pt x="96" y="97"/>
                    </a:cubicBezTo>
                    <a:cubicBezTo>
                      <a:pt x="96" y="95"/>
                      <a:pt x="98" y="94"/>
                      <a:pt x="100" y="94"/>
                    </a:cubicBezTo>
                    <a:cubicBezTo>
                      <a:pt x="102" y="94"/>
                      <a:pt x="103" y="95"/>
                      <a:pt x="103" y="97"/>
                    </a:cubicBezTo>
                    <a:close/>
                    <a:moveTo>
                      <a:pt x="112" y="78"/>
                    </a:moveTo>
                    <a:cubicBezTo>
                      <a:pt x="112" y="74"/>
                      <a:pt x="112" y="74"/>
                      <a:pt x="112" y="74"/>
                    </a:cubicBezTo>
                    <a:cubicBezTo>
                      <a:pt x="121" y="69"/>
                      <a:pt x="121" y="69"/>
                      <a:pt x="121" y="69"/>
                    </a:cubicBezTo>
                    <a:cubicBezTo>
                      <a:pt x="121" y="69"/>
                      <a:pt x="121" y="68"/>
                      <a:pt x="121" y="68"/>
                    </a:cubicBezTo>
                    <a:cubicBezTo>
                      <a:pt x="122" y="67"/>
                      <a:pt x="121" y="67"/>
                      <a:pt x="121" y="67"/>
                    </a:cubicBezTo>
                    <a:cubicBezTo>
                      <a:pt x="120" y="64"/>
                      <a:pt x="121" y="60"/>
                      <a:pt x="123" y="59"/>
                    </a:cubicBezTo>
                    <a:cubicBezTo>
                      <a:pt x="123" y="59"/>
                      <a:pt x="124" y="59"/>
                      <a:pt x="124" y="58"/>
                    </a:cubicBezTo>
                    <a:cubicBezTo>
                      <a:pt x="124" y="58"/>
                      <a:pt x="125" y="58"/>
                      <a:pt x="125" y="58"/>
                    </a:cubicBezTo>
                    <a:cubicBezTo>
                      <a:pt x="125" y="57"/>
                      <a:pt x="125" y="57"/>
                      <a:pt x="125" y="56"/>
                    </a:cubicBezTo>
                    <a:cubicBezTo>
                      <a:pt x="106" y="24"/>
                      <a:pt x="106" y="24"/>
                      <a:pt x="106" y="24"/>
                    </a:cubicBezTo>
                    <a:cubicBezTo>
                      <a:pt x="106" y="24"/>
                      <a:pt x="105" y="24"/>
                      <a:pt x="105" y="24"/>
                    </a:cubicBezTo>
                    <a:cubicBezTo>
                      <a:pt x="105" y="24"/>
                      <a:pt x="104" y="24"/>
                      <a:pt x="104" y="24"/>
                    </a:cubicBezTo>
                    <a:cubicBezTo>
                      <a:pt x="104" y="24"/>
                      <a:pt x="103" y="24"/>
                      <a:pt x="103" y="24"/>
                    </a:cubicBezTo>
                    <a:cubicBezTo>
                      <a:pt x="101" y="26"/>
                      <a:pt x="97" y="25"/>
                      <a:pt x="95" y="22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5" y="22"/>
                      <a:pt x="95" y="22"/>
                      <a:pt x="95" y="22"/>
                    </a:cubicBezTo>
                    <a:cubicBezTo>
                      <a:pt x="95" y="22"/>
                      <a:pt x="95" y="21"/>
                      <a:pt x="94" y="21"/>
                    </a:cubicBezTo>
                    <a:cubicBezTo>
                      <a:pt x="94" y="21"/>
                      <a:pt x="94" y="21"/>
                      <a:pt x="93" y="21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8" y="53"/>
                      <a:pt x="38" y="54"/>
                      <a:pt x="38" y="54"/>
                    </a:cubicBezTo>
                    <a:cubicBezTo>
                      <a:pt x="38" y="55"/>
                      <a:pt x="38" y="55"/>
                      <a:pt x="38" y="55"/>
                    </a:cubicBezTo>
                    <a:cubicBezTo>
                      <a:pt x="39" y="57"/>
                      <a:pt x="39" y="59"/>
                      <a:pt x="39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103" y="12"/>
                      <a:pt x="103" y="12"/>
                      <a:pt x="103" y="12"/>
                    </a:cubicBezTo>
                    <a:cubicBezTo>
                      <a:pt x="134" y="65"/>
                      <a:pt x="134" y="65"/>
                      <a:pt x="134" y="65"/>
                    </a:cubicBezTo>
                    <a:lnTo>
                      <a:pt x="112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82" name="矩形 81"/>
          <p:cNvSpPr/>
          <p:nvPr/>
        </p:nvSpPr>
        <p:spPr>
          <a:xfrm>
            <a:off x="3464842" y="3256515"/>
            <a:ext cx="15262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altLang="zh-CN" sz="1600" b="1" spc="133" dirty="0">
                <a:solidFill>
                  <a:prstClr val="white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Add a title</a:t>
            </a:r>
            <a:endParaRPr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7346379" y="5533133"/>
            <a:ext cx="15262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altLang="zh-CN" sz="1600" b="1" spc="133" dirty="0">
                <a:solidFill>
                  <a:prstClr val="white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Add a title</a:t>
            </a:r>
            <a:endParaRPr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9586731" y="5533131"/>
            <a:ext cx="15262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altLang="zh-CN" sz="1600" b="1" spc="133" dirty="0">
                <a:solidFill>
                  <a:prstClr val="white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Add a title</a:t>
            </a:r>
            <a:endParaRPr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5696112" y="2026871"/>
            <a:ext cx="39635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altLang="zh-CN" sz="2000" b="1" spc="1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Activity time selection</a:t>
            </a:r>
            <a:endParaRPr lang="zh-CN" altLang="en-US" sz="2000" b="1" spc="13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86" name="矩形 85"/>
          <p:cNvSpPr>
            <a:spLocks noChangeArrowheads="1"/>
          </p:cNvSpPr>
          <p:nvPr/>
        </p:nvSpPr>
        <p:spPr bwMode="auto">
          <a:xfrm>
            <a:off x="5696113" y="2481351"/>
            <a:ext cx="5657471" cy="1619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endParaRPr lang="en-US" altLang="zh-CN" sz="14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endParaRPr lang="en-US" altLang="zh-CN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</a:pPr>
            <a:endParaRPr lang="en-US" altLang="zh-CN" sz="14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735268" y="4376894"/>
            <a:ext cx="42298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altLang="zh-CN" sz="2000" b="1" spc="1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Event location selection</a:t>
            </a:r>
            <a:endParaRPr lang="zh-CN" altLang="en-US" sz="2000" b="1" spc="13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88" name="矩形 87"/>
          <p:cNvSpPr>
            <a:spLocks noChangeArrowheads="1"/>
          </p:cNvSpPr>
          <p:nvPr/>
        </p:nvSpPr>
        <p:spPr bwMode="auto">
          <a:xfrm>
            <a:off x="732465" y="4788226"/>
            <a:ext cx="5976151" cy="1837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endParaRPr lang="en-US" altLang="zh-CN" sz="16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Please replace the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Click to add related headline text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Edit text content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</a:pPr>
            <a:endParaRPr lang="en-US" altLang="zh-CN" sz="16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E86A6E3A-662E-4AC3-A8E2-9BC3332BEE87}"/>
              </a:ext>
            </a:extLst>
          </p:cNvPr>
          <p:cNvSpPr txBox="1"/>
          <p:nvPr/>
        </p:nvSpPr>
        <p:spPr>
          <a:xfrm>
            <a:off x="1236336" y="294013"/>
            <a:ext cx="9719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01</a:t>
            </a:r>
            <a:r>
              <a:rPr lang="en-US" altLang="zh-CN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造字工房坚黑（非商用）常规体" pitchFamily="2" charset="-122"/>
                <a:ea typeface="造字工房坚黑（非商用）常规体" pitchFamily="2" charset="-122"/>
              </a:rPr>
              <a:t>  </a:t>
            </a:r>
            <a:r>
              <a:rPr lang="en-US" altLang="zh-CN" sz="3200" b="1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thinking of the activity</a:t>
            </a:r>
            <a:endParaRPr lang="zh-CN" altLang="en-US" sz="3200" b="1" spc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3083C9CB-7B10-40A4-B0F4-3C4E740A91B4}"/>
              </a:ext>
            </a:extLst>
          </p:cNvPr>
          <p:cNvSpPr/>
          <p:nvPr/>
        </p:nvSpPr>
        <p:spPr>
          <a:xfrm>
            <a:off x="4940717" y="1001899"/>
            <a:ext cx="23105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96645"/>
            <a:r>
              <a:rPr lang="en-US" altLang="zh-CN" sz="2000" b="1" dirty="0">
                <a:solidFill>
                  <a:srgbClr val="E4701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when and where</a:t>
            </a:r>
            <a:endParaRPr lang="zh-CN" altLang="en-US" sz="2000" b="1" dirty="0">
              <a:solidFill>
                <a:srgbClr val="E4701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1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  <p:bldP spid="87" grpId="0"/>
      <p:bldP spid="88" grpId="0"/>
      <p:bldP spid="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武器&#10;&#10;已生成高可信度的说明">
            <a:extLst>
              <a:ext uri="{FF2B5EF4-FFF2-40B4-BE49-F238E27FC236}">
                <a16:creationId xmlns:a16="http://schemas.microsoft.com/office/drawing/2014/main" id="{5A88E1A3-5840-402D-8479-39A2C3C9B2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78" y="804643"/>
            <a:ext cx="6006422" cy="55057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83F7B41-65C9-4F18-BDB6-2CA479386E5C}"/>
              </a:ext>
            </a:extLst>
          </p:cNvPr>
          <p:cNvSpPr txBox="1"/>
          <p:nvPr/>
        </p:nvSpPr>
        <p:spPr>
          <a:xfrm>
            <a:off x="5368878" y="1793840"/>
            <a:ext cx="14542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造字工房坚黑（非商用）常规体" pitchFamily="2" charset="-122"/>
                <a:ea typeface="造字工房坚黑（非商用）常规体" pitchFamily="2" charset="-122"/>
              </a:rPr>
              <a:t>02</a:t>
            </a:r>
            <a:endParaRPr lang="zh-CN" altLang="en-US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造字工房坚黑（非商用）常规体" pitchFamily="2" charset="-122"/>
              <a:ea typeface="造字工房坚黑（非商用）常规体" pitchFamily="2" charset="-122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94406CC0-DDB6-49FF-BAE3-B51762DC1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271" y="5077668"/>
            <a:ext cx="44901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Swis721 Lt BT" panose="020B0403020202020204" pitchFamily="34" charset="0"/>
                <a:ea typeface="微软雅黑" panose="020B0503020204020204" pitchFamily="34" charset="-122"/>
                <a:cs typeface="LilyUPC" panose="020B0604020202020204" pitchFamily="34" charset="-34"/>
                <a:sym typeface="微软雅黑" panose="020B0503020204020204" pitchFamily="34" charset="-122"/>
              </a:rPr>
              <a:t>Click to enter specific text content Click to enter specific text content </a:t>
            </a: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pc="600" dirty="0">
              <a:solidFill>
                <a:schemeClr val="tx1">
                  <a:lumMod val="85000"/>
                  <a:lumOff val="15000"/>
                </a:schemeClr>
              </a:solidFill>
              <a:latin typeface="Swis721 Lt BT" panose="020B0403020202020204" pitchFamily="34" charset="0"/>
              <a:ea typeface="微软雅黑" panose="020B0503020204020204" pitchFamily="34" charset="-122"/>
              <a:cs typeface="LilyUPC" panose="020B0604020202020204" pitchFamily="34" charset="-34"/>
              <a:sym typeface="微软雅黑" panose="020B0503020204020204" pitchFamily="34" charset="-122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5E44CAC-C654-4700-B9EC-F112D61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249" y="3415675"/>
            <a:ext cx="561011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8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Activity composition</a:t>
            </a:r>
            <a:endParaRPr lang="zh-CN" altLang="en-US" sz="4800" b="1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1741E4D7-9ED1-40B8-914F-7EAF79DA89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271" y="3429000"/>
            <a:ext cx="4450244" cy="0"/>
          </a:xfrm>
          <a:prstGeom prst="line">
            <a:avLst/>
          </a:prstGeom>
          <a:noFill/>
          <a:ln w="25400">
            <a:solidFill>
              <a:schemeClr val="bg1">
                <a:alpha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40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300"/>
                            </p:stCondLst>
                            <p:childTnLst>
                              <p:par>
                                <p:cTn id="2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08213513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08213513"/>
  <p:tag name="MH_LIBRARY" val="GRAPHIC"/>
  <p:tag name="MH_TYPE" val="Sub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08213513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Office 主题​​">
  <a:themeElements>
    <a:clrScheme name="Personalizado 18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DD24FB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2281</Words>
  <Application>Microsoft Office PowerPoint</Application>
  <PresentationFormat>Panorámica</PresentationFormat>
  <Paragraphs>219</Paragraphs>
  <Slides>25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20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46" baseType="lpstr">
      <vt:lpstr>Microsoft YaHei</vt:lpstr>
      <vt:lpstr>Microsoft YaHei</vt:lpstr>
      <vt:lpstr>宋体</vt:lpstr>
      <vt:lpstr>Arial</vt:lpstr>
      <vt:lpstr>等线</vt:lpstr>
      <vt:lpstr>等线 Light</vt:lpstr>
      <vt:lpstr>Gill Sans</vt:lpstr>
      <vt:lpstr>Helvetica Light</vt:lpstr>
      <vt:lpstr>HelveticaNeueLT Pro 35 Th</vt:lpstr>
      <vt:lpstr>Impact</vt:lpstr>
      <vt:lpstr>Lato Light</vt:lpstr>
      <vt:lpstr>Lato Regular</vt:lpstr>
      <vt:lpstr>LilyUPC</vt:lpstr>
      <vt:lpstr>Open Sans</vt:lpstr>
      <vt:lpstr>Open Sans Extrabold</vt:lpstr>
      <vt:lpstr>Segoe UI</vt:lpstr>
      <vt:lpstr>Swis721 Lt BT</vt:lpstr>
      <vt:lpstr>冬青黑体简体中文 W3</vt:lpstr>
      <vt:lpstr>华康俪金黑W8</vt:lpstr>
      <vt:lpstr>造字工房坚黑（非商用）常规体</vt:lpstr>
      <vt:lpstr>Office 主题​​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AutoBVT</dc:creator>
  <cp:lastModifiedBy>eduardo</cp:lastModifiedBy>
  <cp:revision>47</cp:revision>
  <dcterms:created xsi:type="dcterms:W3CDTF">2017-09-22T05:57:01Z</dcterms:created>
  <dcterms:modified xsi:type="dcterms:W3CDTF">2023-11-23T18:43:32Z</dcterms:modified>
</cp:coreProperties>
</file>