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8" r:id="rId3"/>
    <p:sldId id="299" r:id="rId4"/>
    <p:sldId id="304" r:id="rId5"/>
    <p:sldId id="300" r:id="rId6"/>
    <p:sldId id="305" r:id="rId7"/>
    <p:sldId id="301" r:id="rId8"/>
    <p:sldId id="306" r:id="rId9"/>
    <p:sldId id="302" r:id="rId10"/>
    <p:sldId id="307" r:id="rId11"/>
    <p:sldId id="303" r:id="rId12"/>
    <p:sldId id="30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3912" y="19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trông cậy Chúa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F9EC9-1671-D01C-D9FC-2FB95BB1D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FB5B8-23CF-69AB-3A56-04B633CD5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F01303-7533-A13B-D124-377BFCA96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19A591A-7C99-E811-320B-5E7CB49EF4B0}"/>
              </a:ext>
            </a:extLst>
          </p:cNvPr>
          <p:cNvSpPr/>
          <p:nvPr/>
        </p:nvSpPr>
        <p:spPr>
          <a:xfrm>
            <a:off x="494300" y="444533"/>
            <a:ext cx="11176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Ai trông cậy Ngài, lạy Chúa, sẽ không phải bẽ mặt hổ ngươi.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812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AB966-C657-043D-47BA-086D6255F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8D583-110F-568B-0FF3-1870E94E4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617DCA-6464-6385-8563-B399F6E91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31E7728-4212-A39E-E684-91F1CA31EFA4}"/>
              </a:ext>
            </a:extLst>
          </p:cNvPr>
          <p:cNvSpPr/>
          <p:nvPr/>
        </p:nvSpPr>
        <p:spPr>
          <a:xfrm>
            <a:off x="494300" y="444533"/>
            <a:ext cx="11176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Xin thương giải cứu đoàn dân Chúa, Is-ra-el thoát những cảnh khốn cùng, vượt qua, bao tháng ngày lầm than.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261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A1A45-9D3B-703D-20FE-BFB1E37F1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F9389-973E-64D7-E5A4-CB1186FB4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8DA84D-8F80-0986-16DC-D7493188B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680C03-0D2C-41EA-B505-9165E0F30808}"/>
              </a:ext>
            </a:extLst>
          </p:cNvPr>
          <p:cNvSpPr/>
          <p:nvPr/>
        </p:nvSpPr>
        <p:spPr>
          <a:xfrm>
            <a:off x="494300" y="444533"/>
            <a:ext cx="11176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Ai trông cậy Ngài, lạy Chúa, sẽ không phải bẽ mặt hổ ngươi.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259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300" y="444533"/>
            <a:ext cx="11176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Ai trông cậy Ngài, lạy Chúa, sẽ không phải bẽ mặt hổ ngươi.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080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5416A-7E41-ED7B-B913-A47C4C2D9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1D4A5-61B5-43B8-5EF5-EA051BA47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309053-1BCF-59E6-A931-11B3F7B705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08F4388-589D-CB06-43DB-F36859F47C7A}"/>
              </a:ext>
            </a:extLst>
          </p:cNvPr>
          <p:cNvSpPr/>
          <p:nvPr/>
        </p:nvSpPr>
        <p:spPr>
          <a:xfrm>
            <a:off x="494300" y="444533"/>
            <a:ext cx="11176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Con nâng hồn con lên tới Chúa, Chúa ơi, con tin tưởng nơi Ngài, này đây, con sẽ chẳng hổ ngươi.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25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27D55-C467-2D23-8B4A-7BFBE6E69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CB1C5-418D-7D4B-6893-4174A148E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9240C3-C364-AB0F-3FAF-A5BE3FD6F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CEDD205-00F1-51B0-0484-E30D5667E35C}"/>
              </a:ext>
            </a:extLst>
          </p:cNvPr>
          <p:cNvSpPr/>
          <p:nvPr/>
        </p:nvSpPr>
        <p:spPr>
          <a:xfrm>
            <a:off x="494300" y="444533"/>
            <a:ext cx="11176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Ai trông cậy Ngài, lạy Chúa, sẽ không phải bẽ mặt hổ ngươi.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52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EF0DF-B415-7E15-7592-04C02A4C3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BB7BC-12F0-0EEB-991E-823CBA51C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C8EA52-7F29-F39F-FC67-6C73A9457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F0CFF91-E586-7A67-24A9-75CA701D2DE2}"/>
              </a:ext>
            </a:extLst>
          </p:cNvPr>
          <p:cNvSpPr/>
          <p:nvPr/>
        </p:nvSpPr>
        <p:spPr>
          <a:xfrm>
            <a:off x="494300" y="444533"/>
            <a:ext cx="11176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Chúa sẽ chẳng quên lòng thương xót. Chúa ơi, ân sâu và nghĩa nặng, ngàn năm, Chúa vẫn trọn tình thương.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16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CCDF5-9C63-1C2C-0ABE-A6FF6B23D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185F3-ECF2-A0B3-F2DE-FBAFD76CE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6181D4-7FE7-11A4-8DFE-9742303749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63A32B3-B4B4-CC45-76A8-4F5719BF2E52}"/>
              </a:ext>
            </a:extLst>
          </p:cNvPr>
          <p:cNvSpPr/>
          <p:nvPr/>
        </p:nvSpPr>
        <p:spPr>
          <a:xfrm>
            <a:off x="494300" y="444533"/>
            <a:ext cx="11176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Ai trông cậy Ngài, lạy Chúa, sẽ không phải bẽ mặt hổ ngươi.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10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C9E85-8CB9-85DC-CA06-758B6EC24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6CB37-E270-F67A-EE8D-053508141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9A6C76-4040-6C9A-6EB8-F0B4F8FE8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5501A3-FBA4-7F8C-62B5-1CE4D4492992}"/>
              </a:ext>
            </a:extLst>
          </p:cNvPr>
          <p:cNvSpPr/>
          <p:nvPr/>
        </p:nvSpPr>
        <p:spPr>
          <a:xfrm>
            <a:off x="494300" y="444533"/>
            <a:ext cx="11176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Yêu thương, thành tín là đường lối Chúa ban cho những người tín thành hằng luôn tuân giữ luật Ngài ban.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817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7A7B8-68A2-F204-AD23-D96989934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E0E3-D2DA-5844-E961-D1D2E2510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E10485-573C-4514-E90B-1D5B913E2B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1B92325-BEF6-0018-C3FF-75DC386B4717}"/>
              </a:ext>
            </a:extLst>
          </p:cNvPr>
          <p:cNvSpPr/>
          <p:nvPr/>
        </p:nvSpPr>
        <p:spPr>
          <a:xfrm>
            <a:off x="494300" y="444533"/>
            <a:ext cx="11176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Ai trông cậy Ngài, lạy Chúa, sẽ không phải bẽ mặt hổ ngươi.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666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21ED3-14A6-3270-0879-E633DA3D9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E33B9-3575-11BE-D882-F96247D41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4082F5-162D-5702-E351-2C2EAF19E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7453D21-E609-C63B-06A7-7C5B50C6C825}"/>
              </a:ext>
            </a:extLst>
          </p:cNvPr>
          <p:cNvSpPr/>
          <p:nvPr/>
        </p:nvSpPr>
        <p:spPr>
          <a:xfrm>
            <a:off x="494300" y="444533"/>
            <a:ext cx="11176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Xin giữ mạng con, xin cứu thoát. Hy vọng, con hy vọng nơi Ngài, này đây, con sẽ chẳng hổ ngươi.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0780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88</TotalTime>
  <Words>248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Garamond</vt:lpstr>
      <vt:lpstr>Savon</vt:lpstr>
      <vt:lpstr>Ai trông cậy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54</cp:revision>
  <dcterms:created xsi:type="dcterms:W3CDTF">2024-12-09T09:39:37Z</dcterms:created>
  <dcterms:modified xsi:type="dcterms:W3CDTF">2025-10-15T12:16:18Z</dcterms:modified>
</cp:coreProperties>
</file>