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F6254-81C2-46D0-B726-7476AC9F8CA9}" v="3" dt="2023-09-25T17:31:44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O SILVA MARTINS ALMEIDA" userId="220298be33a42e40" providerId="LiveId" clId="{97FF6254-81C2-46D0-B726-7476AC9F8CA9}"/>
    <pc:docChg chg="modSld">
      <pc:chgData name="JULIANO SILVA MARTINS ALMEIDA" userId="220298be33a42e40" providerId="LiveId" clId="{97FF6254-81C2-46D0-B726-7476AC9F8CA9}" dt="2023-09-25T17:31:44.613" v="2" actId="1076"/>
      <pc:docMkLst>
        <pc:docMk/>
      </pc:docMkLst>
      <pc:sldChg chg="modSp">
        <pc:chgData name="JULIANO SILVA MARTINS ALMEIDA" userId="220298be33a42e40" providerId="LiveId" clId="{97FF6254-81C2-46D0-B726-7476AC9F8CA9}" dt="2023-09-25T17:30:58.521" v="0"/>
        <pc:sldMkLst>
          <pc:docMk/>
          <pc:sldMk cId="0" sldId="262"/>
        </pc:sldMkLst>
        <pc:picChg chg="mod">
          <ac:chgData name="JULIANO SILVA MARTINS ALMEIDA" userId="220298be33a42e40" providerId="LiveId" clId="{97FF6254-81C2-46D0-B726-7476AC9F8CA9}" dt="2023-09-25T17:30:58.521" v="0"/>
          <ac:picMkLst>
            <pc:docMk/>
            <pc:sldMk cId="0" sldId="262"/>
            <ac:picMk id="5122" creationId="{D7D70047-C757-1972-DF7A-9F48DA534822}"/>
          </ac:picMkLst>
        </pc:picChg>
      </pc:sldChg>
      <pc:sldChg chg="modSp">
        <pc:chgData name="JULIANO SILVA MARTINS ALMEIDA" userId="220298be33a42e40" providerId="LiveId" clId="{97FF6254-81C2-46D0-B726-7476AC9F8CA9}" dt="2023-09-25T17:31:44.613" v="2" actId="1076"/>
        <pc:sldMkLst>
          <pc:docMk/>
          <pc:sldMk cId="0" sldId="268"/>
        </pc:sldMkLst>
        <pc:picChg chg="mod">
          <ac:chgData name="JULIANO SILVA MARTINS ALMEIDA" userId="220298be33a42e40" providerId="LiveId" clId="{97FF6254-81C2-46D0-B726-7476AC9F8CA9}" dt="2023-09-25T17:31:44.613" v="2" actId="1076"/>
          <ac:picMkLst>
            <pc:docMk/>
            <pc:sldMk cId="0" sldId="268"/>
            <ac:picMk id="11267" creationId="{D1C8D0DA-DA7B-0CED-57C2-76738833F6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CEAEC6-062E-3228-55D0-2B1C2935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58DC-A72E-4C91-B8DA-D03515E27106}" type="datetimeFigureOut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B44CB1-EAFF-46CD-4BBB-D9FFC09F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7C7B94-5B8A-01A9-2789-87A5D516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B7BB-8864-44EA-A624-34C548D420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4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182EDF-B849-1ED9-F060-44D79088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3F40-F86D-49E6-801D-F383AA12257F}" type="datetimeFigureOut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3AF096-0973-1786-1157-40FC3EC6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E2F81A-FD7E-CDC8-A6A0-15874B2B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3B68-D90C-4138-9FDF-8ED9DBD4DC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0E70A5-A9DE-0E01-9A28-23C51D81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7918-5519-43FA-BD2D-9A123D6C7B8F}" type="datetimeFigureOut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E4B996-8DF5-44D3-AE23-83ADFEC2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94E3A6-6EBE-23EC-7FE3-3FE1BBC9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82A1-CE4F-406D-A8CB-4C05BF6675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8A7306-0B0E-A94C-6CDC-18149A1A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198D-50CA-4D37-8E2A-CD6CB74896B3}" type="datetimeFigureOut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B82B92-693D-7B91-E7E5-A595871E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5144DB-E3A7-CE07-3BA0-8DA26245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6046-AFB6-4CD1-A7CA-4573562F88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474778-665C-8DFE-0774-3A75A19A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85CE-BD67-40FC-931A-D72BBADFB683}" type="datetimeFigureOut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B72C76-9B2B-7835-7950-A8DF885E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B9BBC-679F-49A0-BFF6-3074FF75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2AD5-D996-464C-8C0E-CA2AA38165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7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6292E6E-EFD4-F3E0-D0F8-35B62864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90589-80D9-4918-AC9D-8DBF67613443}" type="datetimeFigureOut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21D9800-DBB1-9513-3196-EF039D1C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1D5544A-2EC5-B7F6-7451-9F2474CF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110D-9AA4-4815-9A32-A75DA28348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6D1F09A2-BFA1-FFA9-B996-10E18F9E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CB32-13F4-4CF6-B051-06BAF7549293}" type="datetimeFigureOut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27C1699D-7ED8-203C-1592-545D3814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95790032-BE59-4CD8-5DB9-78B82459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E527-A247-4515-98AA-3729F14B1E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5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6B9D0CB3-FD82-6347-071A-D1135FC1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B166-BD98-4884-AA14-1117A1856B40}" type="datetimeFigureOut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DE48D278-43DB-60DC-2733-0ACBC232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43941BF0-0FF3-8AA7-3933-9FC76722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8DA3-66D6-4C91-BC07-DB7745A87C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7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5921951-AE15-DAC9-FC3E-0D93C344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E3B6-1F8B-4365-B019-CBFCA0F3B6A7}" type="datetimeFigureOut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B683E6B7-430F-9A9A-CDE7-42AEB5C7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CC09215-469B-0DCE-C5FE-D84BD444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0DBC-6E7A-42D4-AB20-DC2FD50AA9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1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1389ACE-971C-391F-92DA-426CEB10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BE1A-4B9D-4026-BA86-38B6DE16F980}" type="datetimeFigureOut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02A7014-4A2B-BAE5-8411-1CE082B7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02F0C0F-8E54-7D03-A0BF-65DB13BC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3BD9-B6F6-4B2F-864A-81ACA1A0B9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6CDBE48-4173-DF4B-D75D-C23DB215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B0CC-E9A8-4A72-90FA-0C8230EB76E0}" type="datetimeFigureOut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D865AFA-9A6A-CB48-1EC0-2AB9F90E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6DCFCAF-506A-39E0-687E-F3A226B9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E391-B23A-4938-BF17-216D36134D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6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62F45143-02EF-7BF1-D9B5-9DCA7B79F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E3E7EF9-C54C-B52E-D7E0-C2AE070FB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A8FF0F-9BDF-28FD-8751-A84B2352D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CF1E4F-8F7B-471C-AF27-AC591149B9FF}" type="datetimeFigureOut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342596-4F82-79DD-9E38-189DAF7DC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AACD9A-8389-C7E7-8E38-110EC4380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53A261-DA67-403C-AD53-A6980E4185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0EF6E83E-3A8F-5363-2711-4A990D2F1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14534" r="2" b="2935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 descr="&quot;&quot;">
            <a:extLst>
              <a:ext uri="{FF2B5EF4-FFF2-40B4-BE49-F238E27FC236}">
                <a16:creationId xmlns:a16="http://schemas.microsoft.com/office/drawing/2014/main" id="{2950B5CC-79E9-BC36-1E6D-2977B5B1CE6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-2" y="-1"/>
            <a:ext cx="4581527" cy="6858002"/>
            <a:chOff x="-2" y="-1"/>
            <a:chExt cx="4581527" cy="6858002"/>
          </a:xfrm>
          <a:solidFill>
            <a:schemeClr val="accent5">
              <a:lumMod val="50000"/>
            </a:schemeClr>
          </a:solidFill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727EB62-40DE-7B9E-4D04-0664CF6702AD}"/>
                </a:ext>
              </a:extLst>
            </p:cNvPr>
            <p:cNvSpPr/>
            <p:nvPr/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E1FFFB-DD94-C9FE-5D47-3D0E3D425790}"/>
                </a:ext>
              </a:extLst>
            </p:cNvPr>
            <p:cNvGrpSpPr/>
            <p:nvPr/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  <a:grpFill/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B6D0A54-602A-6FE4-4759-B6FFEC4A05D9}"/>
                  </a:ext>
                </a:extLst>
              </p:cNvPr>
              <p:cNvGrpSpPr/>
              <p:nvPr/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grpFill/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0CBF5A6B-6D32-28FF-D84F-4BCFE7A749F6}"/>
                    </a:ext>
                  </a:extLst>
                </p:cNvPr>
                <p:cNvSpPr/>
                <p:nvPr/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35E22A1-4A49-385C-E4DF-81D72CF0E4F7}"/>
                    </a:ext>
                  </a:extLst>
                </p:cNvPr>
                <p:cNvSpPr/>
                <p:nvPr/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B67B119-DE34-D484-CC82-BEC7764539BC}"/>
                  </a:ext>
                </a:extLst>
              </p:cNvPr>
              <p:cNvGrpSpPr/>
              <p:nvPr/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grpFill/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A79CA3C8-9F55-9796-8C26-B75FF9CC58A1}"/>
                    </a:ext>
                  </a:extLst>
                </p:cNvPr>
                <p:cNvSpPr/>
                <p:nvPr/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0665159-FC68-65DB-921E-409D9A322089}"/>
                    </a:ext>
                  </a:extLst>
                </p:cNvPr>
                <p:cNvSpPr/>
                <p:nvPr/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052" name="CaixaDeTexto 5">
            <a:extLst>
              <a:ext uri="{FF2B5EF4-FFF2-40B4-BE49-F238E27FC236}">
                <a16:creationId xmlns:a16="http://schemas.microsoft.com/office/drawing/2014/main" id="{947BD36A-1023-E284-54EC-FBAD87C96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3300"/>
            <a:ext cx="43767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b="1">
                <a:solidFill>
                  <a:schemeClr val="bg1"/>
                </a:solidFill>
                <a:latin typeface="Garamond" panose="02020404030301010803" pitchFamily="18" charset="0"/>
              </a:rPr>
              <a:t>XII Semana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200" b="1">
                <a:solidFill>
                  <a:schemeClr val="bg1"/>
                </a:solidFill>
                <a:latin typeface="Garamond" panose="02020404030301010803" pitchFamily="18" charset="0"/>
              </a:rPr>
              <a:t>Acadêmica do CTUR</a:t>
            </a:r>
          </a:p>
        </p:txBody>
      </p:sp>
      <p:sp>
        <p:nvSpPr>
          <p:cNvPr id="2053" name="CaixaDeTexto 17">
            <a:extLst>
              <a:ext uri="{FF2B5EF4-FFF2-40B4-BE49-F238E27FC236}">
                <a16:creationId xmlns:a16="http://schemas.microsoft.com/office/drawing/2014/main" id="{65DCF89F-9A6A-415A-7587-A9FEB751C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378200"/>
            <a:ext cx="408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bg1"/>
                </a:solidFill>
                <a:latin typeface="Garamond" panose="02020404030301010803" pitchFamily="18" charset="0"/>
              </a:rPr>
              <a:t>“Vida dentro e fora das telas: Desafios de um mundo em 4.0”</a:t>
            </a:r>
          </a:p>
        </p:txBody>
      </p:sp>
      <p:sp>
        <p:nvSpPr>
          <p:cNvPr id="2054" name="CaixaDeTexto 19">
            <a:extLst>
              <a:ext uri="{FF2B5EF4-FFF2-40B4-BE49-F238E27FC236}">
                <a16:creationId xmlns:a16="http://schemas.microsoft.com/office/drawing/2014/main" id="{AEBB0387-08EF-5884-4AF8-527CEDCC6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4368800"/>
            <a:ext cx="311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Garamond" panose="02020404030301010803" pitchFamily="18" charset="0"/>
              </a:rPr>
              <a:t>09 a 11 de outubro de 2023</a:t>
            </a:r>
          </a:p>
        </p:txBody>
      </p:sp>
      <p:sp>
        <p:nvSpPr>
          <p:cNvPr id="2055" name="CaixaDeTexto 185">
            <a:extLst>
              <a:ext uri="{FF2B5EF4-FFF2-40B4-BE49-F238E27FC236}">
                <a16:creationId xmlns:a16="http://schemas.microsoft.com/office/drawing/2014/main" id="{ACF77F2B-639D-9978-155F-BF3F5C9C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2849563"/>
            <a:ext cx="7270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b="1">
                <a:latin typeface="Garamond" panose="02020404030301010803" pitchFamily="18" charset="0"/>
              </a:rPr>
              <a:t>Título do trabalho</a:t>
            </a:r>
          </a:p>
        </p:txBody>
      </p:sp>
      <p:sp>
        <p:nvSpPr>
          <p:cNvPr id="2056" name="CaixaDeTexto 190">
            <a:extLst>
              <a:ext uri="{FF2B5EF4-FFF2-40B4-BE49-F238E27FC236}">
                <a16:creationId xmlns:a16="http://schemas.microsoft.com/office/drawing/2014/main" id="{0E3112ED-A3B6-C98D-6522-04FACEA6A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463" y="3454400"/>
            <a:ext cx="606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>
                <a:latin typeface="Garamond" panose="02020404030301010803" pitchFamily="18" charset="0"/>
                <a:cs typeface="ADLaM Display" panose="02010000000000000000" pitchFamily="2" charset="0"/>
              </a:rPr>
              <a:t>Nome dos(as) autores(as) (separados por vírgula )</a:t>
            </a:r>
            <a:endParaRPr lang="pt-BR" altLang="pt-BR" sz="2200" u="sng">
              <a:latin typeface="Garamond" panose="02020404030301010803" pitchFamily="18" charset="0"/>
              <a:cs typeface="ADLaM Display" panose="02010000000000000000" pitchFamily="2" charset="0"/>
            </a:endParaRPr>
          </a:p>
        </p:txBody>
      </p:sp>
      <p:sp>
        <p:nvSpPr>
          <p:cNvPr id="2057" name="CaixaDeTexto 191">
            <a:extLst>
              <a:ext uri="{FF2B5EF4-FFF2-40B4-BE49-F238E27FC236}">
                <a16:creationId xmlns:a16="http://schemas.microsoft.com/office/drawing/2014/main" id="{838B623A-586D-9279-E521-FF5F58FAA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4603750"/>
            <a:ext cx="3641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 b="1">
                <a:latin typeface="Garamond" panose="02020404030301010803" pitchFamily="18" charset="0"/>
              </a:rPr>
              <a:t>Nome do(a) apresentador(a)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>
                <a:latin typeface="Garamond" panose="02020404030301010803" pitchFamily="18" charset="0"/>
              </a:rPr>
              <a:t>E-mail do(a) apresentador(a)</a:t>
            </a:r>
          </a:p>
        </p:txBody>
      </p:sp>
      <p:sp>
        <p:nvSpPr>
          <p:cNvPr id="2058" name="CaixaDeTexto 192">
            <a:extLst>
              <a:ext uri="{FF2B5EF4-FFF2-40B4-BE49-F238E27FC236}">
                <a16:creationId xmlns:a16="http://schemas.microsoft.com/office/drawing/2014/main" id="{ACD8D6C7-F885-4674-2095-6AE855A1B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5683250"/>
            <a:ext cx="33226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 b="1">
                <a:latin typeface="Garamond" panose="02020404030301010803" pitchFamily="18" charset="0"/>
              </a:rPr>
              <a:t>Orientador(a): xxxx</a:t>
            </a:r>
            <a:endParaRPr lang="pt-BR" altLang="pt-BR" sz="2200">
              <a:latin typeface="Garamond" panose="02020404030301010803" pitchFamily="18" charset="0"/>
            </a:endParaRPr>
          </a:p>
        </p:txBody>
      </p:sp>
      <p:pic>
        <p:nvPicPr>
          <p:cNvPr id="2059" name="Imagem 177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D465A0A7-0193-FD9A-7A0D-4A375137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50" y="188913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2" descr="Mapa&#10;&#10;Descrição gerada automaticamente">
            <a:extLst>
              <a:ext uri="{FF2B5EF4-FFF2-40B4-BE49-F238E27FC236}">
                <a16:creationId xmlns:a16="http://schemas.microsoft.com/office/drawing/2014/main" id="{0F9A619B-EE46-637D-FAF0-DE77C191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8" t="697" r="4213" b="2429"/>
          <a:stretch>
            <a:fillRect/>
          </a:stretch>
        </p:blipFill>
        <p:spPr bwMode="auto">
          <a:xfrm>
            <a:off x="0" y="0"/>
            <a:ext cx="1827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m 177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D1C8D0DA-DA7B-0CED-57C2-76738833F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316163"/>
            <a:ext cx="1582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aixaDeTexto 5">
            <a:extLst>
              <a:ext uri="{FF2B5EF4-FFF2-40B4-BE49-F238E27FC236}">
                <a16:creationId xmlns:a16="http://schemas.microsoft.com/office/drawing/2014/main" id="{C803F239-654A-CE9C-9789-C75B06C01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00488"/>
            <a:ext cx="1827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XII Semana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Acadêmica do CTUR</a:t>
            </a: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D01737C2-BF62-2C2C-68D2-8E8A527C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69863"/>
            <a:ext cx="774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2" descr="Mapa&#10;&#10;Descrição gerada automaticamente">
            <a:extLst>
              <a:ext uri="{FF2B5EF4-FFF2-40B4-BE49-F238E27FC236}">
                <a16:creationId xmlns:a16="http://schemas.microsoft.com/office/drawing/2014/main" id="{5CF370EA-024D-CB7A-6265-861F0765C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8" t="697" r="4213" b="2429"/>
          <a:stretch>
            <a:fillRect/>
          </a:stretch>
        </p:blipFill>
        <p:spPr bwMode="auto">
          <a:xfrm>
            <a:off x="0" y="0"/>
            <a:ext cx="1827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m 177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BF982A06-CCE4-8BEF-CD75-747DABC75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316163"/>
            <a:ext cx="1582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aixaDeTexto 5">
            <a:extLst>
              <a:ext uri="{FF2B5EF4-FFF2-40B4-BE49-F238E27FC236}">
                <a16:creationId xmlns:a16="http://schemas.microsoft.com/office/drawing/2014/main" id="{E51386D8-5775-1C74-79E0-1228C5DB5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00488"/>
            <a:ext cx="1827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XII Semana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Acadêmica do CTUR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046897C5-1636-3A2A-0248-60F511F8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69863"/>
            <a:ext cx="774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2" descr="Mapa&#10;&#10;Descrição gerada automaticamente">
            <a:extLst>
              <a:ext uri="{FF2B5EF4-FFF2-40B4-BE49-F238E27FC236}">
                <a16:creationId xmlns:a16="http://schemas.microsoft.com/office/drawing/2014/main" id="{E1E3DFAB-3CD4-7A24-8C5C-A171373BC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8" t="697" r="4213" b="2429"/>
          <a:stretch>
            <a:fillRect/>
          </a:stretch>
        </p:blipFill>
        <p:spPr bwMode="auto">
          <a:xfrm>
            <a:off x="0" y="0"/>
            <a:ext cx="1827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77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D77DE8C9-78AF-BDEE-EDF4-11654DF2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" y="2316163"/>
            <a:ext cx="1582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EC0A3B5-1DA1-9A26-22A1-39976E874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69863"/>
            <a:ext cx="774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aixaDeTexto 5">
            <a:extLst>
              <a:ext uri="{FF2B5EF4-FFF2-40B4-BE49-F238E27FC236}">
                <a16:creationId xmlns:a16="http://schemas.microsoft.com/office/drawing/2014/main" id="{02261B9E-6C5B-42FD-5A0C-B2622A392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00488"/>
            <a:ext cx="1827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XII Semana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Acadêmica do CTUR</a:t>
            </a:r>
          </a:p>
        </p:txBody>
      </p:sp>
      <p:sp>
        <p:nvSpPr>
          <p:cNvPr id="3078" name="CaixaDeTexto 1">
            <a:extLst>
              <a:ext uri="{FF2B5EF4-FFF2-40B4-BE49-F238E27FC236}">
                <a16:creationId xmlns:a16="http://schemas.microsoft.com/office/drawing/2014/main" id="{3F662D45-D7C6-4263-4049-3503EFD2B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738" y="476250"/>
            <a:ext cx="620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 b="1">
                <a:latin typeface="Garamond" panose="02020404030301010803" pitchFamily="18" charset="0"/>
              </a:rPr>
              <a:t>1. INTRODUÇÃO (fonte tamanho 28)</a:t>
            </a:r>
          </a:p>
        </p:txBody>
      </p:sp>
      <p:sp>
        <p:nvSpPr>
          <p:cNvPr id="3079" name="CaixaDeTexto 4">
            <a:extLst>
              <a:ext uri="{FF2B5EF4-FFF2-40B4-BE49-F238E27FC236}">
                <a16:creationId xmlns:a16="http://schemas.microsoft.com/office/drawing/2014/main" id="{43BCB3F5-DE44-33B6-6DEE-3F6981809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738" y="1281113"/>
            <a:ext cx="10009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400">
                <a:latin typeface="Garamond" panose="02020404030301010803" pitchFamily="18" charset="0"/>
                <a:cs typeface="Calibri" panose="020F0502020204030204" pitchFamily="34" charset="0"/>
              </a:rPr>
              <a:t>Na introdução, apresentar o tema, justificativa da pesquisa, questão problema, hipóteses</a:t>
            </a:r>
          </a:p>
          <a:p>
            <a:pPr algn="just"/>
            <a:endParaRPr lang="pt-BR" altLang="pt-BR" sz="240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just"/>
            <a:r>
              <a:rPr lang="pt-BR" altLang="pt-BR" sz="2400">
                <a:latin typeface="Garamond" panose="02020404030301010803" pitchFamily="18" charset="0"/>
                <a:cs typeface="Calibri" panose="020F0502020204030204" pitchFamily="34" charset="0"/>
              </a:rPr>
              <a:t>Recomenda-se até 2 slides para a Introdução</a:t>
            </a:r>
            <a:endParaRPr lang="pt-BR" altLang="pt-BR" sz="24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2" descr="Mapa&#10;&#10;Descrição gerada automaticamente">
            <a:extLst>
              <a:ext uri="{FF2B5EF4-FFF2-40B4-BE49-F238E27FC236}">
                <a16:creationId xmlns:a16="http://schemas.microsoft.com/office/drawing/2014/main" id="{26CFDA83-56AE-96DF-1F6C-88CBEFA1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8" t="697" r="4213" b="2429"/>
          <a:stretch>
            <a:fillRect/>
          </a:stretch>
        </p:blipFill>
        <p:spPr bwMode="auto">
          <a:xfrm>
            <a:off x="0" y="0"/>
            <a:ext cx="1827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m 177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E26D1FD2-600A-D985-B67C-BE3A5947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316163"/>
            <a:ext cx="1582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aixaDeTexto 5">
            <a:extLst>
              <a:ext uri="{FF2B5EF4-FFF2-40B4-BE49-F238E27FC236}">
                <a16:creationId xmlns:a16="http://schemas.microsoft.com/office/drawing/2014/main" id="{086AF016-3AFA-B73B-2436-24452E5A6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00488"/>
            <a:ext cx="1827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XII Semana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Acadêmica do CTUR</a:t>
            </a:r>
          </a:p>
        </p:txBody>
      </p:sp>
      <p:sp>
        <p:nvSpPr>
          <p:cNvPr id="4101" name="CaixaDeTexto 1">
            <a:extLst>
              <a:ext uri="{FF2B5EF4-FFF2-40B4-BE49-F238E27FC236}">
                <a16:creationId xmlns:a16="http://schemas.microsoft.com/office/drawing/2014/main" id="{2BF9F8AD-06DD-127F-7823-BCF3B5596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76250"/>
            <a:ext cx="841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 b="1">
                <a:latin typeface="Garamond" panose="02020404030301010803" pitchFamily="18" charset="0"/>
              </a:rPr>
              <a:t>2. OBJETIVO (fonte tamanho 28)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539150E-93B6-7190-4EF4-ADA8794FA30F}"/>
              </a:ext>
            </a:extLst>
          </p:cNvPr>
          <p:cNvSpPr txBox="1"/>
          <p:nvPr/>
        </p:nvSpPr>
        <p:spPr>
          <a:xfrm>
            <a:off x="2000250" y="1127125"/>
            <a:ext cx="9688513" cy="869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24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Traduz o que a pesquisa pretende alcançar, relacionando-os à formulação do problema e à proposição das hipóteses.</a:t>
            </a:r>
          </a:p>
        </p:txBody>
      </p:sp>
      <p:pic>
        <p:nvPicPr>
          <p:cNvPr id="4103" name="Picture 4">
            <a:extLst>
              <a:ext uri="{FF2B5EF4-FFF2-40B4-BE49-F238E27FC236}">
                <a16:creationId xmlns:a16="http://schemas.microsoft.com/office/drawing/2014/main" id="{613A7A97-218A-B249-ED49-E18B806E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69863"/>
            <a:ext cx="774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2" descr="Mapa&#10;&#10;Descrição gerada automaticamente">
            <a:extLst>
              <a:ext uri="{FF2B5EF4-FFF2-40B4-BE49-F238E27FC236}">
                <a16:creationId xmlns:a16="http://schemas.microsoft.com/office/drawing/2014/main" id="{D7D70047-C757-1972-DF7A-9F48DA534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8" t="697" r="4213" b="2429"/>
          <a:stretch>
            <a:fillRect/>
          </a:stretch>
        </p:blipFill>
        <p:spPr bwMode="auto">
          <a:xfrm>
            <a:off x="0" y="0"/>
            <a:ext cx="1827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m 177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0522B363-0C13-1496-AEA5-531076F7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316163"/>
            <a:ext cx="1582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ixaDeTexto 5">
            <a:extLst>
              <a:ext uri="{FF2B5EF4-FFF2-40B4-BE49-F238E27FC236}">
                <a16:creationId xmlns:a16="http://schemas.microsoft.com/office/drawing/2014/main" id="{DDE876C6-1414-7714-637B-60DCCEF4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00488"/>
            <a:ext cx="1827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XII Semana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Acadêmica do CTUR</a:t>
            </a:r>
          </a:p>
        </p:txBody>
      </p:sp>
      <p:sp>
        <p:nvSpPr>
          <p:cNvPr id="5125" name="CaixaDeTexto 2">
            <a:extLst>
              <a:ext uri="{FF2B5EF4-FFF2-40B4-BE49-F238E27FC236}">
                <a16:creationId xmlns:a16="http://schemas.microsoft.com/office/drawing/2014/main" id="{AE99AEFD-E02A-AB79-8484-162C30159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8" y="1725613"/>
            <a:ext cx="976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>
                <a:latin typeface="Garamond" panose="02020404030301010803" pitchFamily="18" charset="0"/>
                <a:cs typeface="Calibri" panose="020F0502020204030204" pitchFamily="34" charset="0"/>
              </a:rPr>
              <a:t>Descreve o tipo de estudo, cenário da pesquisa, amostra, procedimentos etc.</a:t>
            </a:r>
            <a:endParaRPr lang="pt-BR" altLang="pt-BR" sz="2400">
              <a:latin typeface="Garamond" panose="02020404030301010803" pitchFamily="18" charset="0"/>
            </a:endParaRPr>
          </a:p>
        </p:txBody>
      </p:sp>
      <p:sp>
        <p:nvSpPr>
          <p:cNvPr id="5126" name="CaixaDeTexto 3">
            <a:extLst>
              <a:ext uri="{FF2B5EF4-FFF2-40B4-BE49-F238E27FC236}">
                <a16:creationId xmlns:a16="http://schemas.microsoft.com/office/drawing/2014/main" id="{2FA96683-9AEA-A6AF-D4EF-EA5EEEA9C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8" y="522288"/>
            <a:ext cx="92821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 b="1">
                <a:latin typeface="Garamond" panose="02020404030301010803" pitchFamily="18" charset="0"/>
              </a:rPr>
              <a:t>3. METODOLOGIA ou MATERIAIS E MÉTODOS (fonte tamanho 28)</a:t>
            </a:r>
          </a:p>
        </p:txBody>
      </p:sp>
      <p:pic>
        <p:nvPicPr>
          <p:cNvPr id="5127" name="Picture 4">
            <a:extLst>
              <a:ext uri="{FF2B5EF4-FFF2-40B4-BE49-F238E27FC236}">
                <a16:creationId xmlns:a16="http://schemas.microsoft.com/office/drawing/2014/main" id="{24A37611-AF42-58AD-224B-D179C01B1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69863"/>
            <a:ext cx="774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2" descr="Mapa&#10;&#10;Descrição gerada automaticamente">
            <a:extLst>
              <a:ext uri="{FF2B5EF4-FFF2-40B4-BE49-F238E27FC236}">
                <a16:creationId xmlns:a16="http://schemas.microsoft.com/office/drawing/2014/main" id="{EE46BA3E-BFB9-6DC8-7BCF-FA5A115A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8" t="697" r="4213" b="2429"/>
          <a:stretch>
            <a:fillRect/>
          </a:stretch>
        </p:blipFill>
        <p:spPr bwMode="auto">
          <a:xfrm>
            <a:off x="0" y="0"/>
            <a:ext cx="1827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m 177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5AC8937F-BE73-E799-E7FD-6DF810D41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316163"/>
            <a:ext cx="1582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aixaDeTexto 5">
            <a:extLst>
              <a:ext uri="{FF2B5EF4-FFF2-40B4-BE49-F238E27FC236}">
                <a16:creationId xmlns:a16="http://schemas.microsoft.com/office/drawing/2014/main" id="{8D4F4DEC-1B45-AAA9-C164-D74A15C7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00488"/>
            <a:ext cx="1827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XII Semana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Acadêmica do CTUR</a:t>
            </a:r>
          </a:p>
        </p:txBody>
      </p:sp>
      <p:sp>
        <p:nvSpPr>
          <p:cNvPr id="6149" name="CaixaDeTexto 1">
            <a:extLst>
              <a:ext uri="{FF2B5EF4-FFF2-40B4-BE49-F238E27FC236}">
                <a16:creationId xmlns:a16="http://schemas.microsoft.com/office/drawing/2014/main" id="{41038D1F-AD34-E5B0-BB5F-20C7297D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8" y="476250"/>
            <a:ext cx="928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 b="1">
                <a:latin typeface="Garamond" panose="02020404030301010803" pitchFamily="18" charset="0"/>
              </a:rPr>
              <a:t>4. RESULTADOS E DISCUSSÃO (fonte tamanho 28)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5B0B1E-9B92-BF93-C841-D8C9A92F457C}"/>
              </a:ext>
            </a:extLst>
          </p:cNvPr>
          <p:cNvSpPr txBox="1"/>
          <p:nvPr/>
        </p:nvSpPr>
        <p:spPr>
          <a:xfrm>
            <a:off x="2001838" y="1430338"/>
            <a:ext cx="9680575" cy="971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24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Apresentação das informações coletadas e discussão pertinente.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pt-BR" sz="2400" kern="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4">
            <a:extLst>
              <a:ext uri="{FF2B5EF4-FFF2-40B4-BE49-F238E27FC236}">
                <a16:creationId xmlns:a16="http://schemas.microsoft.com/office/drawing/2014/main" id="{9C93767A-FDC1-F57A-56DC-EFE97E7C1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69863"/>
            <a:ext cx="774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2" descr="Mapa&#10;&#10;Descrição gerada automaticamente">
            <a:extLst>
              <a:ext uri="{FF2B5EF4-FFF2-40B4-BE49-F238E27FC236}">
                <a16:creationId xmlns:a16="http://schemas.microsoft.com/office/drawing/2014/main" id="{D5B44E55-08DE-E8C6-E8B2-E0588C6B0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8" t="697" r="4213" b="2429"/>
          <a:stretch>
            <a:fillRect/>
          </a:stretch>
        </p:blipFill>
        <p:spPr bwMode="auto">
          <a:xfrm>
            <a:off x="0" y="0"/>
            <a:ext cx="1827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m 177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DFC8E150-1F22-4D4C-6763-D9984CD5E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316163"/>
            <a:ext cx="1582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aixaDeTexto 5">
            <a:extLst>
              <a:ext uri="{FF2B5EF4-FFF2-40B4-BE49-F238E27FC236}">
                <a16:creationId xmlns:a16="http://schemas.microsoft.com/office/drawing/2014/main" id="{455807C5-956E-81AB-333D-C0E9838B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00488"/>
            <a:ext cx="1827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XII Semana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Acadêmica do CTUR</a:t>
            </a:r>
          </a:p>
        </p:txBody>
      </p:sp>
      <p:sp>
        <p:nvSpPr>
          <p:cNvPr id="7173" name="CaixaDeTexto 1">
            <a:extLst>
              <a:ext uri="{FF2B5EF4-FFF2-40B4-BE49-F238E27FC236}">
                <a16:creationId xmlns:a16="http://schemas.microsoft.com/office/drawing/2014/main" id="{53C5F590-9194-7E8E-2271-D9F5166F8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8" y="476250"/>
            <a:ext cx="928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 b="1">
                <a:latin typeface="Garamond" panose="02020404030301010803" pitchFamily="18" charset="0"/>
              </a:rPr>
              <a:t>5. CONCLUSÃO (fonte tamanho 28)</a:t>
            </a:r>
          </a:p>
        </p:txBody>
      </p:sp>
      <p:sp>
        <p:nvSpPr>
          <p:cNvPr id="7174" name="CaixaDeTexto 4">
            <a:extLst>
              <a:ext uri="{FF2B5EF4-FFF2-40B4-BE49-F238E27FC236}">
                <a16:creationId xmlns:a16="http://schemas.microsoft.com/office/drawing/2014/main" id="{19BE7A42-C243-3699-8927-F46E59852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8" y="1308100"/>
            <a:ext cx="10067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400">
                <a:latin typeface="Garamond" panose="02020404030301010803" pitchFamily="18" charset="0"/>
                <a:cs typeface="Calibri" panose="020F0502020204030204" pitchFamily="34" charset="0"/>
              </a:rPr>
              <a:t>Trata-se de um resumo geral do estudo desenvolvido, suas contribuições e considerações pessoais</a:t>
            </a:r>
            <a:endParaRPr lang="pt-BR" altLang="pt-BR" sz="2400">
              <a:latin typeface="Garamond" panose="02020404030301010803" pitchFamily="18" charset="0"/>
            </a:endParaRPr>
          </a:p>
        </p:txBody>
      </p:sp>
      <p:pic>
        <p:nvPicPr>
          <p:cNvPr id="7175" name="Picture 4">
            <a:extLst>
              <a:ext uri="{FF2B5EF4-FFF2-40B4-BE49-F238E27FC236}">
                <a16:creationId xmlns:a16="http://schemas.microsoft.com/office/drawing/2014/main" id="{174040F5-4B6A-BC02-5B98-D9EB30EE8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69863"/>
            <a:ext cx="774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2" descr="Mapa&#10;&#10;Descrição gerada automaticamente">
            <a:extLst>
              <a:ext uri="{FF2B5EF4-FFF2-40B4-BE49-F238E27FC236}">
                <a16:creationId xmlns:a16="http://schemas.microsoft.com/office/drawing/2014/main" id="{4A017AC9-3144-5969-C5B3-881C9730E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8" t="697" r="4213" b="2429"/>
          <a:stretch>
            <a:fillRect/>
          </a:stretch>
        </p:blipFill>
        <p:spPr bwMode="auto">
          <a:xfrm>
            <a:off x="0" y="0"/>
            <a:ext cx="1827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magem 177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6E176C10-A5E5-B719-1FE9-C15066D75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316163"/>
            <a:ext cx="1582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aixaDeTexto 5">
            <a:extLst>
              <a:ext uri="{FF2B5EF4-FFF2-40B4-BE49-F238E27FC236}">
                <a16:creationId xmlns:a16="http://schemas.microsoft.com/office/drawing/2014/main" id="{56B11D9F-F727-6B44-9118-5C4EB3CA0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00488"/>
            <a:ext cx="1827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XII Semana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Acadêmica do CTUR</a:t>
            </a:r>
          </a:p>
        </p:txBody>
      </p:sp>
      <p:sp>
        <p:nvSpPr>
          <p:cNvPr id="8197" name="CaixaDeTexto 1">
            <a:extLst>
              <a:ext uri="{FF2B5EF4-FFF2-40B4-BE49-F238E27FC236}">
                <a16:creationId xmlns:a16="http://schemas.microsoft.com/office/drawing/2014/main" id="{E584DCB2-1EB7-2212-AE4E-A22F07EC3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8" y="476250"/>
            <a:ext cx="928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 b="1">
                <a:latin typeface="Garamond" panose="02020404030301010803" pitchFamily="18" charset="0"/>
              </a:rPr>
              <a:t>6. REFERÊNCIAS (fonte tamanho 28)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B8577F4-729D-025F-563A-BDCA52A39975}"/>
              </a:ext>
            </a:extLst>
          </p:cNvPr>
          <p:cNvSpPr txBox="1"/>
          <p:nvPr/>
        </p:nvSpPr>
        <p:spPr>
          <a:xfrm>
            <a:off x="2001838" y="1308100"/>
            <a:ext cx="9680575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24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Listar as referências em ordem alfabética utilizadas na elaboração do trabalho</a:t>
            </a:r>
          </a:p>
        </p:txBody>
      </p:sp>
      <p:pic>
        <p:nvPicPr>
          <p:cNvPr id="8199" name="Picture 4">
            <a:extLst>
              <a:ext uri="{FF2B5EF4-FFF2-40B4-BE49-F238E27FC236}">
                <a16:creationId xmlns:a16="http://schemas.microsoft.com/office/drawing/2014/main" id="{B9D08120-6020-8DD7-9770-D1430E697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69863"/>
            <a:ext cx="774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 descr="Mapa&#10;&#10;Descrição gerada automaticamente">
            <a:extLst>
              <a:ext uri="{FF2B5EF4-FFF2-40B4-BE49-F238E27FC236}">
                <a16:creationId xmlns:a16="http://schemas.microsoft.com/office/drawing/2014/main" id="{3CAE5A8C-6A61-1BA4-0835-BD0CC3E2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8" t="697" r="4213" b="2429"/>
          <a:stretch>
            <a:fillRect/>
          </a:stretch>
        </p:blipFill>
        <p:spPr bwMode="auto">
          <a:xfrm>
            <a:off x="0" y="0"/>
            <a:ext cx="1827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m 177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60F6BD74-6537-6850-610D-8D52831D3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316163"/>
            <a:ext cx="1582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aixaDeTexto 5">
            <a:extLst>
              <a:ext uri="{FF2B5EF4-FFF2-40B4-BE49-F238E27FC236}">
                <a16:creationId xmlns:a16="http://schemas.microsoft.com/office/drawing/2014/main" id="{09F8DE8F-E322-711F-7D23-698EE40D4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00488"/>
            <a:ext cx="1827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XII Semana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Acadêmica do CTUR</a:t>
            </a:r>
          </a:p>
        </p:txBody>
      </p:sp>
      <p:sp>
        <p:nvSpPr>
          <p:cNvPr id="9221" name="CaixaDeTexto 1">
            <a:extLst>
              <a:ext uri="{FF2B5EF4-FFF2-40B4-BE49-F238E27FC236}">
                <a16:creationId xmlns:a16="http://schemas.microsoft.com/office/drawing/2014/main" id="{75E203CD-6D1C-0337-0E1D-C9ACD9F2A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8" y="476250"/>
            <a:ext cx="928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 b="1">
                <a:latin typeface="Garamond" panose="02020404030301010803" pitchFamily="18" charset="0"/>
              </a:rPr>
              <a:t>AGRADECIMENTOS (fonte tamanho 28)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3AA178-A696-7E8A-8E57-7D1EF0221FE9}"/>
              </a:ext>
            </a:extLst>
          </p:cNvPr>
          <p:cNvSpPr txBox="1"/>
          <p:nvPr/>
        </p:nvSpPr>
        <p:spPr>
          <a:xfrm>
            <a:off x="2001838" y="1308100"/>
            <a:ext cx="9680575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2400" kern="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Opcional caso necessário</a:t>
            </a:r>
          </a:p>
        </p:txBody>
      </p:sp>
      <p:pic>
        <p:nvPicPr>
          <p:cNvPr id="9223" name="Picture 4">
            <a:extLst>
              <a:ext uri="{FF2B5EF4-FFF2-40B4-BE49-F238E27FC236}">
                <a16:creationId xmlns:a16="http://schemas.microsoft.com/office/drawing/2014/main" id="{163AFBB1-8D15-EE95-A3A5-55C02862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69863"/>
            <a:ext cx="774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2" descr="Mapa&#10;&#10;Descrição gerada automaticamente">
            <a:extLst>
              <a:ext uri="{FF2B5EF4-FFF2-40B4-BE49-F238E27FC236}">
                <a16:creationId xmlns:a16="http://schemas.microsoft.com/office/drawing/2014/main" id="{CFD067CC-158F-7B9C-4F4B-3E033CC27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8" t="697" r="4213" b="2429"/>
          <a:stretch>
            <a:fillRect/>
          </a:stretch>
        </p:blipFill>
        <p:spPr bwMode="auto">
          <a:xfrm>
            <a:off x="0" y="0"/>
            <a:ext cx="1827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m 177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E8610061-702A-1AC5-EF2F-F8E08F48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316163"/>
            <a:ext cx="1582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aixaDeTexto 5">
            <a:extLst>
              <a:ext uri="{FF2B5EF4-FFF2-40B4-BE49-F238E27FC236}">
                <a16:creationId xmlns:a16="http://schemas.microsoft.com/office/drawing/2014/main" id="{04DB202A-DD55-1E40-9733-D6A91A259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00488"/>
            <a:ext cx="1827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XII Semana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Garamond" panose="02020404030301010803" pitchFamily="18" charset="0"/>
              </a:rPr>
              <a:t>Acadêmica do CTUR</a:t>
            </a:r>
          </a:p>
        </p:txBody>
      </p:sp>
      <p:sp>
        <p:nvSpPr>
          <p:cNvPr id="10245" name="CaixaDeTexto 185">
            <a:extLst>
              <a:ext uri="{FF2B5EF4-FFF2-40B4-BE49-F238E27FC236}">
                <a16:creationId xmlns:a16="http://schemas.microsoft.com/office/drawing/2014/main" id="{CCE22BEB-4017-052C-00DC-34B00A23E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2571750"/>
            <a:ext cx="7270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b="1">
                <a:latin typeface="Garamond" panose="02020404030301010803" pitchFamily="18" charset="0"/>
              </a:rPr>
              <a:t>Título do trabalho</a:t>
            </a:r>
          </a:p>
        </p:txBody>
      </p:sp>
      <p:sp>
        <p:nvSpPr>
          <p:cNvPr id="10246" name="CaixaDeTexto 190">
            <a:extLst>
              <a:ext uri="{FF2B5EF4-FFF2-40B4-BE49-F238E27FC236}">
                <a16:creationId xmlns:a16="http://schemas.microsoft.com/office/drawing/2014/main" id="{E74DF7A5-2A47-408D-BEC4-E5C170CBC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3570288"/>
            <a:ext cx="6069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 baseline="30000">
                <a:latin typeface="Garamond" panose="02020404030301010803" pitchFamily="18" charset="0"/>
                <a:cs typeface="ADLaM Display" panose="02010000000000000000" pitchFamily="2" charset="0"/>
              </a:rPr>
              <a:t>1</a:t>
            </a:r>
            <a:r>
              <a:rPr lang="pt-BR" altLang="pt-BR" sz="2200">
                <a:latin typeface="Garamond" panose="02020404030301010803" pitchFamily="18" charset="0"/>
                <a:cs typeface="ADLaM Display" panose="02010000000000000000" pitchFamily="2" charset="0"/>
              </a:rPr>
              <a:t>Nome do autor (e-mail de contato)</a:t>
            </a:r>
            <a:endParaRPr lang="pt-BR" altLang="pt-BR" sz="2200" u="sng">
              <a:latin typeface="Garamond" panose="02020404030301010803" pitchFamily="18" charset="0"/>
              <a:cs typeface="ADLaM Display" panose="02010000000000000000" pitchFamily="2" charset="0"/>
            </a:endParaRPr>
          </a:p>
        </p:txBody>
      </p:sp>
      <p:pic>
        <p:nvPicPr>
          <p:cNvPr id="10247" name="Picture 4">
            <a:extLst>
              <a:ext uri="{FF2B5EF4-FFF2-40B4-BE49-F238E27FC236}">
                <a16:creationId xmlns:a16="http://schemas.microsoft.com/office/drawing/2014/main" id="{CE4A03C9-EA9C-35EB-FCB9-6C8472C49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169863"/>
            <a:ext cx="774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CaixaDeTexto 190">
            <a:extLst>
              <a:ext uri="{FF2B5EF4-FFF2-40B4-BE49-F238E27FC236}">
                <a16:creationId xmlns:a16="http://schemas.microsoft.com/office/drawing/2014/main" id="{E9B950F2-D7F6-5F02-964D-34E3541A7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5611813"/>
            <a:ext cx="6069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 baseline="30000">
                <a:latin typeface="Garamond" panose="02020404030301010803" pitchFamily="18" charset="0"/>
                <a:cs typeface="ADLaM Display" panose="02010000000000000000" pitchFamily="2" charset="0"/>
              </a:rPr>
              <a:t>5</a:t>
            </a:r>
            <a:r>
              <a:rPr lang="pt-BR" altLang="pt-BR" sz="2200">
                <a:latin typeface="Garamond" panose="02020404030301010803" pitchFamily="18" charset="0"/>
                <a:cs typeface="ADLaM Display" panose="02010000000000000000" pitchFamily="2" charset="0"/>
              </a:rPr>
              <a:t>Nome do autor (e-mail de contato)</a:t>
            </a:r>
            <a:endParaRPr lang="pt-BR" altLang="pt-BR" sz="2200" u="sng">
              <a:latin typeface="Garamond" panose="02020404030301010803" pitchFamily="18" charset="0"/>
              <a:cs typeface="ADLaM Display" panose="02010000000000000000" pitchFamily="2" charset="0"/>
            </a:endParaRPr>
          </a:p>
        </p:txBody>
      </p:sp>
      <p:sp>
        <p:nvSpPr>
          <p:cNvPr id="10249" name="CaixaDeTexto 190">
            <a:extLst>
              <a:ext uri="{FF2B5EF4-FFF2-40B4-BE49-F238E27FC236}">
                <a16:creationId xmlns:a16="http://schemas.microsoft.com/office/drawing/2014/main" id="{945D4B5E-064E-6229-A796-11937B0B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4081463"/>
            <a:ext cx="6069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 baseline="30000">
                <a:latin typeface="Garamond" panose="02020404030301010803" pitchFamily="18" charset="0"/>
                <a:cs typeface="ADLaM Display" panose="02010000000000000000" pitchFamily="2" charset="0"/>
              </a:rPr>
              <a:t>2</a:t>
            </a:r>
            <a:r>
              <a:rPr lang="pt-BR" altLang="pt-BR" sz="2200">
                <a:latin typeface="Garamond" panose="02020404030301010803" pitchFamily="18" charset="0"/>
                <a:cs typeface="ADLaM Display" panose="02010000000000000000" pitchFamily="2" charset="0"/>
              </a:rPr>
              <a:t>Nome do autor (e-mail de contato)</a:t>
            </a:r>
            <a:endParaRPr lang="pt-BR" altLang="pt-BR" sz="2200" u="sng">
              <a:latin typeface="Garamond" panose="02020404030301010803" pitchFamily="18" charset="0"/>
              <a:cs typeface="ADLaM Display" panose="02010000000000000000" pitchFamily="2" charset="0"/>
            </a:endParaRPr>
          </a:p>
        </p:txBody>
      </p:sp>
      <p:sp>
        <p:nvSpPr>
          <p:cNvPr id="10250" name="CaixaDeTexto 190">
            <a:extLst>
              <a:ext uri="{FF2B5EF4-FFF2-40B4-BE49-F238E27FC236}">
                <a16:creationId xmlns:a16="http://schemas.microsoft.com/office/drawing/2014/main" id="{2432BFD9-449C-FB56-600A-689D146A1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4591050"/>
            <a:ext cx="6069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 baseline="30000">
                <a:latin typeface="Garamond" panose="02020404030301010803" pitchFamily="18" charset="0"/>
                <a:cs typeface="ADLaM Display" panose="02010000000000000000" pitchFamily="2" charset="0"/>
              </a:rPr>
              <a:t>3</a:t>
            </a:r>
            <a:r>
              <a:rPr lang="pt-BR" altLang="pt-BR" sz="2200">
                <a:latin typeface="Garamond" panose="02020404030301010803" pitchFamily="18" charset="0"/>
                <a:cs typeface="ADLaM Display" panose="02010000000000000000" pitchFamily="2" charset="0"/>
              </a:rPr>
              <a:t>Nome do autor (e-mail de contato)</a:t>
            </a:r>
            <a:endParaRPr lang="pt-BR" altLang="pt-BR" sz="2200" u="sng">
              <a:latin typeface="Garamond" panose="02020404030301010803" pitchFamily="18" charset="0"/>
              <a:cs typeface="ADLaM Display" panose="02010000000000000000" pitchFamily="2" charset="0"/>
            </a:endParaRPr>
          </a:p>
        </p:txBody>
      </p:sp>
      <p:sp>
        <p:nvSpPr>
          <p:cNvPr id="10251" name="CaixaDeTexto 190">
            <a:extLst>
              <a:ext uri="{FF2B5EF4-FFF2-40B4-BE49-F238E27FC236}">
                <a16:creationId xmlns:a16="http://schemas.microsoft.com/office/drawing/2014/main" id="{66A5DA9E-A669-FA43-C307-84A5880A4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5100638"/>
            <a:ext cx="6069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 baseline="30000">
                <a:latin typeface="Garamond" panose="02020404030301010803" pitchFamily="18" charset="0"/>
                <a:cs typeface="ADLaM Display" panose="02010000000000000000" pitchFamily="2" charset="0"/>
              </a:rPr>
              <a:t>4</a:t>
            </a:r>
            <a:r>
              <a:rPr lang="pt-BR" altLang="pt-BR" sz="2200">
                <a:latin typeface="Garamond" panose="02020404030301010803" pitchFamily="18" charset="0"/>
                <a:cs typeface="ADLaM Display" panose="02010000000000000000" pitchFamily="2" charset="0"/>
              </a:rPr>
              <a:t>Nome do autor (e-mail de contato)</a:t>
            </a:r>
            <a:endParaRPr lang="pt-BR" altLang="pt-BR" sz="2200" u="sng">
              <a:latin typeface="Garamond" panose="02020404030301010803" pitchFamily="18" charset="0"/>
              <a:cs typeface="ADLaM Display" panose="02010000000000000000" pitchFamily="2" charset="0"/>
            </a:endParaRPr>
          </a:p>
        </p:txBody>
      </p:sp>
      <p:sp>
        <p:nvSpPr>
          <p:cNvPr id="10252" name="CaixaDeTexto 190">
            <a:extLst>
              <a:ext uri="{FF2B5EF4-FFF2-40B4-BE49-F238E27FC236}">
                <a16:creationId xmlns:a16="http://schemas.microsoft.com/office/drawing/2014/main" id="{AF8E916F-F087-DD9F-835B-74951777C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6121400"/>
            <a:ext cx="6069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200" baseline="30000">
                <a:latin typeface="Garamond" panose="02020404030301010803" pitchFamily="18" charset="0"/>
                <a:cs typeface="ADLaM Display" panose="02010000000000000000" pitchFamily="2" charset="0"/>
              </a:rPr>
              <a:t>6</a:t>
            </a:r>
            <a:r>
              <a:rPr lang="pt-BR" altLang="pt-BR" sz="2200">
                <a:latin typeface="Garamond" panose="02020404030301010803" pitchFamily="18" charset="0"/>
                <a:cs typeface="ADLaM Display" panose="02010000000000000000" pitchFamily="2" charset="0"/>
              </a:rPr>
              <a:t>Nome do autor (e-mail de contato)</a:t>
            </a:r>
            <a:endParaRPr lang="pt-BR" altLang="pt-BR" sz="2200" u="sng">
              <a:latin typeface="Garamond" panose="02020404030301010803" pitchFamily="18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320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JULIANO SILVA MARTINS ALMEIDA</dc:creator>
  <cp:lastModifiedBy>JULIANO SILVA MARTINS ALMEIDA</cp:lastModifiedBy>
  <cp:revision>28</cp:revision>
  <dcterms:created xsi:type="dcterms:W3CDTF">2023-09-21T19:21:32Z</dcterms:created>
  <dcterms:modified xsi:type="dcterms:W3CDTF">2023-09-25T17:31:50Z</dcterms:modified>
</cp:coreProperties>
</file>